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E9C4-C593-1EBA-129D-C762A2E0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2395-0BE5-E2A6-8FC3-348E1B216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647-6E79-1755-D931-395E634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FD6C-5A00-769D-DE32-F8FB24F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FB55-6460-ECE1-054E-CAB5D29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45F6-0BF1-1F47-1F2B-B9BFE805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ACD5A-8446-288A-F9A2-825A000E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3368-ECD1-F2E8-52C4-5E97065F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6700-90B8-5B1A-BBF0-E4B58B4B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E6CE-CED5-72EE-C5A4-E65B2206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C48BA-0E09-C54E-5A05-49FAA794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5C94B-878D-C11F-136E-AC31D641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79A1-A5E9-E4FD-AB6F-7BDC1F32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D132-744B-C225-10A8-E9A20AA8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1984-FC38-5CCD-080C-2DD65A1B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E1B5-27F5-F7F2-7174-63C6BFA6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6D3D-496D-AECA-3D2B-BB9909D0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4B9E-9BA9-7804-0EE5-659F8CB0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9CAC-F7AF-C67C-FD76-40AB997A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E7FB-F0B9-E091-3FE6-15F4AA5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AE82-029E-BE16-C7B8-E52D44F2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E7EC9-8E46-BF82-C131-9FE84088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CC2C-73F8-43EC-0B97-401F9AFF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DA30-7BBA-7FCB-403D-EEEB155D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04D0-F99A-F494-AC54-64C1D2D1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3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D9F7-9798-4A53-6562-F11DF1EF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6299-FBC3-21EF-7149-27EBBEA2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D7688-7CCF-5CDA-3C65-F21C0866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2A06-D2D4-9DCF-41F7-E2C13A03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EE081-C65B-ECF7-555A-67423CDD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FBAE4-8261-1FA4-6143-FE822137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6EC6-E60A-960B-7758-9DD237BC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3079-573D-C625-A417-0C5B9BC3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07615-F150-5432-2489-9D346E823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6C90D-7AF8-322F-A931-DF79C510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AF4E6-C667-E908-5950-83C8EC9D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0057F-4236-DA17-0075-38F7E074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365DA-8C5A-AFA3-972D-57AB18E6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C8BF1-7568-3547-2833-98B16487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D46-D79A-3FA3-F694-B541DCA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15CF8-A914-0F00-4F1B-0333062D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B9D45-F5C8-3B4E-FC80-BD0365FE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4B58E-F5B9-9E2F-1E50-44A3D2EF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730A0-05FD-1568-1449-ED4CE7F4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6BC26-7440-9C32-176F-81C3986C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AE194-72B7-55E6-F63D-E0E49BF4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731C-8996-F22A-F525-DF56CA7D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7410-D135-0579-5172-105E8F8F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7FDF9-5000-7A26-9826-57F3CF919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8868F-8DBA-FA23-3686-8B0302BD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8886A-85B5-CBF6-2A8B-A6600EAD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FD797-EB4B-F2D8-BCCB-F99FD763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696D-3135-4122-BB8D-36BD719B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4F0C-2F3E-6DC0-BB0E-94BFDC258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D77E2-CF37-4536-EF13-C03314366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D6DE-D119-85C6-2A14-863C7CB4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FA201-29ED-61F1-FBAD-02E3A0A0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E443-0270-0142-01E4-55E14E65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6D55B-4475-4704-941D-44FBDE20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B8EB-FC36-3145-045A-3C1169F3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7728-20B3-BF26-AC07-22192C7E6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4BC7-A9E6-41EF-95F7-7DB0A3EAF2C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C767-F5B5-8C7E-6458-75257228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BC80-0B76-7C19-C622-38FB04E8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78FE-1082-46CC-B636-B60086E8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4436-4355-6E79-7EDE-71AE8AE1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" y="1"/>
            <a:ext cx="10515600" cy="1086678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Dashboard 1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A4732-E209-3961-8F70-83D0EF66F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" y="814399"/>
            <a:ext cx="12149507" cy="6043601"/>
          </a:xfrm>
        </p:spPr>
      </p:pic>
    </p:spTree>
    <p:extLst>
      <p:ext uri="{BB962C8B-B14F-4D97-AF65-F5344CB8AC3E}">
        <p14:creationId xmlns:p14="http://schemas.microsoft.com/office/powerpoint/2010/main" val="61333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2C3C1B-7A14-ECEA-EEFC-CD94CB89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12557" cy="861390"/>
          </a:xfrm>
        </p:spPr>
        <p:txBody>
          <a:bodyPr/>
          <a:lstStyle/>
          <a:p>
            <a:r>
              <a:rPr lang="en-IN" dirty="0"/>
              <a:t>Dashboard 2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6200EB-90FF-BD77-5BEC-C8622AAE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637"/>
            <a:ext cx="12192000" cy="6064739"/>
          </a:xfrm>
        </p:spPr>
      </p:pic>
    </p:spTree>
    <p:extLst>
      <p:ext uri="{BB962C8B-B14F-4D97-AF65-F5344CB8AC3E}">
        <p14:creationId xmlns:p14="http://schemas.microsoft.com/office/powerpoint/2010/main" val="111400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3777F-69AE-B867-83F4-5EE967BD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19791" cy="834886"/>
          </a:xfrm>
        </p:spPr>
        <p:txBody>
          <a:bodyPr/>
          <a:lstStyle/>
          <a:p>
            <a:r>
              <a:rPr lang="en-IN" dirty="0"/>
              <a:t>Dashboard 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C3DC69-A4B9-556F-0EF2-FF151D97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" y="835025"/>
            <a:ext cx="12108042" cy="6022975"/>
          </a:xfrm>
        </p:spPr>
      </p:pic>
    </p:spTree>
    <p:extLst>
      <p:ext uri="{BB962C8B-B14F-4D97-AF65-F5344CB8AC3E}">
        <p14:creationId xmlns:p14="http://schemas.microsoft.com/office/powerpoint/2010/main" val="90481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Dashboard 1</vt:lpstr>
      <vt:lpstr>Dashboard 2</vt:lpstr>
      <vt:lpstr>Dashboard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4</cp:revision>
  <dcterms:created xsi:type="dcterms:W3CDTF">2023-10-15T17:22:45Z</dcterms:created>
  <dcterms:modified xsi:type="dcterms:W3CDTF">2023-10-15T17:56:48Z</dcterms:modified>
</cp:coreProperties>
</file>