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354" autoAdjust="0"/>
  </p:normalViewPr>
  <p:slideViewPr>
    <p:cSldViewPr snapToGrid="0">
      <p:cViewPr varScale="1">
        <p:scale>
          <a:sx n="54" d="100"/>
          <a:sy n="5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66F9-1825-4683-8FF3-0C1E630FA6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17678-D1B2-43B7-A696-8F064DFD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hotel website that allows</a:t>
            </a:r>
            <a:r>
              <a:rPr lang="en-US" baseline="0" dirty="0"/>
              <a:t> users to access hotel services specifically booking of rooms and ordering of foods. Users can select what they want and make payments using m-</a:t>
            </a:r>
            <a:r>
              <a:rPr lang="en-US" baseline="0" dirty="0" err="1"/>
              <a:t>pesa</a:t>
            </a:r>
            <a:r>
              <a:rPr lang="en-US" baseline="0" dirty="0"/>
              <a:t> while receiving these services. The website also has an administrator who then can manage these orders. The website is implemented in the following programming languages: HTML, CSS, BOOTSTRAP, JavaScript, PHP and MySQL.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7678-D1B2-43B7-A696-8F064DFDD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EB1E-AF18-46BE-BC7D-0F895D8FE7E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E0EB-4F97-4B54-92BC-5AA04032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E-Hotel.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This is an hotel website that allows users to access hotel services specifically booking of rooms and ordering of foods. Users can select what they want and make payments using M-</a:t>
            </a:r>
            <a:r>
              <a:rPr lang="en-US" dirty="0" err="1"/>
              <a:t>pesa</a:t>
            </a:r>
            <a:r>
              <a:rPr lang="en-US" dirty="0"/>
              <a:t> while receiving these services. The website also has an administrator who then can manage these orders. The website is implemented in the following programming languages: HTML, CSS, BOOTSTRAP, JavaScript, PHP and MySQL.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website has two types of users. </a:t>
            </a:r>
          </a:p>
          <a:p>
            <a:pPr>
              <a:buFontTx/>
              <a:buChar char="-"/>
            </a:pPr>
            <a:r>
              <a:rPr lang="en-US" dirty="0"/>
              <a:t>Customers</a:t>
            </a:r>
          </a:p>
          <a:p>
            <a:pPr>
              <a:buFontTx/>
              <a:buChar char="-"/>
            </a:pPr>
            <a:r>
              <a:rPr lang="en-US" dirty="0"/>
              <a:t>Administrator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73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Functionalities</a:t>
            </a:r>
          </a:p>
          <a:p>
            <a:pPr>
              <a:buFontTx/>
              <a:buChar char="-"/>
            </a:pPr>
            <a:r>
              <a:rPr lang="en-US" dirty="0"/>
              <a:t>Visit website</a:t>
            </a:r>
          </a:p>
          <a:p>
            <a:pPr>
              <a:buFontTx/>
              <a:buChar char="-"/>
            </a:pPr>
            <a:r>
              <a:rPr lang="en-US" dirty="0"/>
              <a:t>Create account</a:t>
            </a:r>
          </a:p>
          <a:p>
            <a:pPr>
              <a:buFontTx/>
              <a:buChar char="-"/>
            </a:pPr>
            <a:r>
              <a:rPr lang="en-US" dirty="0"/>
              <a:t>Login/Logout </a:t>
            </a:r>
          </a:p>
          <a:p>
            <a:pPr>
              <a:buFontTx/>
              <a:buChar char="-"/>
            </a:pPr>
            <a:r>
              <a:rPr lang="en-US" dirty="0"/>
              <a:t>Order food</a:t>
            </a:r>
          </a:p>
          <a:p>
            <a:pPr>
              <a:buFontTx/>
              <a:buChar char="-"/>
            </a:pPr>
            <a:r>
              <a:rPr lang="en-US" dirty="0"/>
              <a:t>Book room</a:t>
            </a:r>
          </a:p>
          <a:p>
            <a:pPr>
              <a:buFontTx/>
              <a:buChar char="-"/>
            </a:pPr>
            <a:r>
              <a:rPr lang="en-US" dirty="0"/>
              <a:t>Make payment</a:t>
            </a:r>
          </a:p>
          <a:p>
            <a:pPr>
              <a:buFontTx/>
              <a:buChar char="-"/>
            </a:pPr>
            <a:r>
              <a:rPr lang="en-US" dirty="0"/>
              <a:t>View orders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  <a:p>
            <a:pPr>
              <a:buFontTx/>
              <a:buChar char="-"/>
            </a:pPr>
            <a:r>
              <a:rPr lang="en-US" dirty="0"/>
              <a:t>Create/suspend/delete/update user</a:t>
            </a:r>
          </a:p>
          <a:p>
            <a:pPr>
              <a:buFontTx/>
              <a:buChar char="-"/>
            </a:pPr>
            <a:r>
              <a:rPr lang="en-US" dirty="0"/>
              <a:t>Add/edit/delete food</a:t>
            </a:r>
          </a:p>
          <a:p>
            <a:pPr>
              <a:buFontTx/>
              <a:buChar char="-"/>
            </a:pPr>
            <a:r>
              <a:rPr lang="en-US" dirty="0"/>
              <a:t>Add/edit/delete room</a:t>
            </a:r>
          </a:p>
          <a:p>
            <a:pPr>
              <a:buFontTx/>
              <a:buChar char="-"/>
            </a:pPr>
            <a:r>
              <a:rPr lang="en-US" dirty="0"/>
              <a:t>View food orders</a:t>
            </a:r>
          </a:p>
          <a:p>
            <a:pPr>
              <a:buFontTx/>
              <a:buChar char="-"/>
            </a:pPr>
            <a:r>
              <a:rPr lang="en-US" dirty="0"/>
              <a:t>View room orders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2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activity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295"/>
            <a:ext cx="10515600" cy="48143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H="1">
            <a:off x="838200" y="2590801"/>
            <a:ext cx="1062318" cy="13471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7782" y="2060551"/>
            <a:ext cx="1703294" cy="699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 order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506" y="3937935"/>
            <a:ext cx="1703294" cy="723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5788" y="3144931"/>
            <a:ext cx="1470212" cy="548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8" name="Rectangle 7"/>
          <p:cNvSpPr/>
          <p:nvPr/>
        </p:nvSpPr>
        <p:spPr>
          <a:xfrm rot="2334049">
            <a:off x="6734438" y="2914820"/>
            <a:ext cx="1245542" cy="104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 logged 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6886" y="2937648"/>
            <a:ext cx="1093694" cy="627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11" name="Oval 10"/>
          <p:cNvSpPr/>
          <p:nvPr/>
        </p:nvSpPr>
        <p:spPr>
          <a:xfrm>
            <a:off x="10439400" y="275979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flipV="1">
            <a:off x="1744945" y="2410175"/>
            <a:ext cx="602837" cy="3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44945" y="3693459"/>
            <a:ext cx="666561" cy="2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1076" y="2496139"/>
            <a:ext cx="602837" cy="6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14800" y="3693459"/>
            <a:ext cx="510988" cy="60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6096000" y="3419195"/>
            <a:ext cx="44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27575" y="4825093"/>
            <a:ext cx="1631577" cy="75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Login/signup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476565" y="4225533"/>
            <a:ext cx="251010" cy="59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359152" y="3565177"/>
            <a:ext cx="0" cy="125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1" idx="2"/>
          </p:cNvCxnSpPr>
          <p:nvPr/>
        </p:nvCxnSpPr>
        <p:spPr>
          <a:xfrm flipV="1">
            <a:off x="9790580" y="3216999"/>
            <a:ext cx="648820" cy="3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92471" y="33911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1"/>
          </p:cNvCxnSpPr>
          <p:nvPr/>
        </p:nvCxnSpPr>
        <p:spPr>
          <a:xfrm flipV="1">
            <a:off x="8169021" y="3251413"/>
            <a:ext cx="527865" cy="16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activity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29553" y="3657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2796988" y="3657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9247" y="2506548"/>
            <a:ext cx="1362634" cy="43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858" y="4876800"/>
            <a:ext cx="1264023" cy="475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4234" y="1825624"/>
            <a:ext cx="1506069" cy="32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44235" y="2359750"/>
            <a:ext cx="1506068" cy="24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26303" y="2828441"/>
            <a:ext cx="1541929" cy="35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4234" y="3412615"/>
            <a:ext cx="1541929" cy="30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8375" y="4189147"/>
            <a:ext cx="150606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71125" y="4708157"/>
            <a:ext cx="1452284" cy="33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35267" y="5177315"/>
            <a:ext cx="1452284" cy="37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1125" y="5719763"/>
            <a:ext cx="1515038" cy="31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9" name="Oval 18"/>
          <p:cNvSpPr/>
          <p:nvPr/>
        </p:nvSpPr>
        <p:spPr>
          <a:xfrm>
            <a:off x="9914965" y="3656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43953" y="4189147"/>
            <a:ext cx="75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7"/>
          </p:cNvCxnSpPr>
          <p:nvPr/>
        </p:nvCxnSpPr>
        <p:spPr>
          <a:xfrm flipV="1">
            <a:off x="3577477" y="2828441"/>
            <a:ext cx="931770" cy="9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8" idx="1"/>
          </p:cNvCxnSpPr>
          <p:nvPr/>
        </p:nvCxnSpPr>
        <p:spPr>
          <a:xfrm>
            <a:off x="3577477" y="4438089"/>
            <a:ext cx="1030381" cy="67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1"/>
          </p:cNvCxnSpPr>
          <p:nvPr/>
        </p:nvCxnSpPr>
        <p:spPr>
          <a:xfrm>
            <a:off x="5871881" y="2725996"/>
            <a:ext cx="672353" cy="8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1"/>
          </p:cNvCxnSpPr>
          <p:nvPr/>
        </p:nvCxnSpPr>
        <p:spPr>
          <a:xfrm>
            <a:off x="5871881" y="2602855"/>
            <a:ext cx="654422" cy="40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2" idx="1"/>
          </p:cNvCxnSpPr>
          <p:nvPr/>
        </p:nvCxnSpPr>
        <p:spPr>
          <a:xfrm flipV="1">
            <a:off x="5871881" y="2481303"/>
            <a:ext cx="672354" cy="17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1"/>
          </p:cNvCxnSpPr>
          <p:nvPr/>
        </p:nvCxnSpPr>
        <p:spPr>
          <a:xfrm flipV="1">
            <a:off x="5871881" y="1989689"/>
            <a:ext cx="672353" cy="66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8180294" y="1825624"/>
            <a:ext cx="730624" cy="189450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1"/>
          </p:cNvCxnSpPr>
          <p:nvPr/>
        </p:nvCxnSpPr>
        <p:spPr>
          <a:xfrm>
            <a:off x="8910918" y="2772875"/>
            <a:ext cx="1210232" cy="94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8498541" y="4189147"/>
            <a:ext cx="188254" cy="1987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1"/>
          </p:cNvCxnSpPr>
          <p:nvPr/>
        </p:nvCxnSpPr>
        <p:spPr>
          <a:xfrm flipV="1">
            <a:off x="8686795" y="4189147"/>
            <a:ext cx="1228170" cy="9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5" idx="1"/>
          </p:cNvCxnSpPr>
          <p:nvPr/>
        </p:nvCxnSpPr>
        <p:spPr>
          <a:xfrm flipV="1">
            <a:off x="5871881" y="4341547"/>
            <a:ext cx="636494" cy="53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6" idx="1"/>
          </p:cNvCxnSpPr>
          <p:nvPr/>
        </p:nvCxnSpPr>
        <p:spPr>
          <a:xfrm flipV="1">
            <a:off x="5871881" y="4876800"/>
            <a:ext cx="699244" cy="2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3"/>
            <a:endCxn id="17" idx="1"/>
          </p:cNvCxnSpPr>
          <p:nvPr/>
        </p:nvCxnSpPr>
        <p:spPr>
          <a:xfrm>
            <a:off x="5871881" y="5114552"/>
            <a:ext cx="663386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8" idx="1"/>
          </p:cNvCxnSpPr>
          <p:nvPr/>
        </p:nvCxnSpPr>
        <p:spPr>
          <a:xfrm>
            <a:off x="5871881" y="5114552"/>
            <a:ext cx="699244" cy="76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0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activity diagram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4953" cy="41317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1306" y="35440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2221006" y="35709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0730" y="2344271"/>
            <a:ext cx="1712260" cy="69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Room/food orders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0730" y="4442712"/>
            <a:ext cx="1824318" cy="53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6059" y="2042365"/>
            <a:ext cx="1528482" cy="64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5855074" y="3570988"/>
            <a:ext cx="1528482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18096" y="4307681"/>
            <a:ext cx="1528482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2918" y="4883127"/>
            <a:ext cx="1528482" cy="37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2918" y="5392528"/>
            <a:ext cx="1528482" cy="56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Delete/suspend</a:t>
            </a:r>
          </a:p>
        </p:txBody>
      </p:sp>
      <p:sp>
        <p:nvSpPr>
          <p:cNvPr id="13" name="Oval 12"/>
          <p:cNvSpPr/>
          <p:nvPr/>
        </p:nvSpPr>
        <p:spPr>
          <a:xfrm>
            <a:off x="9135035" y="33558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1725706" y="4001294"/>
            <a:ext cx="495300" cy="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001495" y="4351477"/>
            <a:ext cx="369235" cy="36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6" idx="1"/>
          </p:cNvCxnSpPr>
          <p:nvPr/>
        </p:nvCxnSpPr>
        <p:spPr>
          <a:xfrm flipV="1">
            <a:off x="2678206" y="2689412"/>
            <a:ext cx="692524" cy="88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</p:cNvCxnSpPr>
          <p:nvPr/>
        </p:nvCxnSpPr>
        <p:spPr>
          <a:xfrm flipV="1">
            <a:off x="5082990" y="2344271"/>
            <a:ext cx="36306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3" idx="1"/>
          </p:cNvCxnSpPr>
          <p:nvPr/>
        </p:nvCxnSpPr>
        <p:spPr>
          <a:xfrm>
            <a:off x="6974541" y="2365889"/>
            <a:ext cx="2294405" cy="11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27812" y="3729318"/>
            <a:ext cx="690284" cy="7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4706" y="4485388"/>
            <a:ext cx="663390" cy="22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5154706" y="4712681"/>
            <a:ext cx="708212" cy="35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4706" y="4712681"/>
            <a:ext cx="681318" cy="82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7687236" y="3679077"/>
            <a:ext cx="266545" cy="2278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V="1">
            <a:off x="7953781" y="4028188"/>
            <a:ext cx="1261937" cy="79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Foods</a:t>
            </a:r>
          </a:p>
          <a:p>
            <a:r>
              <a:rPr lang="en-US" dirty="0"/>
              <a:t>Food orders</a:t>
            </a:r>
          </a:p>
          <a:p>
            <a:r>
              <a:rPr lang="en-US" dirty="0"/>
              <a:t>Food order details</a:t>
            </a:r>
          </a:p>
          <a:p>
            <a:r>
              <a:rPr lang="en-US" dirty="0"/>
              <a:t>Rooms</a:t>
            </a:r>
          </a:p>
          <a:p>
            <a:r>
              <a:rPr lang="en-US" dirty="0" err="1"/>
              <a:t>Room_orders</a:t>
            </a:r>
            <a:endParaRPr lang="en-US" dirty="0"/>
          </a:p>
          <a:p>
            <a:r>
              <a:rPr lang="en-US" dirty="0" err="1"/>
              <a:t>Rooms_ordered</a:t>
            </a:r>
            <a:endParaRPr lang="en-US" dirty="0"/>
          </a:p>
          <a:p>
            <a:r>
              <a:rPr lang="en-US" dirty="0"/>
              <a:t>Reset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252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E-Hotel.</vt:lpstr>
      <vt:lpstr>Users</vt:lpstr>
      <vt:lpstr>Customers</vt:lpstr>
      <vt:lpstr>Administrator </vt:lpstr>
      <vt:lpstr>user activity diagram </vt:lpstr>
      <vt:lpstr>Admin activity diagram </vt:lpstr>
      <vt:lpstr>Admin activity diagram cont’d</vt:lpstr>
      <vt:lpstr>Database features</vt:lpstr>
      <vt:lpstr>Database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2021-05-30T17:13:49Z</dcterms:created>
  <dcterms:modified xsi:type="dcterms:W3CDTF">2021-06-01T21:54:38Z</dcterms:modified>
</cp:coreProperties>
</file>