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8"/>
  </p:notesMasterIdLst>
  <p:sldIdLst>
    <p:sldId id="257" r:id="rId2"/>
    <p:sldId id="325" r:id="rId3"/>
    <p:sldId id="334" r:id="rId4"/>
    <p:sldId id="326" r:id="rId5"/>
    <p:sldId id="310" r:id="rId6"/>
    <p:sldId id="31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jalil" initials="a" lastIdx="1" clrIdx="0">
    <p:extLst>
      <p:ext uri="{19B8F6BF-5375-455C-9EA6-DF929625EA0E}">
        <p15:presenceInfo xmlns:p15="http://schemas.microsoft.com/office/powerpoint/2012/main" userId="abdeljal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3BD2D-C297-4450-ADA9-9F32BE567C0E}" type="datetimeFigureOut">
              <a:rPr lang="fr-FR" smtClean="0"/>
              <a:t>25/10/2022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310A-3E20-46C7-BC09-AB1369C0BC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19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A46C-80EB-4AB7-BA45-56C9F560FC67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679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116E-5AE1-4DB9-870B-B6EA02D98824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6C720-E358-4031-B327-E80E31F19A93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8ED7-AD09-4D78-B820-937EB3AD7557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99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C7C-8DF2-451C-9612-9DD9C1CF4E23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86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A87C-8A61-4194-9BF4-7BE73AC32BF7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11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BE16-0464-4CAF-AD67-CD7FC40F9358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557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76E7-8ED8-408A-8996-1E8496E1CC84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61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D9F7-64FE-4E0C-93EB-8136DD93C4C4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75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3F90-6417-45AB-8A12-61ED32D73765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0C78-9F2E-4CDF-9BA4-7C24D92C64DB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2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998F-4E39-4D39-AF87-2901137F9D75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33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A291-814A-4913-9968-508DAB2EAC46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0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C54A-C8FA-425C-9864-048CA0BD35D3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24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95CD-2F81-4C86-8952-920F903A60FF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86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9819-F6C2-4D7A-A517-52A5CCFBABC6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89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1ECD-B8A1-436C-A223-B8E2BE9DD8BD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62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18B4F0-561A-4732-B142-36FF7DC3D269}" type="datetime1">
              <a:rPr lang="fr-FR" smtClean="0"/>
              <a:t>25/10/2022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5273-BEF1-47BF-8E52-4EA957E084A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926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03C68-4B8B-B624-3D34-88236309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CD374-ACCC-7E43-E717-C020955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FC1D5F-6785-EFD0-B579-31B7A13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22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93917-CA12-29EB-9675-85B0099A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39FF5-DCBE-D0D6-4A47-B311B68F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85900"/>
            <a:ext cx="9403742" cy="4762499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clients:</a:t>
            </a:r>
          </a:p>
          <a:p>
            <a:pPr marL="0" indent="0">
              <a:buNone/>
            </a:pPr>
            <a:r>
              <a:rPr lang="fr-FR" sz="2200" dirty="0"/>
              <a:t>- Save time</a:t>
            </a:r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Optimize</a:t>
            </a:r>
            <a:r>
              <a:rPr lang="fr-FR" sz="2200" dirty="0"/>
              <a:t> </a:t>
            </a:r>
            <a:r>
              <a:rPr lang="fr-FR" sz="2200" dirty="0" err="1"/>
              <a:t>decision</a:t>
            </a:r>
            <a:r>
              <a:rPr lang="fr-FR" sz="2200" dirty="0"/>
              <a:t> </a:t>
            </a:r>
            <a:r>
              <a:rPr lang="fr-FR" sz="2200" dirty="0" err="1"/>
              <a:t>making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Reach</a:t>
            </a:r>
            <a:r>
              <a:rPr lang="fr-FR" sz="2200" dirty="0"/>
              <a:t> </a:t>
            </a:r>
            <a:r>
              <a:rPr lang="fr-FR" sz="2200" dirty="0" err="1"/>
              <a:t>their</a:t>
            </a:r>
            <a:r>
              <a:rPr lang="fr-FR" sz="2200" dirty="0"/>
              <a:t> maximum </a:t>
            </a:r>
            <a:r>
              <a:rPr lang="fr-FR" sz="2200" dirty="0" err="1"/>
              <a:t>potential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Improve</a:t>
            </a:r>
            <a:r>
              <a:rPr lang="fr-FR" sz="2200" dirty="0"/>
              <a:t> performance</a:t>
            </a:r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Optimize</a:t>
            </a:r>
            <a:r>
              <a:rPr lang="fr-FR" sz="2200" dirty="0"/>
              <a:t> </a:t>
            </a:r>
            <a:r>
              <a:rPr lang="fr-FR" sz="2200" dirty="0" err="1"/>
              <a:t>internal</a:t>
            </a:r>
            <a:r>
              <a:rPr lang="fr-FR" sz="2200" dirty="0"/>
              <a:t> </a:t>
            </a:r>
            <a:r>
              <a:rPr lang="fr-FR" sz="2200" dirty="0" err="1"/>
              <a:t>organization</a:t>
            </a:r>
            <a:r>
              <a:rPr lang="fr-FR" sz="2200" dirty="0"/>
              <a:t> (</a:t>
            </a:r>
            <a:r>
              <a:rPr lang="fr-FR" sz="2200" dirty="0" err="1"/>
              <a:t>Custumize</a:t>
            </a:r>
            <a:r>
              <a:rPr lang="fr-FR" sz="2200" dirty="0"/>
              <a:t> </a:t>
            </a:r>
            <a:r>
              <a:rPr lang="fr-FR" sz="2200" dirty="0" err="1"/>
              <a:t>managerial</a:t>
            </a:r>
            <a:r>
              <a:rPr lang="fr-FR" sz="2200" dirty="0"/>
              <a:t> styles, </a:t>
            </a:r>
            <a:r>
              <a:rPr lang="fr-FR" sz="2200" dirty="0" err="1"/>
              <a:t>bring</a:t>
            </a:r>
            <a:r>
              <a:rPr lang="fr-FR" sz="2200" dirty="0"/>
              <a:t> the right people </a:t>
            </a:r>
            <a:r>
              <a:rPr lang="fr-FR" sz="2200" dirty="0" err="1"/>
              <a:t>together</a:t>
            </a:r>
            <a:r>
              <a:rPr lang="fr-FR" sz="2200" dirty="0"/>
              <a:t> and </a:t>
            </a:r>
            <a:r>
              <a:rPr lang="fr-FR" sz="2200" dirty="0" err="1"/>
              <a:t>identifying</a:t>
            </a:r>
            <a:r>
              <a:rPr lang="fr-FR" sz="2200" dirty="0"/>
              <a:t> gaps in </a:t>
            </a:r>
            <a:r>
              <a:rPr lang="fr-FR" sz="2200" dirty="0" err="1"/>
              <a:t>human</a:t>
            </a:r>
            <a:r>
              <a:rPr lang="fr-FR" sz="2200" dirty="0"/>
              <a:t> ressources)</a:t>
            </a:r>
          </a:p>
          <a:p>
            <a:pPr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4603A1-0E9C-13E3-8208-382ADF49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5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4F87EE-AE51-17BC-2093-E03F441B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3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5130" y="1551214"/>
            <a:ext cx="9404723" cy="4697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:</a:t>
            </a:r>
          </a:p>
          <a:p>
            <a:pPr marL="0" indent="0">
              <a:buNone/>
            </a:pPr>
            <a:r>
              <a:rPr lang="fr-FR" sz="2200" dirty="0"/>
              <a:t>- Challenge </a:t>
            </a:r>
            <a:r>
              <a:rPr lang="fr-FR" sz="2200" dirty="0" err="1"/>
              <a:t>established</a:t>
            </a:r>
            <a:r>
              <a:rPr lang="fr-FR" sz="2200" dirty="0"/>
              <a:t> </a:t>
            </a:r>
            <a:r>
              <a:rPr lang="fr-FR" sz="2200" dirty="0" err="1"/>
              <a:t>thinking</a:t>
            </a:r>
            <a:r>
              <a:rPr lang="fr-FR" sz="2200" dirty="0"/>
              <a:t> </a:t>
            </a:r>
          </a:p>
          <a:p>
            <a:pPr marL="0" indent="0">
              <a:buNone/>
            </a:pPr>
            <a:r>
              <a:rPr lang="fr-FR" sz="2200" dirty="0"/>
              <a:t>- Drive transformation</a:t>
            </a:r>
          </a:p>
          <a:p>
            <a:pPr marL="0" indent="0">
              <a:buNone/>
            </a:pPr>
            <a:r>
              <a:rPr lang="fr-FR" sz="2200" dirty="0"/>
              <a:t>- Save time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Providing</a:t>
            </a:r>
            <a:r>
              <a:rPr lang="fr-FR" sz="2200" dirty="0"/>
              <a:t> CI </a:t>
            </a:r>
            <a:r>
              <a:rPr lang="fr-FR" sz="2200" dirty="0" err="1"/>
              <a:t>tools</a:t>
            </a:r>
            <a:r>
              <a:rPr lang="fr-FR" sz="2200" dirty="0"/>
              <a:t> </a:t>
            </a:r>
          </a:p>
          <a:p>
            <a:pPr marL="0" indent="0">
              <a:buNone/>
            </a:pPr>
            <a:r>
              <a:rPr lang="fr-FR" sz="2200" dirty="0"/>
              <a:t>- Training the </a:t>
            </a:r>
            <a:r>
              <a:rPr lang="fr-FR" sz="2200" dirty="0" err="1"/>
              <a:t>company’s</a:t>
            </a:r>
            <a:r>
              <a:rPr lang="fr-FR" sz="2200" dirty="0"/>
              <a:t> staff</a:t>
            </a:r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Strenghtening</a:t>
            </a:r>
            <a:r>
              <a:rPr lang="fr-FR" sz="2200" dirty="0"/>
              <a:t> bonds </a:t>
            </a:r>
            <a:r>
              <a:rPr lang="fr-FR" sz="2200" dirty="0" err="1"/>
              <a:t>between</a:t>
            </a:r>
            <a:r>
              <a:rPr lang="fr-FR" sz="2200" dirty="0"/>
              <a:t> teams </a:t>
            </a:r>
            <a:r>
              <a:rPr lang="fr-FR" sz="2200" dirty="0" err="1"/>
              <a:t>members</a:t>
            </a:r>
            <a:r>
              <a:rPr lang="fr-FR" sz="2200" dirty="0"/>
              <a:t> </a:t>
            </a:r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Optimizing</a:t>
            </a:r>
            <a:r>
              <a:rPr lang="fr-FR" sz="2200" dirty="0"/>
              <a:t> </a:t>
            </a:r>
            <a:r>
              <a:rPr lang="fr-FR" sz="2200" dirty="0" err="1"/>
              <a:t>internal</a:t>
            </a:r>
            <a:r>
              <a:rPr lang="fr-FR" sz="2200" dirty="0"/>
              <a:t> </a:t>
            </a:r>
            <a:r>
              <a:rPr lang="fr-FR" sz="2200" dirty="0" err="1"/>
              <a:t>organization</a:t>
            </a:r>
            <a:endParaRPr lang="fr-FR" sz="22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AC93917-CA12-29EB-9675-85B0099A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518033"/>
            <a:ext cx="9404723" cy="1400530"/>
          </a:xfrm>
        </p:spPr>
        <p:txBody>
          <a:bodyPr/>
          <a:lstStyle/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9B31-E346-6849-E454-0A1FE2FE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63151"/>
            <a:ext cx="9404723" cy="1400530"/>
          </a:xfrm>
        </p:spPr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20021-3481-ABB1-694E-FCA82D3A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32858"/>
            <a:ext cx="8946541" cy="46155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Become</a:t>
            </a:r>
            <a:r>
              <a:rPr lang="fr-FR" sz="2200" dirty="0"/>
              <a:t> leaders in </a:t>
            </a:r>
            <a:r>
              <a:rPr lang="fr-FR" sz="2200" dirty="0" err="1"/>
              <a:t>Decision</a:t>
            </a:r>
            <a:r>
              <a:rPr lang="fr-FR" sz="2200" dirty="0"/>
              <a:t> </a:t>
            </a:r>
            <a:r>
              <a:rPr lang="fr-FR" sz="2200" dirty="0" err="1"/>
              <a:t>Making</a:t>
            </a:r>
            <a:r>
              <a:rPr lang="fr-FR" sz="2200" dirty="0"/>
              <a:t> consulting in </a:t>
            </a:r>
            <a:r>
              <a:rPr lang="fr-FR" sz="2200" dirty="0" err="1"/>
              <a:t>Africa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- Help </a:t>
            </a:r>
            <a:r>
              <a:rPr lang="fr-FR" sz="2200" dirty="0" err="1"/>
              <a:t>create</a:t>
            </a:r>
            <a:r>
              <a:rPr lang="fr-FR" sz="2200" dirty="0"/>
              <a:t> positive change in the world </a:t>
            </a:r>
          </a:p>
          <a:p>
            <a:pPr marL="0" indent="0">
              <a:buNone/>
            </a:pPr>
            <a:r>
              <a:rPr lang="fr-FR" sz="2200" dirty="0"/>
              <a:t>- </a:t>
            </a:r>
            <a:r>
              <a:rPr lang="fr-FR" sz="2200" dirty="0" err="1"/>
              <a:t>Democratize</a:t>
            </a:r>
            <a:r>
              <a:rPr lang="fr-FR" sz="2200" dirty="0"/>
              <a:t> CI </a:t>
            </a:r>
            <a:r>
              <a:rPr lang="fr-FR" sz="2200" dirty="0" err="1"/>
              <a:t>tools</a:t>
            </a:r>
            <a:r>
              <a:rPr lang="fr-FR" sz="2200" dirty="0"/>
              <a:t> </a:t>
            </a:r>
          </a:p>
          <a:p>
            <a:pPr>
              <a:buFontTx/>
              <a:buChar char="-"/>
            </a:pPr>
            <a:r>
              <a:rPr lang="fr-FR" sz="2200" dirty="0" err="1"/>
              <a:t>Attract</a:t>
            </a:r>
            <a:r>
              <a:rPr lang="fr-FR" sz="2200" dirty="0"/>
              <a:t> excite and </a:t>
            </a:r>
            <a:r>
              <a:rPr lang="fr-FR" sz="2200" dirty="0" err="1"/>
              <a:t>retrain</a:t>
            </a:r>
            <a:r>
              <a:rPr lang="fr-FR" sz="2200" dirty="0"/>
              <a:t> </a:t>
            </a:r>
            <a:r>
              <a:rPr lang="fr-FR" sz="2200" dirty="0" err="1"/>
              <a:t>exceptional</a:t>
            </a:r>
            <a:r>
              <a:rPr lang="fr-FR" sz="2200" dirty="0"/>
              <a:t> clients </a:t>
            </a:r>
          </a:p>
          <a:p>
            <a:pPr>
              <a:buFontTx/>
              <a:buChar char="-"/>
            </a:pPr>
            <a:endParaRPr lang="fr-FR" sz="2200" dirty="0"/>
          </a:p>
          <a:p>
            <a:pPr>
              <a:buFontTx/>
              <a:buChar char="-"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CI </a:t>
            </a:r>
            <a:r>
              <a:rPr lang="fr-FR" sz="2200" dirty="0" err="1"/>
              <a:t>decisionmaking</a:t>
            </a:r>
            <a:r>
              <a:rPr lang="fr-FR" sz="2200" dirty="0"/>
              <a:t> </a:t>
            </a:r>
            <a:r>
              <a:rPr lang="fr-FR" sz="2200" dirty="0" err="1"/>
              <a:t>delibatorium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Stats </a:t>
            </a:r>
            <a:r>
              <a:rPr lang="fr-FR" sz="2200" dirty="0" err="1"/>
              <a:t>analysis</a:t>
            </a:r>
            <a:endParaRPr lang="fr-FR" sz="2200" dirty="0"/>
          </a:p>
          <a:p>
            <a:pPr marL="0" indent="0">
              <a:buNone/>
            </a:pPr>
            <a:r>
              <a:rPr lang="fr-FR" sz="2200" dirty="0" err="1"/>
              <a:t>Tutorials</a:t>
            </a:r>
            <a:r>
              <a:rPr lang="fr-FR" sz="2200" dirty="0"/>
              <a:t> on data </a:t>
            </a:r>
            <a:r>
              <a:rPr lang="fr-FR" sz="2200" dirty="0" err="1"/>
              <a:t>analysis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Fill </a:t>
            </a:r>
            <a:r>
              <a:rPr lang="fr-FR" sz="2200" dirty="0" err="1"/>
              <a:t>website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content</a:t>
            </a:r>
          </a:p>
          <a:p>
            <a:pPr marL="0" indent="0">
              <a:buNone/>
            </a:pPr>
            <a:r>
              <a:rPr lang="fr-FR" sz="2200" dirty="0" err="1"/>
              <a:t>Add</a:t>
            </a:r>
            <a:r>
              <a:rPr lang="fr-FR" sz="2200" dirty="0"/>
              <a:t> photos to the profiles</a:t>
            </a:r>
          </a:p>
          <a:p>
            <a:pPr marL="0" indent="0">
              <a:buNone/>
            </a:pPr>
            <a:r>
              <a:rPr lang="fr-FR" sz="2200" dirty="0"/>
              <a:t>Contact </a:t>
            </a:r>
            <a:r>
              <a:rPr lang="fr-FR" sz="2200" dirty="0" err="1"/>
              <a:t>form</a:t>
            </a:r>
            <a:r>
              <a:rPr lang="fr-FR" sz="2200" dirty="0"/>
              <a:t> </a:t>
            </a:r>
            <a:r>
              <a:rPr lang="fr-FR" sz="2200" dirty="0" err="1"/>
              <a:t>works</a:t>
            </a:r>
            <a:endParaRPr lang="fr-FR" sz="2200" dirty="0"/>
          </a:p>
          <a:p>
            <a:pPr marL="0" indent="0">
              <a:buNone/>
            </a:pPr>
            <a:r>
              <a:rPr lang="fr-FR" sz="2200" dirty="0" err="1"/>
              <a:t>Reach</a:t>
            </a:r>
            <a:r>
              <a:rPr lang="fr-FR" sz="2200" dirty="0"/>
              <a:t> out </a:t>
            </a:r>
            <a:r>
              <a:rPr lang="fr-FR" sz="2200" dirty="0" err="1"/>
              <a:t>activity</a:t>
            </a:r>
            <a:r>
              <a:rPr lang="fr-FR" sz="2200" dirty="0"/>
              <a:t> rel </a:t>
            </a:r>
            <a:r>
              <a:rPr lang="fr-FR" sz="2200" dirty="0" err="1"/>
              <a:t>dept</a:t>
            </a:r>
            <a:r>
              <a:rPr lang="fr-FR" sz="2200" dirty="0"/>
              <a:t> </a:t>
            </a:r>
            <a:r>
              <a:rPr lang="fr-FR" sz="2200" dirty="0" err="1"/>
              <a:t>internal</a:t>
            </a:r>
            <a:r>
              <a:rPr lang="fr-FR" sz="2200" dirty="0"/>
              <a:t> or </a:t>
            </a:r>
            <a:r>
              <a:rPr lang="fr-FR" sz="2200" dirty="0" err="1"/>
              <a:t>companies</a:t>
            </a:r>
            <a:r>
              <a:rPr lang="fr-FR" sz="2200" dirty="0"/>
              <a:t> out </a:t>
            </a:r>
            <a:r>
              <a:rPr lang="fr-FR" sz="2200" dirty="0" err="1"/>
              <a:t>there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Meeting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interested</a:t>
            </a:r>
            <a:r>
              <a:rPr lang="fr-FR" sz="2200" dirty="0"/>
              <a:t> </a:t>
            </a:r>
            <a:r>
              <a:rPr lang="fr-FR" sz="2200" dirty="0" err="1"/>
              <a:t>partners</a:t>
            </a:r>
            <a:endParaRPr lang="fr-FR" sz="2200" dirty="0"/>
          </a:p>
          <a:p>
            <a:pPr marL="0" indent="0">
              <a:buNone/>
            </a:pPr>
            <a:r>
              <a:rPr lang="fr-FR" sz="2200" dirty="0" err="1"/>
              <a:t>Discuss</a:t>
            </a:r>
            <a:r>
              <a:rPr lang="fr-FR" sz="2200" dirty="0"/>
              <a:t> </a:t>
            </a:r>
            <a:r>
              <a:rPr lang="fr-FR" sz="2200" dirty="0" err="1"/>
              <a:t>what</a:t>
            </a:r>
            <a:r>
              <a:rPr lang="fr-FR" sz="2200" dirty="0"/>
              <a:t> </a:t>
            </a:r>
            <a:r>
              <a:rPr lang="fr-FR" sz="2200" dirty="0" err="1"/>
              <a:t>next</a:t>
            </a:r>
            <a:r>
              <a:rPr lang="fr-FR" sz="2200" dirty="0"/>
              <a:t>. Move </a:t>
            </a:r>
            <a:r>
              <a:rPr lang="fr-FR" sz="2200" dirty="0" err="1"/>
              <a:t>project</a:t>
            </a:r>
            <a:r>
              <a:rPr lang="fr-FR" sz="2200" dirty="0"/>
              <a:t> to </a:t>
            </a:r>
            <a:r>
              <a:rPr lang="fr-FR" sz="2200"/>
              <a:t>real world</a:t>
            </a:r>
            <a:endParaRPr lang="fr-FR" sz="2200" dirty="0"/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237C6C-7DAE-D87F-DF2A-B6513876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E9340-5844-D54E-5421-FD7C20B1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69875" algn="l"/>
              </a:tabLst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58B17E-7701-2A56-E7EE-B1DC6A10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EBA9B31-E346-6849-E454-0A1FE2FE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BC20021-3481-ABB1-694E-FCA82D3A2489}"/>
              </a:ext>
            </a:extLst>
          </p:cNvPr>
          <p:cNvSpPr txBox="1">
            <a:spLocks/>
          </p:cNvSpPr>
          <p:nvPr/>
        </p:nvSpPr>
        <p:spPr>
          <a:xfrm>
            <a:off x="504598" y="196679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Tx/>
              <a:buChar char="-"/>
            </a:pPr>
            <a:r>
              <a:rPr lang="fr-FR" sz="2200" dirty="0" err="1"/>
              <a:t>Fresh</a:t>
            </a:r>
            <a:r>
              <a:rPr lang="fr-FR" sz="2200" dirty="0"/>
              <a:t> </a:t>
            </a:r>
            <a:r>
              <a:rPr lang="fr-FR" sz="2200" dirty="0" err="1"/>
              <a:t>prespective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Client’s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ours</a:t>
            </a:r>
          </a:p>
          <a:p>
            <a:pPr>
              <a:buFontTx/>
              <a:buChar char="-"/>
            </a:pP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A13230-31DF-FC69-A878-521E631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273-BEF1-47BF-8E52-4EA957E084A9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EBA9B31-E346-6849-E454-0A1FE2FE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Outreach</a:t>
            </a:r>
            <a:r>
              <a:rPr lang="fr-FR" dirty="0"/>
              <a:t> </a:t>
            </a:r>
            <a:r>
              <a:rPr lang="fr-FR" dirty="0" err="1"/>
              <a:t>activities</a:t>
            </a: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BC20021-3481-ABB1-694E-FCA82D3A2489}"/>
              </a:ext>
            </a:extLst>
          </p:cNvPr>
          <p:cNvSpPr txBox="1">
            <a:spLocks/>
          </p:cNvSpPr>
          <p:nvPr/>
        </p:nvSpPr>
        <p:spPr>
          <a:xfrm>
            <a:off x="504598" y="196679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Tx/>
              <a:buChar char="-"/>
            </a:pPr>
            <a:r>
              <a:rPr lang="fr-FR" sz="2200" dirty="0" err="1"/>
              <a:t>Provide</a:t>
            </a:r>
            <a:r>
              <a:rPr lang="fr-FR" sz="2200" dirty="0"/>
              <a:t>/</a:t>
            </a:r>
            <a:r>
              <a:rPr lang="fr-FR" sz="2200" dirty="0" err="1"/>
              <a:t>Offer</a:t>
            </a:r>
            <a:r>
              <a:rPr lang="fr-FR" sz="2200" dirty="0"/>
              <a:t> CI </a:t>
            </a:r>
            <a:r>
              <a:rPr lang="fr-FR" sz="2200" dirty="0" err="1"/>
              <a:t>tools</a:t>
            </a:r>
            <a:r>
              <a:rPr lang="fr-FR" sz="2200" dirty="0"/>
              <a:t> ( Bag of stars - Bag of </a:t>
            </a:r>
            <a:r>
              <a:rPr lang="fr-FR" sz="2200" dirty="0" err="1"/>
              <a:t>lemons</a:t>
            </a:r>
            <a:r>
              <a:rPr lang="fr-FR" sz="2200" dirty="0"/>
              <a:t> - </a:t>
            </a:r>
            <a:r>
              <a:rPr lang="fr-FR" sz="2200" dirty="0" err="1"/>
              <a:t>Tokens</a:t>
            </a:r>
            <a:r>
              <a:rPr lang="fr-FR" sz="2200" dirty="0"/>
              <a:t> – </a:t>
            </a:r>
            <a:r>
              <a:rPr lang="fr-FR" sz="2200" dirty="0" err="1"/>
              <a:t>Deliberaturium</a:t>
            </a:r>
            <a:r>
              <a:rPr lang="fr-FR" sz="2200" dirty="0"/>
              <a:t> – </a:t>
            </a:r>
            <a:r>
              <a:rPr lang="fr-FR" sz="2200" dirty="0" err="1"/>
              <a:t>Experimental</a:t>
            </a:r>
            <a:r>
              <a:rPr lang="fr-FR" sz="2200" dirty="0"/>
              <a:t> </a:t>
            </a:r>
            <a:r>
              <a:rPr lang="fr-FR" sz="2200" dirty="0" err="1"/>
              <a:t>tools</a:t>
            </a:r>
            <a:r>
              <a:rPr lang="fr-FR" sz="2200" dirty="0"/>
              <a:t>) </a:t>
            </a:r>
          </a:p>
          <a:p>
            <a:pPr>
              <a:buFontTx/>
              <a:buChar char="-"/>
            </a:pPr>
            <a:r>
              <a:rPr lang="fr-FR" sz="2200" dirty="0"/>
              <a:t>Training </a:t>
            </a:r>
          </a:p>
          <a:p>
            <a:pPr>
              <a:buFontTx/>
              <a:buChar char="-"/>
            </a:pPr>
            <a:r>
              <a:rPr lang="fr-FR" sz="2200" dirty="0" err="1"/>
              <a:t>Strenghting</a:t>
            </a:r>
            <a:r>
              <a:rPr lang="fr-FR" sz="2200" dirty="0"/>
              <a:t> </a:t>
            </a:r>
            <a:r>
              <a:rPr lang="fr-FR" sz="2200" dirty="0" err="1"/>
              <a:t>bounds</a:t>
            </a:r>
            <a:r>
              <a:rPr lang="fr-FR" sz="2200" dirty="0"/>
              <a:t> 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768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189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Mission</vt:lpstr>
      <vt:lpstr>Purpose</vt:lpstr>
      <vt:lpstr>Goals</vt:lpstr>
      <vt:lpstr>Value</vt:lpstr>
      <vt:lpstr>Outreach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abdeljalil</dc:creator>
  <cp:lastModifiedBy>Saviour Kufoalor</cp:lastModifiedBy>
  <cp:revision>79</cp:revision>
  <dcterms:created xsi:type="dcterms:W3CDTF">2022-07-12T16:49:39Z</dcterms:created>
  <dcterms:modified xsi:type="dcterms:W3CDTF">2022-10-25T18:42:57Z</dcterms:modified>
</cp:coreProperties>
</file>