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4" r:id="rId3"/>
    <p:sldId id="262" r:id="rId4"/>
    <p:sldId id="260" r:id="rId5"/>
    <p:sldId id="261" r:id="rId6"/>
    <p:sldId id="283" r:id="rId7"/>
    <p:sldId id="258" r:id="rId8"/>
    <p:sldId id="265" r:id="rId9"/>
    <p:sldId id="272" r:id="rId10"/>
    <p:sldId id="273" r:id="rId11"/>
    <p:sldId id="264" r:id="rId12"/>
    <p:sldId id="263" r:id="rId13"/>
    <p:sldId id="269" r:id="rId14"/>
    <p:sldId id="268" r:id="rId15"/>
    <p:sldId id="271" r:id="rId16"/>
    <p:sldId id="270" r:id="rId17"/>
    <p:sldId id="267" r:id="rId18"/>
    <p:sldId id="266" r:id="rId19"/>
    <p:sldId id="280" r:id="rId20"/>
    <p:sldId id="274" r:id="rId21"/>
    <p:sldId id="275" r:id="rId22"/>
    <p:sldId id="276" r:id="rId23"/>
    <p:sldId id="279" r:id="rId24"/>
    <p:sldId id="28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BB7D-D0CB-B00A-FD65-003EF3177303}" v="2" dt="2018-12-05T10:07:45.161"/>
    <p1510:client id="{37137F6C-F7D9-7864-D6EA-9C5770E5332D}" v="59" dt="2018-12-05T18:25:34.505"/>
    <p1510:client id="{CDB499C7-622C-7AA5-D6C7-1752E52E44D2}" v="109" dt="2018-12-05T17:21:14.153"/>
    <p1510:client id="{0FE2C557-77B1-2557-14D5-A24A79F47A8C}" v="1" dt="2018-12-05T21:32:04.293"/>
    <p1510:client id="{CB37C179-4B32-47C4-9435-2247BA342B22}" v="178" dt="2018-12-05T22:36:12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uhareb, Meshal" userId="S::almu4204@stthomas.edu::5f41430f-9efa-4b6b-abd0-9e833b90ee7f" providerId="AD" clId="Web-{37137F6C-F7D9-7864-D6EA-9C5770E5332D}"/>
    <pc:docChg chg="modSld">
      <pc:chgData name="Almuhareb, Meshal" userId="S::almu4204@stthomas.edu::5f41430f-9efa-4b6b-abd0-9e833b90ee7f" providerId="AD" clId="Web-{37137F6C-F7D9-7864-D6EA-9C5770E5332D}" dt="2018-12-05T19:23:09.918" v="266" actId="20577"/>
      <pc:docMkLst>
        <pc:docMk/>
      </pc:docMkLst>
      <pc:sldChg chg="modSp">
        <pc:chgData name="Almuhareb, Meshal" userId="S::almu4204@stthomas.edu::5f41430f-9efa-4b6b-abd0-9e833b90ee7f" providerId="AD" clId="Web-{37137F6C-F7D9-7864-D6EA-9C5770E5332D}" dt="2018-12-05T19:23:06.512" v="264" actId="20577"/>
        <pc:sldMkLst>
          <pc:docMk/>
          <pc:sldMk cId="1556254853" sldId="258"/>
        </pc:sldMkLst>
        <pc:spChg chg="mod">
          <ac:chgData name="Almuhareb, Meshal" userId="S::almu4204@stthomas.edu::5f41430f-9efa-4b6b-abd0-9e833b90ee7f" providerId="AD" clId="Web-{37137F6C-F7D9-7864-D6EA-9C5770E5332D}" dt="2018-12-05T19:23:06.512" v="264" actId="20577"/>
          <ac:spMkLst>
            <pc:docMk/>
            <pc:sldMk cId="1556254853" sldId="258"/>
            <ac:spMk id="3" creationId="{CAFF6284-D3CE-4163-B45A-6E0C663D3F60}"/>
          </ac:spMkLst>
        </pc:spChg>
      </pc:sldChg>
      <pc:sldChg chg="addSp delSp modSp">
        <pc:chgData name="Almuhareb, Meshal" userId="S::almu4204@stthomas.edu::5f41430f-9efa-4b6b-abd0-9e833b90ee7f" providerId="AD" clId="Web-{37137F6C-F7D9-7864-D6EA-9C5770E5332D}" dt="2018-12-05T19:15:09.980" v="192" actId="20577"/>
        <pc:sldMkLst>
          <pc:docMk/>
          <pc:sldMk cId="1813246450" sldId="264"/>
        </pc:sldMkLst>
        <pc:spChg chg="mod">
          <ac:chgData name="Almuhareb, Meshal" userId="S::almu4204@stthomas.edu::5f41430f-9efa-4b6b-abd0-9e833b90ee7f" providerId="AD" clId="Web-{37137F6C-F7D9-7864-D6EA-9C5770E5332D}" dt="2018-12-05T19:12:34.199" v="149" actId="20577"/>
          <ac:spMkLst>
            <pc:docMk/>
            <pc:sldMk cId="1813246450" sldId="264"/>
            <ac:spMk id="2" creationId="{75DAE836-D036-4CED-957E-9BFF08EA5B52}"/>
          </ac:spMkLst>
        </pc:spChg>
        <pc:spChg chg="mod">
          <ac:chgData name="Almuhareb, Meshal" userId="S::almu4204@stthomas.edu::5f41430f-9efa-4b6b-abd0-9e833b90ee7f" providerId="AD" clId="Web-{37137F6C-F7D9-7864-D6EA-9C5770E5332D}" dt="2018-12-05T19:12:39.996" v="152" actId="20577"/>
          <ac:spMkLst>
            <pc:docMk/>
            <pc:sldMk cId="1813246450" sldId="264"/>
            <ac:spMk id="3" creationId="{CAFF6284-D3CE-4163-B45A-6E0C663D3F60}"/>
          </ac:spMkLst>
        </pc:spChg>
        <pc:spChg chg="add mod">
          <ac:chgData name="Almuhareb, Meshal" userId="S::almu4204@stthomas.edu::5f41430f-9efa-4b6b-abd0-9e833b90ee7f" providerId="AD" clId="Web-{37137F6C-F7D9-7864-D6EA-9C5770E5332D}" dt="2018-12-05T19:15:09.980" v="192" actId="20577"/>
          <ac:spMkLst>
            <pc:docMk/>
            <pc:sldMk cId="1813246450" sldId="264"/>
            <ac:spMk id="6" creationId="{6A9A201A-CA30-4DD1-8051-6A58545A6D50}"/>
          </ac:spMkLst>
        </pc:spChg>
        <pc:spChg chg="add del">
          <ac:chgData name="Almuhareb, Meshal" userId="S::almu4204@stthomas.edu::5f41430f-9efa-4b6b-abd0-9e833b90ee7f" providerId="AD" clId="Web-{37137F6C-F7D9-7864-D6EA-9C5770E5332D}" dt="2018-12-05T19:14:25.481" v="165"/>
          <ac:spMkLst>
            <pc:docMk/>
            <pc:sldMk cId="1813246450" sldId="264"/>
            <ac:spMk id="7" creationId="{8D8803B1-3945-4A4E-A30D-09ADACC274B6}"/>
          </ac:spMkLst>
        </pc:spChg>
        <pc:picChg chg="add mod">
          <ac:chgData name="Almuhareb, Meshal" userId="S::almu4204@stthomas.edu::5f41430f-9efa-4b6b-abd0-9e833b90ee7f" providerId="AD" clId="Web-{37137F6C-F7D9-7864-D6EA-9C5770E5332D}" dt="2018-12-05T19:14:02.590" v="162" actId="1076"/>
          <ac:picMkLst>
            <pc:docMk/>
            <pc:sldMk cId="1813246450" sldId="264"/>
            <ac:picMk id="4" creationId="{C6418F0D-F34A-4ACC-A3C6-63769E54DFD0}"/>
          </ac:picMkLst>
        </pc:picChg>
      </pc:sldChg>
      <pc:sldChg chg="addSp delSp modSp mod setBg">
        <pc:chgData name="Almuhareb, Meshal" userId="S::almu4204@stthomas.edu::5f41430f-9efa-4b6b-abd0-9e833b90ee7f" providerId="AD" clId="Web-{37137F6C-F7D9-7864-D6EA-9C5770E5332D}" dt="2018-12-05T18:14:21.508" v="15" actId="14100"/>
        <pc:sldMkLst>
          <pc:docMk/>
          <pc:sldMk cId="3638966102" sldId="272"/>
        </pc:sldMkLst>
        <pc:spChg chg="mod">
          <ac:chgData name="Almuhareb, Meshal" userId="S::almu4204@stthomas.edu::5f41430f-9efa-4b6b-abd0-9e833b90ee7f" providerId="AD" clId="Web-{37137F6C-F7D9-7864-D6EA-9C5770E5332D}" dt="2018-12-05T18:13:35.725" v="8"/>
          <ac:spMkLst>
            <pc:docMk/>
            <pc:sldMk cId="3638966102" sldId="272"/>
            <ac:spMk id="2" creationId="{1839FCFB-5040-4964-9734-5BDF70C1EA5B}"/>
          </ac:spMkLst>
        </pc:spChg>
        <pc:spChg chg="add del">
          <ac:chgData name="Almuhareb, Meshal" userId="S::almu4204@stthomas.edu::5f41430f-9efa-4b6b-abd0-9e833b90ee7f" providerId="AD" clId="Web-{37137F6C-F7D9-7864-D6EA-9C5770E5332D}" dt="2018-12-05T18:13:30.881" v="7"/>
          <ac:spMkLst>
            <pc:docMk/>
            <pc:sldMk cId="3638966102" sldId="272"/>
            <ac:spMk id="8" creationId="{D35D61A1-8484-4749-8AD0-A3455E0753C5}"/>
          </ac:spMkLst>
        </pc:spChg>
        <pc:spChg chg="add del">
          <ac:chgData name="Almuhareb, Meshal" userId="S::almu4204@stthomas.edu::5f41430f-9efa-4b6b-abd0-9e833b90ee7f" providerId="AD" clId="Web-{37137F6C-F7D9-7864-D6EA-9C5770E5332D}" dt="2018-12-05T18:13:30.881" v="7"/>
          <ac:spMkLst>
            <pc:docMk/>
            <pc:sldMk cId="3638966102" sldId="272"/>
            <ac:spMk id="10" creationId="{1447903E-2B66-479D-959B-F2EBB2CC901F}"/>
          </ac:spMkLst>
        </pc:spChg>
        <pc:picChg chg="add mod">
          <ac:chgData name="Almuhareb, Meshal" userId="S::almu4204@stthomas.edu::5f41430f-9efa-4b6b-abd0-9e833b90ee7f" providerId="AD" clId="Web-{37137F6C-F7D9-7864-D6EA-9C5770E5332D}" dt="2018-12-05T18:14:21.508" v="15" actId="14100"/>
          <ac:picMkLst>
            <pc:docMk/>
            <pc:sldMk cId="3638966102" sldId="272"/>
            <ac:picMk id="3" creationId="{FC55BCB8-C14B-4CD6-8D97-FA1B6A69C8AC}"/>
          </ac:picMkLst>
        </pc:picChg>
      </pc:sldChg>
      <pc:sldChg chg="addSp modSp">
        <pc:chgData name="Almuhareb, Meshal" userId="S::almu4204@stthomas.edu::5f41430f-9efa-4b6b-abd0-9e833b90ee7f" providerId="AD" clId="Web-{37137F6C-F7D9-7864-D6EA-9C5770E5332D}" dt="2018-12-05T19:11:38.262" v="115" actId="20577"/>
        <pc:sldMkLst>
          <pc:docMk/>
          <pc:sldMk cId="4273591971" sldId="273"/>
        </pc:sldMkLst>
        <pc:spChg chg="add mod">
          <ac:chgData name="Almuhareb, Meshal" userId="S::almu4204@stthomas.edu::5f41430f-9efa-4b6b-abd0-9e833b90ee7f" providerId="AD" clId="Web-{37137F6C-F7D9-7864-D6EA-9C5770E5332D}" dt="2018-12-05T19:11:38.262" v="115" actId="20577"/>
          <ac:spMkLst>
            <pc:docMk/>
            <pc:sldMk cId="4273591971" sldId="273"/>
            <ac:spMk id="3" creationId="{8CA79878-FB24-4438-BFFC-00DAA05A6D5C}"/>
          </ac:spMkLst>
        </pc:spChg>
        <pc:picChg chg="add mod">
          <ac:chgData name="Almuhareb, Meshal" userId="S::almu4204@stthomas.edu::5f41430f-9efa-4b6b-abd0-9e833b90ee7f" providerId="AD" clId="Web-{37137F6C-F7D9-7864-D6EA-9C5770E5332D}" dt="2018-12-05T18:25:34.505" v="65" actId="14100"/>
          <ac:picMkLst>
            <pc:docMk/>
            <pc:sldMk cId="4273591971" sldId="273"/>
            <ac:picMk id="4" creationId="{EF3828C7-463B-43DC-B8E3-7F9D9F5B5E1E}"/>
          </ac:picMkLst>
        </pc:picChg>
      </pc:sldChg>
    </pc:docChg>
  </pc:docChgLst>
  <pc:docChgLst>
    <pc:chgData name="Onyeneho, Jideofor E." userId="S::onye3505@stthomas.edu::2e33a485-2225-4534-9fb3-857dfa9813c3" providerId="AD" clId="Web-{5E91EE9D-8C27-46F9-B75D-D0BFC5468FFA}"/>
    <pc:docChg chg="modSld">
      <pc:chgData name="Onyeneho, Jideofor E." userId="S::onye3505@stthomas.edu::2e33a485-2225-4534-9fb3-857dfa9813c3" providerId="AD" clId="Web-{5E91EE9D-8C27-46F9-B75D-D0BFC5468FFA}" dt="2018-12-05T04:07:43.198" v="326" actId="20577"/>
      <pc:docMkLst>
        <pc:docMk/>
      </pc:docMkLst>
      <pc:sldChg chg="addSp delSp modSp">
        <pc:chgData name="Onyeneho, Jideofor E." userId="S::onye3505@stthomas.edu::2e33a485-2225-4534-9fb3-857dfa9813c3" providerId="AD" clId="Web-{5E91EE9D-8C27-46F9-B75D-D0BFC5468FFA}" dt="2018-12-05T04:07:43.198" v="325" actId="20577"/>
        <pc:sldMkLst>
          <pc:docMk/>
          <pc:sldMk cId="3342215165" sldId="261"/>
        </pc:sldMkLst>
        <pc:spChg chg="add mod">
          <ac:chgData name="Onyeneho, Jideofor E." userId="S::onye3505@stthomas.edu::2e33a485-2225-4534-9fb3-857dfa9813c3" providerId="AD" clId="Web-{5E91EE9D-8C27-46F9-B75D-D0BFC5468FFA}" dt="2018-12-05T04:07:43.198" v="325" actId="20577"/>
          <ac:spMkLst>
            <pc:docMk/>
            <pc:sldMk cId="3342215165" sldId="261"/>
            <ac:spMk id="5" creationId="{1D9A1376-FD93-4A28-BAA7-5BA60657BC98}"/>
          </ac:spMkLst>
        </pc:spChg>
        <pc:picChg chg="add del mod">
          <ac:chgData name="Onyeneho, Jideofor E." userId="S::onye3505@stthomas.edu::2e33a485-2225-4534-9fb3-857dfa9813c3" providerId="AD" clId="Web-{5E91EE9D-8C27-46F9-B75D-D0BFC5468FFA}" dt="2018-12-05T03:20:49.847" v="3"/>
          <ac:picMkLst>
            <pc:docMk/>
            <pc:sldMk cId="3342215165" sldId="261"/>
            <ac:picMk id="3" creationId="{FC99CC91-49C3-473B-B7BA-9CAB11AE849C}"/>
          </ac:picMkLst>
        </pc:picChg>
        <pc:picChg chg="add del mod">
          <ac:chgData name="Onyeneho, Jideofor E." userId="S::onye3505@stthomas.edu::2e33a485-2225-4534-9fb3-857dfa9813c3" providerId="AD" clId="Web-{5E91EE9D-8C27-46F9-B75D-D0BFC5468FFA}" dt="2018-12-05T03:51:25.347" v="147"/>
          <ac:picMkLst>
            <pc:docMk/>
            <pc:sldMk cId="3342215165" sldId="261"/>
            <ac:picMk id="6" creationId="{C018C63D-5511-4149-9BF7-6BE0921134DB}"/>
          </ac:picMkLst>
        </pc:picChg>
        <pc:picChg chg="add mod">
          <ac:chgData name="Onyeneho, Jideofor E." userId="S::onye3505@stthomas.edu::2e33a485-2225-4534-9fb3-857dfa9813c3" providerId="AD" clId="Web-{5E91EE9D-8C27-46F9-B75D-D0BFC5468FFA}" dt="2018-12-05T03:51:48.097" v="152" actId="14100"/>
          <ac:picMkLst>
            <pc:docMk/>
            <pc:sldMk cId="3342215165" sldId="261"/>
            <ac:picMk id="8" creationId="{D6E09DEF-3E47-46A8-9F52-438599E32EC3}"/>
          </ac:picMkLst>
        </pc:picChg>
      </pc:sldChg>
    </pc:docChg>
  </pc:docChgLst>
  <pc:docChgLst>
    <pc:chgData name="Nyaundi, Darius O." userId="S::nyau1234@stthomas.edu::6192199d-0b74-42e3-9910-d5b6bd1ee362" providerId="AD" clId="Web-{37D66815-1E7D-9B87-481A-E169403C5D1E}"/>
    <pc:docChg chg="addSld delSld modSld sldOrd">
      <pc:chgData name="Nyaundi, Darius O." userId="S::nyau1234@stthomas.edu::6192199d-0b74-42e3-9910-d5b6bd1ee362" providerId="AD" clId="Web-{37D66815-1E7D-9B87-481A-E169403C5D1E}" dt="2018-12-05T22:07:46.137" v="13" actId="14100"/>
      <pc:docMkLst>
        <pc:docMk/>
      </pc:docMkLst>
      <pc:sldChg chg="del">
        <pc:chgData name="Nyaundi, Darius O." userId="S::nyau1234@stthomas.edu::6192199d-0b74-42e3-9910-d5b6bd1ee362" providerId="AD" clId="Web-{37D66815-1E7D-9B87-481A-E169403C5D1E}" dt="2018-12-05T22:02:16.886" v="0"/>
        <pc:sldMkLst>
          <pc:docMk/>
          <pc:sldMk cId="2977410021" sldId="277"/>
        </pc:sldMkLst>
      </pc:sldChg>
      <pc:sldChg chg="addSp delSp modSp">
        <pc:chgData name="Nyaundi, Darius O." userId="S::nyau1234@stthomas.edu::6192199d-0b74-42e3-9910-d5b6bd1ee362" providerId="AD" clId="Web-{37D66815-1E7D-9B87-481A-E169403C5D1E}" dt="2018-12-05T22:06:32.153" v="3"/>
        <pc:sldMkLst>
          <pc:docMk/>
          <pc:sldMk cId="1933336013" sldId="279"/>
        </pc:sldMkLst>
        <pc:picChg chg="add del mod">
          <ac:chgData name="Nyaundi, Darius O." userId="S::nyau1234@stthomas.edu::6192199d-0b74-42e3-9910-d5b6bd1ee362" providerId="AD" clId="Web-{37D66815-1E7D-9B87-481A-E169403C5D1E}" dt="2018-12-05T22:06:32.153" v="3"/>
          <ac:picMkLst>
            <pc:docMk/>
            <pc:sldMk cId="1933336013" sldId="279"/>
            <ac:picMk id="3" creationId="{C08C3E60-42B0-4E73-976C-99C6AA9AA641}"/>
          </ac:picMkLst>
        </pc:picChg>
      </pc:sldChg>
      <pc:sldChg chg="addSp delSp modSp new ord">
        <pc:chgData name="Nyaundi, Darius O." userId="S::nyau1234@stthomas.edu::6192199d-0b74-42e3-9910-d5b6bd1ee362" providerId="AD" clId="Web-{37D66815-1E7D-9B87-481A-E169403C5D1E}" dt="2018-12-05T22:07:46.137" v="13" actId="14100"/>
        <pc:sldMkLst>
          <pc:docMk/>
          <pc:sldMk cId="2189188117" sldId="282"/>
        </pc:sldMkLst>
        <pc:spChg chg="del">
          <ac:chgData name="Nyaundi, Darius O." userId="S::nyau1234@stthomas.edu::6192199d-0b74-42e3-9910-d5b6bd1ee362" providerId="AD" clId="Web-{37D66815-1E7D-9B87-481A-E169403C5D1E}" dt="2018-12-05T22:07:37.856" v="11"/>
          <ac:spMkLst>
            <pc:docMk/>
            <pc:sldMk cId="2189188117" sldId="282"/>
            <ac:spMk id="2" creationId="{E4088885-1740-4115-AF3F-494F03B335C6}"/>
          </ac:spMkLst>
        </pc:spChg>
        <pc:spChg chg="del">
          <ac:chgData name="Nyaundi, Darius O." userId="S::nyau1234@stthomas.edu::6192199d-0b74-42e3-9910-d5b6bd1ee362" providerId="AD" clId="Web-{37D66815-1E7D-9B87-481A-E169403C5D1E}" dt="2018-12-05T22:06:37.106" v="4"/>
          <ac:spMkLst>
            <pc:docMk/>
            <pc:sldMk cId="2189188117" sldId="282"/>
            <ac:spMk id="3" creationId="{718625A0-3BB7-416E-9A49-C0A1EB2C1F5E}"/>
          </ac:spMkLst>
        </pc:spChg>
        <pc:picChg chg="add mod ord modCrop">
          <ac:chgData name="Nyaundi, Darius O." userId="S::nyau1234@stthomas.edu::6192199d-0b74-42e3-9910-d5b6bd1ee362" providerId="AD" clId="Web-{37D66815-1E7D-9B87-481A-E169403C5D1E}" dt="2018-12-05T22:07:46.137" v="13" actId="14100"/>
          <ac:picMkLst>
            <pc:docMk/>
            <pc:sldMk cId="2189188117" sldId="282"/>
            <ac:picMk id="4" creationId="{3AA8DEB5-35D7-4F79-82F0-E4BAD5961221}"/>
          </ac:picMkLst>
        </pc:picChg>
      </pc:sldChg>
    </pc:docChg>
  </pc:docChgLst>
  <pc:docChgLst>
    <pc:chgData name="Blonigan, Anthony G." userId="S::blon6582@stthomas.edu::d9a665ef-fdb4-4657-8ab4-4b548c3eb611" providerId="AD" clId="Web-{935A09CE-466C-481E-93E6-F332E793DA38}"/>
    <pc:docChg chg="addSld delSld modSld sldOrd">
      <pc:chgData name="Blonigan, Anthony G." userId="S::blon6582@stthomas.edu::d9a665ef-fdb4-4657-8ab4-4b548c3eb611" providerId="AD" clId="Web-{935A09CE-466C-481E-93E6-F332E793DA38}" dt="2018-12-02T05:09:27.372" v="662" actId="20577"/>
      <pc:docMkLst>
        <pc:docMk/>
      </pc:docMkLst>
      <pc:sldChg chg="modSp">
        <pc:chgData name="Blonigan, Anthony G." userId="S::blon6582@stthomas.edu::d9a665ef-fdb4-4657-8ab4-4b548c3eb611" providerId="AD" clId="Web-{935A09CE-466C-481E-93E6-F332E793DA38}" dt="2018-12-01T22:43:12.065" v="32" actId="20577"/>
        <pc:sldMkLst>
          <pc:docMk/>
          <pc:sldMk cId="109857222" sldId="256"/>
        </pc:sldMkLst>
        <pc:spChg chg="mod">
          <ac:chgData name="Blonigan, Anthony G." userId="S::blon6582@stthomas.edu::d9a665ef-fdb4-4657-8ab4-4b548c3eb611" providerId="AD" clId="Web-{935A09CE-466C-481E-93E6-F332E793DA38}" dt="2018-12-01T22:42:54.612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43:12.065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del">
        <pc:chgData name="Blonigan, Anthony G." userId="S::blon6582@stthomas.edu::d9a665ef-fdb4-4657-8ab4-4b548c3eb611" providerId="AD" clId="Web-{935A09CE-466C-481E-93E6-F332E793DA38}" dt="2018-12-02T04:49:43.959" v="531"/>
        <pc:sldMkLst>
          <pc:docMk/>
          <pc:sldMk cId="3157711639" sldId="257"/>
        </pc:sldMkLst>
        <pc:spChg chg="mod">
          <ac:chgData name="Blonigan, Anthony G." userId="S::blon6582@stthomas.edu::d9a665ef-fdb4-4657-8ab4-4b548c3eb611" providerId="AD" clId="Web-{935A09CE-466C-481E-93E6-F332E793DA38}" dt="2018-12-01T22:44:32.081" v="49" actId="20577"/>
          <ac:spMkLst>
            <pc:docMk/>
            <pc:sldMk cId="3157711639" sldId="257"/>
            <ac:spMk id="2" creationId="{32FF29E6-2433-4FA5-80D8-9F24595EB811}"/>
          </ac:spMkLst>
        </pc:spChg>
        <pc:spChg chg="mod">
          <ac:chgData name="Blonigan, Anthony G." userId="S::blon6582@stthomas.edu::d9a665ef-fdb4-4657-8ab4-4b548c3eb611" providerId="AD" clId="Web-{935A09CE-466C-481E-93E6-F332E793DA38}" dt="2018-12-02T04:49:04.115" v="524" actId="20577"/>
          <ac:spMkLst>
            <pc:docMk/>
            <pc:sldMk cId="3157711639" sldId="257"/>
            <ac:spMk id="3" creationId="{04C017AA-51A7-4AC3-B23D-0CF28888B300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44:43.034" v="61" actId="20577"/>
          <ac:spMkLst>
            <pc:docMk/>
            <pc:sldMk cId="3157711639" sldId="257"/>
            <ac:spMk id="4" creationId="{8D734572-B139-409E-81E3-0A051C33140B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44:40.019" v="58" actId="20577"/>
          <ac:spMkLst>
            <pc:docMk/>
            <pc:sldMk cId="3157711639" sldId="257"/>
            <ac:spMk id="5" creationId="{91003470-E17F-429B-B62A-FED1078B1836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44:45.628" v="64" actId="20577"/>
          <ac:spMkLst>
            <pc:docMk/>
            <pc:sldMk cId="3157711639" sldId="257"/>
            <ac:spMk id="6" creationId="{83E19B67-D78B-4CC9-A98B-E01EBF246499}"/>
          </ac:spMkLst>
        </pc:spChg>
        <pc:picChg chg="add mod">
          <ac:chgData name="Blonigan, Anthony G." userId="S::blon6582@stthomas.edu::d9a665ef-fdb4-4657-8ab4-4b548c3eb611" providerId="AD" clId="Web-{935A09CE-466C-481E-93E6-F332E793DA38}" dt="2018-12-02T04:49:27.694" v="530" actId="1076"/>
          <ac:picMkLst>
            <pc:docMk/>
            <pc:sldMk cId="3157711639" sldId="257"/>
            <ac:picMk id="7" creationId="{72791C5B-B991-40A8-B596-F14A6AB43DE9}"/>
          </ac:picMkLst>
        </pc:picChg>
      </pc:sldChg>
      <pc:sldChg chg="modSp new ord">
        <pc:chgData name="Blonigan, Anthony G." userId="S::blon6582@stthomas.edu::d9a665ef-fdb4-4657-8ab4-4b548c3eb611" providerId="AD" clId="Web-{935A09CE-466C-481E-93E6-F332E793DA38}" dt="2018-12-01T22:51:38.410" v="75" actId="20577"/>
        <pc:sldMkLst>
          <pc:docMk/>
          <pc:sldMk cId="1556254853" sldId="258"/>
        </pc:sldMkLst>
        <pc:spChg chg="mod">
          <ac:chgData name="Blonigan, Anthony G." userId="S::blon6582@stthomas.edu::d9a665ef-fdb4-4657-8ab4-4b548c3eb611" providerId="AD" clId="Web-{935A09CE-466C-481E-93E6-F332E793DA38}" dt="2018-12-01T22:51:38.410" v="75" actId="20577"/>
          <ac:spMkLst>
            <pc:docMk/>
            <pc:sldMk cId="1556254853" sldId="258"/>
            <ac:spMk id="2" creationId="{75DAE836-D036-4CED-957E-9BFF08EA5B52}"/>
          </ac:spMkLst>
        </pc:spChg>
      </pc:sldChg>
      <pc:sldChg chg="modSp new del ord">
        <pc:chgData name="Blonigan, Anthony G." userId="S::blon6582@stthomas.edu::d9a665ef-fdb4-4657-8ab4-4b548c3eb611" providerId="AD" clId="Web-{935A09CE-466C-481E-93E6-F332E793DA38}" dt="2018-12-01T22:56:02.441" v="101"/>
        <pc:sldMkLst>
          <pc:docMk/>
          <pc:sldMk cId="1022032489" sldId="259"/>
        </pc:sldMkLst>
        <pc:spChg chg="mod">
          <ac:chgData name="Blonigan, Anthony G." userId="S::blon6582@stthomas.edu::d9a665ef-fdb4-4657-8ab4-4b548c3eb611" providerId="AD" clId="Web-{935A09CE-466C-481E-93E6-F332E793DA38}" dt="2018-12-01T22:53:30.753" v="82" actId="20577"/>
          <ac:spMkLst>
            <pc:docMk/>
            <pc:sldMk cId="1022032489" sldId="259"/>
            <ac:spMk id="2" creationId="{F6BB472A-CF57-45DE-BA31-91D7B6022F98}"/>
          </ac:spMkLst>
        </pc:spChg>
      </pc:sldChg>
      <pc:sldChg chg="modSp new">
        <pc:chgData name="Blonigan, Anthony G." userId="S::blon6582@stthomas.edu::d9a665ef-fdb4-4657-8ab4-4b548c3eb611" providerId="AD" clId="Web-{935A09CE-466C-481E-93E6-F332E793DA38}" dt="2018-12-01T22:55:53.097" v="98" actId="20577"/>
        <pc:sldMkLst>
          <pc:docMk/>
          <pc:sldMk cId="911594423" sldId="260"/>
        </pc:sldMkLst>
        <pc:spChg chg="mod">
          <ac:chgData name="Blonigan, Anthony G." userId="S::blon6582@stthomas.edu::d9a665ef-fdb4-4657-8ab4-4b548c3eb611" providerId="AD" clId="Web-{935A09CE-466C-481E-93E6-F332E793DA38}" dt="2018-12-01T22:55:40.816" v="88" actId="20577"/>
          <ac:spMkLst>
            <pc:docMk/>
            <pc:sldMk cId="911594423" sldId="260"/>
            <ac:spMk id="2" creationId="{ECA82CDC-2B56-46EC-9302-17D22E527ECA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55:47.926" v="93" actId="20577"/>
          <ac:spMkLst>
            <pc:docMk/>
            <pc:sldMk cId="911594423" sldId="260"/>
            <ac:spMk id="3" creationId="{049F976B-8DA1-40E0-9A54-F9F95C04F8DF}"/>
          </ac:spMkLst>
        </pc:spChg>
        <pc:spChg chg="mod">
          <ac:chgData name="Blonigan, Anthony G." userId="S::blon6582@stthomas.edu::d9a665ef-fdb4-4657-8ab4-4b548c3eb611" providerId="AD" clId="Web-{935A09CE-466C-481E-93E6-F332E793DA38}" dt="2018-12-01T22:55:53.097" v="98" actId="20577"/>
          <ac:spMkLst>
            <pc:docMk/>
            <pc:sldMk cId="911594423" sldId="260"/>
            <ac:spMk id="4" creationId="{6CC3FD9E-B928-42D9-B95C-F2035FCEEA20}"/>
          </ac:spMkLst>
        </pc:spChg>
      </pc:sldChg>
      <pc:sldChg chg="addSp delSp modSp">
        <pc:chgData name="Blonigan, Anthony G." userId="S::blon6582@stthomas.edu::d9a665ef-fdb4-4657-8ab4-4b548c3eb611" providerId="AD" clId="Web-{935A09CE-466C-481E-93E6-F332E793DA38}" dt="2018-12-02T05:02:06.519" v="592" actId="20577"/>
        <pc:sldMkLst>
          <pc:docMk/>
          <pc:sldMk cId="3805854227" sldId="263"/>
        </pc:sldMkLst>
        <pc:spChg chg="mod">
          <ac:chgData name="Blonigan, Anthony G." userId="S::blon6582@stthomas.edu::d9a665ef-fdb4-4657-8ab4-4b548c3eb611" providerId="AD" clId="Web-{935A09CE-466C-481E-93E6-F332E793DA38}" dt="2018-12-02T05:02:06.519" v="592" actId="20577"/>
          <ac:spMkLst>
            <pc:docMk/>
            <pc:sldMk cId="3805854227" sldId="263"/>
            <ac:spMk id="3" creationId="{CAFF6284-D3CE-4163-B45A-6E0C663D3F60}"/>
          </ac:spMkLst>
        </pc:spChg>
        <pc:spChg chg="add del mod">
          <ac:chgData name="Blonigan, Anthony G." userId="S::blon6582@stthomas.edu::d9a665ef-fdb4-4657-8ab4-4b548c3eb611" providerId="AD" clId="Web-{935A09CE-466C-481E-93E6-F332E793DA38}" dt="2018-12-02T04:32:52.592" v="379"/>
          <ac:spMkLst>
            <pc:docMk/>
            <pc:sldMk cId="3805854227" sldId="263"/>
            <ac:spMk id="4" creationId="{1EA8E6FB-415F-4812-A817-7F057A26A9C2}"/>
          </ac:spMkLst>
        </pc:spChg>
        <pc:picChg chg="add mod ord">
          <ac:chgData name="Blonigan, Anthony G." userId="S::blon6582@stthomas.edu::d9a665ef-fdb4-4657-8ab4-4b548c3eb611" providerId="AD" clId="Web-{935A09CE-466C-481E-93E6-F332E793DA38}" dt="2018-12-02T04:44:44.005" v="493" actId="14100"/>
          <ac:picMkLst>
            <pc:docMk/>
            <pc:sldMk cId="3805854227" sldId="263"/>
            <ac:picMk id="5" creationId="{AD27F98D-5DE2-445B-ABA8-C394B3CC4063}"/>
          </ac:picMkLst>
        </pc:picChg>
      </pc:sldChg>
      <pc:sldChg chg="addSp delSp modSp new mod setBg">
        <pc:chgData name="Blonigan, Anthony G." userId="S::blon6582@stthomas.edu::d9a665ef-fdb4-4657-8ab4-4b548c3eb611" providerId="AD" clId="Web-{935A09CE-466C-481E-93E6-F332E793DA38}" dt="2018-12-02T05:09:13.841" v="647" actId="20577"/>
        <pc:sldMkLst>
          <pc:docMk/>
          <pc:sldMk cId="1822197378" sldId="266"/>
        </pc:sldMkLst>
        <pc:spChg chg="mod">
          <ac:chgData name="Blonigan, Anthony G." userId="S::blon6582@stthomas.edu::d9a665ef-fdb4-4657-8ab4-4b548c3eb611" providerId="AD" clId="Web-{935A09CE-466C-481E-93E6-F332E793DA38}" dt="2018-12-02T05:09:13.841" v="647" actId="20577"/>
          <ac:spMkLst>
            <pc:docMk/>
            <pc:sldMk cId="1822197378" sldId="266"/>
            <ac:spMk id="2" creationId="{96C73BA9-53B9-4D5F-A336-1058174EC675}"/>
          </ac:spMkLst>
        </pc:spChg>
        <pc:spChg chg="del">
          <ac:chgData name="Blonigan, Anthony G." userId="S::blon6582@stthomas.edu::d9a665ef-fdb4-4657-8ab4-4b548c3eb611" providerId="AD" clId="Web-{935A09CE-466C-481E-93E6-F332E793DA38}" dt="2018-12-02T04:50:12.178" v="538"/>
          <ac:spMkLst>
            <pc:docMk/>
            <pc:sldMk cId="1822197378" sldId="266"/>
            <ac:spMk id="3" creationId="{1AC71E18-35A5-48ED-95E2-42B240E45A98}"/>
          </ac:spMkLst>
        </pc:spChg>
        <pc:spChg chg="add del">
          <ac:chgData name="Blonigan, Anthony G." userId="S::blon6582@stthomas.edu::d9a665ef-fdb4-4657-8ab4-4b548c3eb611" providerId="AD" clId="Web-{935A09CE-466C-481E-93E6-F332E793DA38}" dt="2018-12-02T04:51:11.116" v="550"/>
          <ac:spMkLst>
            <pc:docMk/>
            <pc:sldMk cId="1822197378" sldId="266"/>
            <ac:spMk id="11" creationId="{823AC064-BC96-4F32-8AE1-B2FD38754823}"/>
          </ac:spMkLst>
        </pc:spChg>
        <pc:picChg chg="add del mod ord">
          <ac:chgData name="Blonigan, Anthony G." userId="S::blon6582@stthomas.edu::d9a665ef-fdb4-4657-8ab4-4b548c3eb611" providerId="AD" clId="Web-{935A09CE-466C-481E-93E6-F332E793DA38}" dt="2018-12-02T05:00:57.425" v="571"/>
          <ac:picMkLst>
            <pc:docMk/>
            <pc:sldMk cId="1822197378" sldId="266"/>
            <ac:picMk id="4" creationId="{F4FEEC32-2ABE-490E-8DBF-4D7E0DCB11A1}"/>
          </ac:picMkLst>
        </pc:picChg>
        <pc:picChg chg="add del mod ord">
          <ac:chgData name="Blonigan, Anthony G." userId="S::blon6582@stthomas.edu::d9a665ef-fdb4-4657-8ab4-4b548c3eb611" providerId="AD" clId="Web-{935A09CE-466C-481E-93E6-F332E793DA38}" dt="2018-12-02T05:00:58.175" v="572"/>
          <ac:picMkLst>
            <pc:docMk/>
            <pc:sldMk cId="1822197378" sldId="266"/>
            <ac:picMk id="6" creationId="{074AD3DD-11DD-412E-93DF-BBB43FDEAFF3}"/>
          </ac:picMkLst>
        </pc:picChg>
        <pc:picChg chg="add del mod">
          <ac:chgData name="Blonigan, Anthony G." userId="S::blon6582@stthomas.edu::d9a665ef-fdb4-4657-8ab4-4b548c3eb611" providerId="AD" clId="Web-{935A09CE-466C-481E-93E6-F332E793DA38}" dt="2018-12-02T05:01:08.628" v="576"/>
          <ac:picMkLst>
            <pc:docMk/>
            <pc:sldMk cId="1822197378" sldId="266"/>
            <ac:picMk id="8" creationId="{B7242BDB-D769-47B8-A731-ABAA6AC5CB13}"/>
          </ac:picMkLst>
        </pc:picChg>
        <pc:picChg chg="add mod">
          <ac:chgData name="Blonigan, Anthony G." userId="S::blon6582@stthomas.edu::d9a665ef-fdb4-4657-8ab4-4b548c3eb611" providerId="AD" clId="Web-{935A09CE-466C-481E-93E6-F332E793DA38}" dt="2018-12-02T05:01:48.613" v="588" actId="1076"/>
          <ac:picMkLst>
            <pc:docMk/>
            <pc:sldMk cId="1822197378" sldId="266"/>
            <ac:picMk id="10" creationId="{14558F50-7599-4AF1-9582-2685A9953EF3}"/>
          </ac:picMkLst>
        </pc:picChg>
        <pc:picChg chg="add mod">
          <ac:chgData name="Blonigan, Anthony G." userId="S::blon6582@stthomas.edu::d9a665ef-fdb4-4657-8ab4-4b548c3eb611" providerId="AD" clId="Web-{935A09CE-466C-481E-93E6-F332E793DA38}" dt="2018-12-02T05:01:48.660" v="589" actId="1076"/>
          <ac:picMkLst>
            <pc:docMk/>
            <pc:sldMk cId="1822197378" sldId="266"/>
            <ac:picMk id="14" creationId="{7DA4D012-3023-42C5-8515-7A892A82D2C3}"/>
          </ac:picMkLst>
        </pc:picChg>
        <pc:cxnChg chg="add del">
          <ac:chgData name="Blonigan, Anthony G." userId="S::blon6582@stthomas.edu::d9a665ef-fdb4-4657-8ab4-4b548c3eb611" providerId="AD" clId="Web-{935A09CE-466C-481E-93E6-F332E793DA38}" dt="2018-12-02T04:51:11.116" v="550"/>
          <ac:cxnSpMkLst>
            <pc:docMk/>
            <pc:sldMk cId="1822197378" sldId="266"/>
            <ac:cxnSpMk id="13" creationId="{7E7C77BC-7138-40B1-A15B-20F57A494629}"/>
          </ac:cxnSpMkLst>
        </pc:cxnChg>
        <pc:cxnChg chg="add del">
          <ac:chgData name="Blonigan, Anthony G." userId="S::blon6582@stthomas.edu::d9a665ef-fdb4-4657-8ab4-4b548c3eb611" providerId="AD" clId="Web-{935A09CE-466C-481E-93E6-F332E793DA38}" dt="2018-12-02T04:51:11.116" v="550"/>
          <ac:cxnSpMkLst>
            <pc:docMk/>
            <pc:sldMk cId="1822197378" sldId="266"/>
            <ac:cxnSpMk id="15" creationId="{DB146403-F3D6-484B-B2ED-97F9565D0370}"/>
          </ac:cxnSpMkLst>
        </pc:cxnChg>
      </pc:sldChg>
      <pc:sldChg chg="addSp delSp modSp add ord replId">
        <pc:chgData name="Blonigan, Anthony G." userId="S::blon6582@stthomas.edu::d9a665ef-fdb4-4657-8ab4-4b548c3eb611" providerId="AD" clId="Web-{935A09CE-466C-481E-93E6-F332E793DA38}" dt="2018-12-02T05:09:25.435" v="660" actId="20577"/>
        <pc:sldMkLst>
          <pc:docMk/>
          <pc:sldMk cId="2384408634" sldId="267"/>
        </pc:sldMkLst>
        <pc:spChg chg="mod">
          <ac:chgData name="Blonigan, Anthony G." userId="S::blon6582@stthomas.edu::d9a665ef-fdb4-4657-8ab4-4b548c3eb611" providerId="AD" clId="Web-{935A09CE-466C-481E-93E6-F332E793DA38}" dt="2018-12-02T05:09:25.435" v="660" actId="20577"/>
          <ac:spMkLst>
            <pc:docMk/>
            <pc:sldMk cId="2384408634" sldId="267"/>
            <ac:spMk id="2" creationId="{96C73BA9-53B9-4D5F-A336-1058174EC675}"/>
          </ac:spMkLst>
        </pc:spChg>
        <pc:spChg chg="add mod">
          <ac:chgData name="Blonigan, Anthony G." userId="S::blon6582@stthomas.edu::d9a665ef-fdb4-4657-8ab4-4b548c3eb611" providerId="AD" clId="Web-{935A09CE-466C-481E-93E6-F332E793DA38}" dt="2018-12-02T05:08:49.153" v="631" actId="1076"/>
          <ac:spMkLst>
            <pc:docMk/>
            <pc:sldMk cId="2384408634" sldId="267"/>
            <ac:spMk id="3" creationId="{C54B8918-B294-4A7B-AD40-C523083259DC}"/>
          </ac:spMkLst>
        </pc:spChg>
        <pc:picChg chg="del">
          <ac:chgData name="Blonigan, Anthony G." userId="S::blon6582@stthomas.edu::d9a665ef-fdb4-4657-8ab4-4b548c3eb611" providerId="AD" clId="Web-{935A09CE-466C-481E-93E6-F332E793DA38}" dt="2018-12-02T05:07:20.067" v="595"/>
          <ac:picMkLst>
            <pc:docMk/>
            <pc:sldMk cId="2384408634" sldId="267"/>
            <ac:picMk id="10" creationId="{14558F50-7599-4AF1-9582-2685A9953EF3}"/>
          </ac:picMkLst>
        </pc:picChg>
        <pc:picChg chg="del">
          <ac:chgData name="Blonigan, Anthony G." userId="S::blon6582@stthomas.edu::d9a665ef-fdb4-4657-8ab4-4b548c3eb611" providerId="AD" clId="Web-{935A09CE-466C-481E-93E6-F332E793DA38}" dt="2018-12-02T05:07:20.896" v="596"/>
          <ac:picMkLst>
            <pc:docMk/>
            <pc:sldMk cId="2384408634" sldId="267"/>
            <ac:picMk id="14" creationId="{7DA4D012-3023-42C5-8515-7A892A82D2C3}"/>
          </ac:picMkLst>
        </pc:picChg>
      </pc:sldChg>
    </pc:docChg>
  </pc:docChgLst>
  <pc:docChgLst>
    <pc:chgData name="Almuhareb, Meshal" userId="S::almu4204@stthomas.edu::5f41430f-9efa-4b6b-abd0-9e833b90ee7f" providerId="AD" clId="Web-{3994BB7D-D0CB-B00A-FD65-003EF3177303}"/>
    <pc:docChg chg="modSld">
      <pc:chgData name="Almuhareb, Meshal" userId="S::almu4204@stthomas.edu::5f41430f-9efa-4b6b-abd0-9e833b90ee7f" providerId="AD" clId="Web-{3994BB7D-D0CB-B00A-FD65-003EF3177303}" dt="2018-12-05T10:07:51.739" v="53"/>
      <pc:docMkLst>
        <pc:docMk/>
      </pc:docMkLst>
      <pc:sldChg chg="addSp delSp modSp mod setBg">
        <pc:chgData name="Almuhareb, Meshal" userId="S::almu4204@stthomas.edu::5f41430f-9efa-4b6b-abd0-9e833b90ee7f" providerId="AD" clId="Web-{3994BB7D-D0CB-B00A-FD65-003EF3177303}" dt="2018-12-05T10:07:51.739" v="53"/>
        <pc:sldMkLst>
          <pc:docMk/>
          <pc:sldMk cId="58878645" sldId="265"/>
        </pc:sldMkLst>
        <pc:spChg chg="mod ord">
          <ac:chgData name="Almuhareb, Meshal" userId="S::almu4204@stthomas.edu::5f41430f-9efa-4b6b-abd0-9e833b90ee7f" providerId="AD" clId="Web-{3994BB7D-D0CB-B00A-FD65-003EF3177303}" dt="2018-12-05T10:07:19.583" v="50"/>
          <ac:spMkLst>
            <pc:docMk/>
            <pc:sldMk cId="58878645" sldId="265"/>
            <ac:spMk id="2" creationId="{558455BB-3941-4110-A261-E6AA649A27D5}"/>
          </ac:spMkLst>
        </pc:spChg>
        <pc:spChg chg="mod ord">
          <ac:chgData name="Almuhareb, Meshal" userId="S::almu4204@stthomas.edu::5f41430f-9efa-4b6b-abd0-9e833b90ee7f" providerId="AD" clId="Web-{3994BB7D-D0CB-B00A-FD65-003EF3177303}" dt="2018-12-05T10:07:19.583" v="50"/>
          <ac:spMkLst>
            <pc:docMk/>
            <pc:sldMk cId="58878645" sldId="265"/>
            <ac:spMk id="3" creationId="{541B39C3-DAB4-4CB2-9073-C91A941E1BAB}"/>
          </ac:spMkLst>
        </pc:spChg>
        <pc:spChg chg="add del">
          <ac:chgData name="Almuhareb, Meshal" userId="S::almu4204@stthomas.edu::5f41430f-9efa-4b6b-abd0-9e833b90ee7f" providerId="AD" clId="Web-{3994BB7D-D0CB-B00A-FD65-003EF3177303}" dt="2018-12-05T10:07:19.583" v="50"/>
          <ac:spMkLst>
            <pc:docMk/>
            <pc:sldMk cId="58878645" sldId="265"/>
            <ac:spMk id="9" creationId="{F56F5174-31D9-4DBB-AAB7-A1FD7BDB1352}"/>
          </ac:spMkLst>
        </pc:spChg>
        <pc:spChg chg="add del">
          <ac:chgData name="Almuhareb, Meshal" userId="S::almu4204@stthomas.edu::5f41430f-9efa-4b6b-abd0-9e833b90ee7f" providerId="AD" clId="Web-{3994BB7D-D0CB-B00A-FD65-003EF3177303}" dt="2018-12-05T10:07:19.583" v="50"/>
          <ac:spMkLst>
            <pc:docMk/>
            <pc:sldMk cId="58878645" sldId="265"/>
            <ac:spMk id="13" creationId="{F9A95BEE-6BB1-4A28-A8E6-A34B2E42EF87}"/>
          </ac:spMkLst>
        </pc:spChg>
        <pc:picChg chg="add del mod">
          <ac:chgData name="Almuhareb, Meshal" userId="S::almu4204@stthomas.edu::5f41430f-9efa-4b6b-abd0-9e833b90ee7f" providerId="AD" clId="Web-{3994BB7D-D0CB-B00A-FD65-003EF3177303}" dt="2018-12-05T10:07:51.739" v="53"/>
          <ac:picMkLst>
            <pc:docMk/>
            <pc:sldMk cId="58878645" sldId="265"/>
            <ac:picMk id="4" creationId="{535F07F1-4B6D-4228-8ED2-F43031F0012D}"/>
          </ac:picMkLst>
        </pc:picChg>
        <pc:picChg chg="add del">
          <ac:chgData name="Almuhareb, Meshal" userId="S::almu4204@stthomas.edu::5f41430f-9efa-4b6b-abd0-9e833b90ee7f" providerId="AD" clId="Web-{3994BB7D-D0CB-B00A-FD65-003EF3177303}" dt="2018-12-05T10:07:19.583" v="50"/>
          <ac:picMkLst>
            <pc:docMk/>
            <pc:sldMk cId="58878645" sldId="265"/>
            <ac:picMk id="11" creationId="{AE113210-7872-481A-ADE6-3A05CCAF5EB2}"/>
          </ac:picMkLst>
        </pc:picChg>
        <pc:picChg chg="add">
          <ac:chgData name="Almuhareb, Meshal" userId="S::almu4204@stthomas.edu::5f41430f-9efa-4b6b-abd0-9e833b90ee7f" providerId="AD" clId="Web-{3994BB7D-D0CB-B00A-FD65-003EF3177303}" dt="2018-12-05T10:07:19.583" v="50"/>
          <ac:picMkLst>
            <pc:docMk/>
            <pc:sldMk cId="58878645" sldId="265"/>
            <ac:picMk id="18" creationId="{54DDEBDD-D8BD-41A6-8A0D-B00E3768B0F9}"/>
          </ac:picMkLst>
        </pc:picChg>
      </pc:sldChg>
    </pc:docChg>
  </pc:docChgLst>
  <pc:docChgLst>
    <pc:chgData name="Almuhareb, Meshal" userId="S::almu4204@stthomas.edu::5f41430f-9efa-4b6b-abd0-9e833b90ee7f" providerId="AD" clId="Web-{B5F371F3-937D-BA85-F096-73B61D19E098}"/>
    <pc:docChg chg="addSld modSld">
      <pc:chgData name="Almuhareb, Meshal" userId="S::almu4204@stthomas.edu::5f41430f-9efa-4b6b-abd0-9e833b90ee7f" providerId="AD" clId="Web-{B5F371F3-937D-BA85-F096-73B61D19E098}" dt="2018-12-05T12:27:36.777" v="247" actId="20577"/>
      <pc:docMkLst>
        <pc:docMk/>
      </pc:docMkLst>
      <pc:sldChg chg="addSp modSp modNotes">
        <pc:chgData name="Almuhareb, Meshal" userId="S::almu4204@stthomas.edu::5f41430f-9efa-4b6b-abd0-9e833b90ee7f" providerId="AD" clId="Web-{B5F371F3-937D-BA85-F096-73B61D19E098}" dt="2018-12-05T10:26:00.623" v="186"/>
        <pc:sldMkLst>
          <pc:docMk/>
          <pc:sldMk cId="58878645" sldId="265"/>
        </pc:sldMkLst>
        <pc:spChg chg="mod">
          <ac:chgData name="Almuhareb, Meshal" userId="S::almu4204@stthomas.edu::5f41430f-9efa-4b6b-abd0-9e833b90ee7f" providerId="AD" clId="Web-{B5F371F3-937D-BA85-F096-73B61D19E098}" dt="2018-12-05T10:20:41.233" v="180" actId="20577"/>
          <ac:spMkLst>
            <pc:docMk/>
            <pc:sldMk cId="58878645" sldId="265"/>
            <ac:spMk id="3" creationId="{541B39C3-DAB4-4CB2-9073-C91A941E1BAB}"/>
          </ac:spMkLst>
        </pc:spChg>
        <pc:picChg chg="add mod modCrop">
          <ac:chgData name="Almuhareb, Meshal" userId="S::almu4204@stthomas.edu::5f41430f-9efa-4b6b-abd0-9e833b90ee7f" providerId="AD" clId="Web-{B5F371F3-937D-BA85-F096-73B61D19E098}" dt="2018-12-05T10:20:47.623" v="183" actId="14100"/>
          <ac:picMkLst>
            <pc:docMk/>
            <pc:sldMk cId="58878645" sldId="265"/>
            <ac:picMk id="4" creationId="{69C24369-7BA9-42BC-AE55-5A968C42CB3B}"/>
          </ac:picMkLst>
        </pc:picChg>
      </pc:sldChg>
      <pc:sldChg chg="modSp new">
        <pc:chgData name="Almuhareb, Meshal" userId="S::almu4204@stthomas.edu::5f41430f-9efa-4b6b-abd0-9e833b90ee7f" providerId="AD" clId="Web-{B5F371F3-937D-BA85-F096-73B61D19E098}" dt="2018-12-05T12:26:39.417" v="212" actId="20577"/>
        <pc:sldMkLst>
          <pc:docMk/>
          <pc:sldMk cId="3638966102" sldId="272"/>
        </pc:sldMkLst>
        <pc:spChg chg="mod">
          <ac:chgData name="Almuhareb, Meshal" userId="S::almu4204@stthomas.edu::5f41430f-9efa-4b6b-abd0-9e833b90ee7f" providerId="AD" clId="Web-{B5F371F3-937D-BA85-F096-73B61D19E098}" dt="2018-12-05T12:26:39.417" v="212" actId="20577"/>
          <ac:spMkLst>
            <pc:docMk/>
            <pc:sldMk cId="3638966102" sldId="272"/>
            <ac:spMk id="2" creationId="{1839FCFB-5040-4964-9734-5BDF70C1EA5B}"/>
          </ac:spMkLst>
        </pc:spChg>
      </pc:sldChg>
      <pc:sldChg chg="modSp new">
        <pc:chgData name="Almuhareb, Meshal" userId="S::almu4204@stthomas.edu::5f41430f-9efa-4b6b-abd0-9e833b90ee7f" providerId="AD" clId="Web-{B5F371F3-937D-BA85-F096-73B61D19E098}" dt="2018-12-05T12:27:36.777" v="246" actId="20577"/>
        <pc:sldMkLst>
          <pc:docMk/>
          <pc:sldMk cId="4273591971" sldId="273"/>
        </pc:sldMkLst>
        <pc:spChg chg="mod">
          <ac:chgData name="Almuhareb, Meshal" userId="S::almu4204@stthomas.edu::5f41430f-9efa-4b6b-abd0-9e833b90ee7f" providerId="AD" clId="Web-{B5F371F3-937D-BA85-F096-73B61D19E098}" dt="2018-12-05T12:27:36.777" v="246" actId="20577"/>
          <ac:spMkLst>
            <pc:docMk/>
            <pc:sldMk cId="4273591971" sldId="273"/>
            <ac:spMk id="2" creationId="{A9AFDA78-6FF3-4C1E-BCE1-6A3804C57372}"/>
          </ac:spMkLst>
        </pc:spChg>
      </pc:sldChg>
    </pc:docChg>
  </pc:docChgLst>
  <pc:docChgLst>
    <pc:chgData name="Blonigan, Anthony G." userId="S::blon6582@stthomas.edu::d9a665ef-fdb4-4657-8ab4-4b548c3eb611" providerId="AD" clId="Web-{E0D008C9-1A00-E2DE-EDC5-95C78319EFE6}"/>
    <pc:docChg chg="addSld modSld sldOrd">
      <pc:chgData name="Blonigan, Anthony G." userId="S::blon6582@stthomas.edu::d9a665ef-fdb4-4657-8ab4-4b548c3eb611" providerId="AD" clId="Web-{E0D008C9-1A00-E2DE-EDC5-95C78319EFE6}" dt="2018-12-02T18:47:31.977" v="221" actId="1076"/>
      <pc:docMkLst>
        <pc:docMk/>
      </pc:docMkLst>
      <pc:sldChg chg="modSp">
        <pc:chgData name="Blonigan, Anthony G." userId="S::blon6582@stthomas.edu::d9a665ef-fdb4-4657-8ab4-4b548c3eb611" providerId="AD" clId="Web-{E0D008C9-1A00-E2DE-EDC5-95C78319EFE6}" dt="2018-12-02T18:26:01.901" v="60" actId="20577"/>
        <pc:sldMkLst>
          <pc:docMk/>
          <pc:sldMk cId="3805854227" sldId="263"/>
        </pc:sldMkLst>
        <pc:spChg chg="mod">
          <ac:chgData name="Blonigan, Anthony G." userId="S::blon6582@stthomas.edu::d9a665ef-fdb4-4657-8ab4-4b548c3eb611" providerId="AD" clId="Web-{E0D008C9-1A00-E2DE-EDC5-95C78319EFE6}" dt="2018-12-02T18:26:01.901" v="60" actId="20577"/>
          <ac:spMkLst>
            <pc:docMk/>
            <pc:sldMk cId="3805854227" sldId="263"/>
            <ac:spMk id="2" creationId="{75DAE836-D036-4CED-957E-9BFF08EA5B52}"/>
          </ac:spMkLst>
        </pc:spChg>
        <pc:spChg chg="mod">
          <ac:chgData name="Blonigan, Anthony G." userId="S::blon6582@stthomas.edu::d9a665ef-fdb4-4657-8ab4-4b548c3eb611" providerId="AD" clId="Web-{E0D008C9-1A00-E2DE-EDC5-95C78319EFE6}" dt="2018-12-02T17:10:54.726" v="46" actId="20577"/>
          <ac:spMkLst>
            <pc:docMk/>
            <pc:sldMk cId="3805854227" sldId="263"/>
            <ac:spMk id="3" creationId="{CAFF6284-D3CE-4163-B45A-6E0C663D3F60}"/>
          </ac:spMkLst>
        </pc:spChg>
      </pc:sldChg>
      <pc:sldChg chg="modSp">
        <pc:chgData name="Blonigan, Anthony G." userId="S::blon6582@stthomas.edu::d9a665ef-fdb4-4657-8ab4-4b548c3eb611" providerId="AD" clId="Web-{E0D008C9-1A00-E2DE-EDC5-95C78319EFE6}" dt="2018-12-02T18:25:23.759" v="51" actId="1076"/>
        <pc:sldMkLst>
          <pc:docMk/>
          <pc:sldMk cId="1822197378" sldId="266"/>
        </pc:sldMkLst>
        <pc:picChg chg="mod">
          <ac:chgData name="Blonigan, Anthony G." userId="S::blon6582@stthomas.edu::d9a665ef-fdb4-4657-8ab4-4b548c3eb611" providerId="AD" clId="Web-{E0D008C9-1A00-E2DE-EDC5-95C78319EFE6}" dt="2018-12-02T18:25:23.759" v="51" actId="1076"/>
          <ac:picMkLst>
            <pc:docMk/>
            <pc:sldMk cId="1822197378" sldId="266"/>
            <ac:picMk id="10" creationId="{14558F50-7599-4AF1-9582-2685A9953EF3}"/>
          </ac:picMkLst>
        </pc:picChg>
      </pc:sldChg>
      <pc:sldChg chg="modSp">
        <pc:chgData name="Blonigan, Anthony G." userId="S::blon6582@stthomas.edu::d9a665ef-fdb4-4657-8ab4-4b548c3eb611" providerId="AD" clId="Web-{E0D008C9-1A00-E2DE-EDC5-95C78319EFE6}" dt="2018-12-02T18:38:17.573" v="91" actId="1076"/>
        <pc:sldMkLst>
          <pc:docMk/>
          <pc:sldMk cId="2384408634" sldId="267"/>
        </pc:sldMkLst>
        <pc:spChg chg="mod">
          <ac:chgData name="Blonigan, Anthony G." userId="S::blon6582@stthomas.edu::d9a665ef-fdb4-4657-8ab4-4b548c3eb611" providerId="AD" clId="Web-{E0D008C9-1A00-E2DE-EDC5-95C78319EFE6}" dt="2018-12-02T18:38:17.573" v="91" actId="1076"/>
          <ac:spMkLst>
            <pc:docMk/>
            <pc:sldMk cId="2384408634" sldId="267"/>
            <ac:spMk id="3" creationId="{C54B8918-B294-4A7B-AD40-C523083259DC}"/>
          </ac:spMkLst>
        </pc:spChg>
      </pc:sldChg>
      <pc:sldChg chg="addSp delSp modSp add ord replId">
        <pc:chgData name="Blonigan, Anthony G." userId="S::blon6582@stthomas.edu::d9a665ef-fdb4-4657-8ab4-4b548c3eb611" providerId="AD" clId="Web-{E0D008C9-1A00-E2DE-EDC5-95C78319EFE6}" dt="2018-12-02T18:43:31.914" v="110" actId="20577"/>
        <pc:sldMkLst>
          <pc:docMk/>
          <pc:sldMk cId="2824460901" sldId="268"/>
        </pc:sldMkLst>
        <pc:spChg chg="mod">
          <ac:chgData name="Blonigan, Anthony G." userId="S::blon6582@stthomas.edu::d9a665ef-fdb4-4657-8ab4-4b548c3eb611" providerId="AD" clId="Web-{E0D008C9-1A00-E2DE-EDC5-95C78319EFE6}" dt="2018-12-02T18:43:31.914" v="110" actId="20577"/>
          <ac:spMkLst>
            <pc:docMk/>
            <pc:sldMk cId="2824460901" sldId="268"/>
            <ac:spMk id="2" creationId="{96C73BA9-53B9-4D5F-A336-1058174EC675}"/>
          </ac:spMkLst>
        </pc:spChg>
        <pc:picChg chg="add mod">
          <ac:chgData name="Blonigan, Anthony G." userId="S::blon6582@stthomas.edu::d9a665ef-fdb4-4657-8ab4-4b548c3eb611" providerId="AD" clId="Web-{E0D008C9-1A00-E2DE-EDC5-95C78319EFE6}" dt="2018-12-02T18:40:44.610" v="104" actId="14100"/>
          <ac:picMkLst>
            <pc:docMk/>
            <pc:sldMk cId="2824460901" sldId="268"/>
            <ac:picMk id="3" creationId="{67E4E394-EF58-4ACC-98C8-B4EBCFAAFEBA}"/>
          </ac:picMkLst>
        </pc:picChg>
        <pc:picChg chg="add mod">
          <ac:chgData name="Blonigan, Anthony G." userId="S::blon6582@stthomas.edu::d9a665ef-fdb4-4657-8ab4-4b548c3eb611" providerId="AD" clId="Web-{E0D008C9-1A00-E2DE-EDC5-95C78319EFE6}" dt="2018-12-02T18:40:50.939" v="105" actId="1076"/>
          <ac:picMkLst>
            <pc:docMk/>
            <pc:sldMk cId="2824460901" sldId="268"/>
            <ac:picMk id="5" creationId="{9D10305F-3C97-486D-830D-E1BC8B9A7BD8}"/>
          </ac:picMkLst>
        </pc:picChg>
        <pc:picChg chg="del">
          <ac:chgData name="Blonigan, Anthony G." userId="S::blon6582@stthomas.edu::d9a665ef-fdb4-4657-8ab4-4b548c3eb611" providerId="AD" clId="Web-{E0D008C9-1A00-E2DE-EDC5-95C78319EFE6}" dt="2018-12-02T18:38:34.949" v="92"/>
          <ac:picMkLst>
            <pc:docMk/>
            <pc:sldMk cId="2824460901" sldId="268"/>
            <ac:picMk id="10" creationId="{14558F50-7599-4AF1-9582-2685A9953EF3}"/>
          </ac:picMkLst>
        </pc:picChg>
        <pc:picChg chg="del">
          <ac:chgData name="Blonigan, Anthony G." userId="S::blon6582@stthomas.edu::d9a665ef-fdb4-4657-8ab4-4b548c3eb611" providerId="AD" clId="Web-{E0D008C9-1A00-E2DE-EDC5-95C78319EFE6}" dt="2018-12-02T18:38:36.074" v="93"/>
          <ac:picMkLst>
            <pc:docMk/>
            <pc:sldMk cId="2824460901" sldId="268"/>
            <ac:picMk id="14" creationId="{7DA4D012-3023-42C5-8515-7A892A82D2C3}"/>
          </ac:picMkLst>
        </pc:picChg>
      </pc:sldChg>
      <pc:sldChg chg="modSp add ord replId">
        <pc:chgData name="Blonigan, Anthony G." userId="S::blon6582@stthomas.edu::d9a665ef-fdb4-4657-8ab4-4b548c3eb611" providerId="AD" clId="Web-{E0D008C9-1A00-E2DE-EDC5-95C78319EFE6}" dt="2018-12-02T18:44:24.666" v="174" actId="20577"/>
        <pc:sldMkLst>
          <pc:docMk/>
          <pc:sldMk cId="3361316883" sldId="269"/>
        </pc:sldMkLst>
        <pc:spChg chg="mod">
          <ac:chgData name="Blonigan, Anthony G." userId="S::blon6582@stthomas.edu::d9a665ef-fdb4-4657-8ab4-4b548c3eb611" providerId="AD" clId="Web-{E0D008C9-1A00-E2DE-EDC5-95C78319EFE6}" dt="2018-12-02T18:44:24.666" v="174" actId="20577"/>
          <ac:spMkLst>
            <pc:docMk/>
            <pc:sldMk cId="3361316883" sldId="269"/>
            <ac:spMk id="2" creationId="{96C73BA9-53B9-4D5F-A336-1058174EC675}"/>
          </ac:spMkLst>
        </pc:spChg>
        <pc:spChg chg="mod">
          <ac:chgData name="Blonigan, Anthony G." userId="S::blon6582@stthomas.edu::d9a665ef-fdb4-4657-8ab4-4b548c3eb611" providerId="AD" clId="Web-{E0D008C9-1A00-E2DE-EDC5-95C78319EFE6}" dt="2018-12-02T18:38:02.947" v="88" actId="1076"/>
          <ac:spMkLst>
            <pc:docMk/>
            <pc:sldMk cId="3361316883" sldId="269"/>
            <ac:spMk id="3" creationId="{C54B8918-B294-4A7B-AD40-C523083259DC}"/>
          </ac:spMkLst>
        </pc:spChg>
      </pc:sldChg>
      <pc:sldChg chg="addSp delSp modSp add replId">
        <pc:chgData name="Blonigan, Anthony G." userId="S::blon6582@stthomas.edu::d9a665ef-fdb4-4657-8ab4-4b548c3eb611" providerId="AD" clId="Web-{E0D008C9-1A00-E2DE-EDC5-95C78319EFE6}" dt="2018-12-02T18:47:31.977" v="221" actId="1076"/>
        <pc:sldMkLst>
          <pc:docMk/>
          <pc:sldMk cId="106184639" sldId="270"/>
        </pc:sldMkLst>
        <pc:spChg chg="mod">
          <ac:chgData name="Blonigan, Anthony G." userId="S::blon6582@stthomas.edu::d9a665ef-fdb4-4657-8ab4-4b548c3eb611" providerId="AD" clId="Web-{E0D008C9-1A00-E2DE-EDC5-95C78319EFE6}" dt="2018-12-02T18:45:45.029" v="199" actId="20577"/>
          <ac:spMkLst>
            <pc:docMk/>
            <pc:sldMk cId="106184639" sldId="270"/>
            <ac:spMk id="2" creationId="{96C73BA9-53B9-4D5F-A336-1058174EC675}"/>
          </ac:spMkLst>
        </pc:spChg>
        <pc:picChg chg="add mod">
          <ac:chgData name="Blonigan, Anthony G." userId="S::blon6582@stthomas.edu::d9a665ef-fdb4-4657-8ab4-4b548c3eb611" providerId="AD" clId="Web-{E0D008C9-1A00-E2DE-EDC5-95C78319EFE6}" dt="2018-12-02T18:47:25.617" v="219" actId="14100"/>
          <ac:picMkLst>
            <pc:docMk/>
            <pc:sldMk cId="106184639" sldId="270"/>
            <ac:picMk id="3" creationId="{88655762-3D4A-4304-BA95-DC129775CEF5}"/>
          </ac:picMkLst>
        </pc:picChg>
        <pc:picChg chg="add mod">
          <ac:chgData name="Blonigan, Anthony G." userId="S::blon6582@stthomas.edu::d9a665ef-fdb4-4657-8ab4-4b548c3eb611" providerId="AD" clId="Web-{E0D008C9-1A00-E2DE-EDC5-95C78319EFE6}" dt="2018-12-02T18:47:31.977" v="221" actId="1076"/>
          <ac:picMkLst>
            <pc:docMk/>
            <pc:sldMk cId="106184639" sldId="270"/>
            <ac:picMk id="5" creationId="{5F68E94E-0CCB-4CE3-A2F8-53E4C520D361}"/>
          </ac:picMkLst>
        </pc:picChg>
        <pc:picChg chg="del">
          <ac:chgData name="Blonigan, Anthony G." userId="S::blon6582@stthomas.edu::d9a665ef-fdb4-4657-8ab4-4b548c3eb611" providerId="AD" clId="Web-{E0D008C9-1A00-E2DE-EDC5-95C78319EFE6}" dt="2018-12-02T18:46:35.834" v="206"/>
          <ac:picMkLst>
            <pc:docMk/>
            <pc:sldMk cId="106184639" sldId="270"/>
            <ac:picMk id="10" creationId="{14558F50-7599-4AF1-9582-2685A9953EF3}"/>
          </ac:picMkLst>
        </pc:picChg>
        <pc:picChg chg="del">
          <ac:chgData name="Blonigan, Anthony G." userId="S::blon6582@stthomas.edu::d9a665ef-fdb4-4657-8ab4-4b548c3eb611" providerId="AD" clId="Web-{E0D008C9-1A00-E2DE-EDC5-95C78319EFE6}" dt="2018-12-02T18:46:36.896" v="207"/>
          <ac:picMkLst>
            <pc:docMk/>
            <pc:sldMk cId="106184639" sldId="270"/>
            <ac:picMk id="14" creationId="{7DA4D012-3023-42C5-8515-7A892A82D2C3}"/>
          </ac:picMkLst>
        </pc:picChg>
      </pc:sldChg>
      <pc:sldChg chg="modSp add replId">
        <pc:chgData name="Blonigan, Anthony G." userId="S::blon6582@stthomas.edu::d9a665ef-fdb4-4657-8ab4-4b548c3eb611" providerId="AD" clId="Web-{E0D008C9-1A00-E2DE-EDC5-95C78319EFE6}" dt="2018-12-02T18:46:19.999" v="204" actId="20577"/>
        <pc:sldMkLst>
          <pc:docMk/>
          <pc:sldMk cId="1722065242" sldId="271"/>
        </pc:sldMkLst>
        <pc:spChg chg="mod">
          <ac:chgData name="Blonigan, Anthony G." userId="S::blon6582@stthomas.edu::d9a665ef-fdb4-4657-8ab4-4b548c3eb611" providerId="AD" clId="Web-{E0D008C9-1A00-E2DE-EDC5-95C78319EFE6}" dt="2018-12-02T18:45:38.060" v="190" actId="20577"/>
          <ac:spMkLst>
            <pc:docMk/>
            <pc:sldMk cId="1722065242" sldId="271"/>
            <ac:spMk id="2" creationId="{96C73BA9-53B9-4D5F-A336-1058174EC675}"/>
          </ac:spMkLst>
        </pc:spChg>
        <pc:spChg chg="mod">
          <ac:chgData name="Blonigan, Anthony G." userId="S::blon6582@stthomas.edu::d9a665ef-fdb4-4657-8ab4-4b548c3eb611" providerId="AD" clId="Web-{E0D008C9-1A00-E2DE-EDC5-95C78319EFE6}" dt="2018-12-02T18:46:19.999" v="204" actId="20577"/>
          <ac:spMkLst>
            <pc:docMk/>
            <pc:sldMk cId="1722065242" sldId="271"/>
            <ac:spMk id="3" creationId="{C54B8918-B294-4A7B-AD40-C523083259DC}"/>
          </ac:spMkLst>
        </pc:spChg>
      </pc:sldChg>
    </pc:docChg>
  </pc:docChgLst>
  <pc:docChgLst>
    <pc:chgData name="Blonigan, Anthony G." userId="S::blon6582@stthomas.edu::d9a665ef-fdb4-4657-8ab4-4b548c3eb611" providerId="AD" clId="Web-{305CD3EA-8D87-87D5-5C27-C18B87519ABB}"/>
    <pc:docChg chg="modSld">
      <pc:chgData name="Blonigan, Anthony G." userId="S::blon6582@stthomas.edu::d9a665ef-fdb4-4657-8ab4-4b548c3eb611" providerId="AD" clId="Web-{305CD3EA-8D87-87D5-5C27-C18B87519ABB}" dt="2018-12-05T20:48:08.674" v="2" actId="20577"/>
      <pc:docMkLst>
        <pc:docMk/>
      </pc:docMkLst>
      <pc:sldChg chg="modSp">
        <pc:chgData name="Blonigan, Anthony G." userId="S::blon6582@stthomas.edu::d9a665ef-fdb4-4657-8ab4-4b548c3eb611" providerId="AD" clId="Web-{305CD3EA-8D87-87D5-5C27-C18B87519ABB}" dt="2018-12-05T20:48:04.814" v="0" actId="20577"/>
        <pc:sldMkLst>
          <pc:docMk/>
          <pc:sldMk cId="106184639" sldId="270"/>
        </pc:sldMkLst>
        <pc:spChg chg="mod">
          <ac:chgData name="Blonigan, Anthony G." userId="S::blon6582@stthomas.edu::d9a665ef-fdb4-4657-8ab4-4b548c3eb611" providerId="AD" clId="Web-{305CD3EA-8D87-87D5-5C27-C18B87519ABB}" dt="2018-12-05T20:48:04.814" v="0" actId="20577"/>
          <ac:spMkLst>
            <pc:docMk/>
            <pc:sldMk cId="106184639" sldId="270"/>
            <ac:spMk id="6" creationId="{0B0383B1-6565-496B-B19C-5FCC518DC28B}"/>
          </ac:spMkLst>
        </pc:spChg>
      </pc:sldChg>
    </pc:docChg>
  </pc:docChgLst>
  <pc:docChgLst>
    <pc:chgData name="Blonigan, Anthony G." userId="S::blon6582@stthomas.edu::d9a665ef-fdb4-4657-8ab4-4b548c3eb611" providerId="AD" clId="Web-{BFF65461-2AE0-6BF9-B655-D24EA2B37F5E}"/>
    <pc:docChg chg="modSld sldOrd">
      <pc:chgData name="Blonigan, Anthony G." userId="S::blon6582@stthomas.edu::d9a665ef-fdb4-4657-8ab4-4b548c3eb611" providerId="AD" clId="Web-{BFF65461-2AE0-6BF9-B655-D24EA2B37F5E}" dt="2018-12-05T18:08:57.881" v="77" actId="20577"/>
      <pc:docMkLst>
        <pc:docMk/>
      </pc:docMkLst>
      <pc:sldChg chg="modSp">
        <pc:chgData name="Blonigan, Anthony G." userId="S::blon6582@stthomas.edu::d9a665ef-fdb4-4657-8ab4-4b548c3eb611" providerId="AD" clId="Web-{BFF65461-2AE0-6BF9-B655-D24EA2B37F5E}" dt="2018-12-05T18:08:57.881" v="76" actId="20577"/>
        <pc:sldMkLst>
          <pc:docMk/>
          <pc:sldMk cId="3805854227" sldId="263"/>
        </pc:sldMkLst>
        <pc:spChg chg="mod">
          <ac:chgData name="Blonigan, Anthony G." userId="S::blon6582@stthomas.edu::d9a665ef-fdb4-4657-8ab4-4b548c3eb611" providerId="AD" clId="Web-{BFF65461-2AE0-6BF9-B655-D24EA2B37F5E}" dt="2018-12-05T18:08:57.881" v="76" actId="20577"/>
          <ac:spMkLst>
            <pc:docMk/>
            <pc:sldMk cId="3805854227" sldId="263"/>
            <ac:spMk id="3" creationId="{CAFF6284-D3CE-4163-B45A-6E0C663D3F60}"/>
          </ac:spMkLst>
        </pc:spChg>
      </pc:sldChg>
      <pc:sldChg chg="ord">
        <pc:chgData name="Blonigan, Anthony G." userId="S::blon6582@stthomas.edu::d9a665ef-fdb4-4657-8ab4-4b548c3eb611" providerId="AD" clId="Web-{BFF65461-2AE0-6BF9-B655-D24EA2B37F5E}" dt="2018-12-05T16:04:01.131" v="6"/>
        <pc:sldMkLst>
          <pc:docMk/>
          <pc:sldMk cId="2384408634" sldId="267"/>
        </pc:sldMkLst>
      </pc:sldChg>
      <pc:sldChg chg="addSp modSp ord">
        <pc:chgData name="Blonigan, Anthony G." userId="S::blon6582@stthomas.edu::d9a665ef-fdb4-4657-8ab4-4b548c3eb611" providerId="AD" clId="Web-{BFF65461-2AE0-6BF9-B655-D24EA2B37F5E}" dt="2018-12-05T18:07:34.205" v="73" actId="1076"/>
        <pc:sldMkLst>
          <pc:docMk/>
          <pc:sldMk cId="106184639" sldId="270"/>
        </pc:sldMkLst>
        <pc:spChg chg="add mod">
          <ac:chgData name="Blonigan, Anthony G." userId="S::blon6582@stthomas.edu::d9a665ef-fdb4-4657-8ab4-4b548c3eb611" providerId="AD" clId="Web-{BFF65461-2AE0-6BF9-B655-D24EA2B37F5E}" dt="2018-12-05T18:07:34.205" v="73" actId="1076"/>
          <ac:spMkLst>
            <pc:docMk/>
            <pc:sldMk cId="106184639" sldId="270"/>
            <ac:spMk id="6" creationId="{0B0383B1-6565-496B-B19C-5FCC518DC28B}"/>
          </ac:spMkLst>
        </pc:spChg>
      </pc:sldChg>
      <pc:sldChg chg="addSp delSp modSp ord">
        <pc:chgData name="Blonigan, Anthony G." userId="S::blon6582@stthomas.edu::d9a665ef-fdb4-4657-8ab4-4b548c3eb611" providerId="AD" clId="Web-{BFF65461-2AE0-6BF9-B655-D24EA2B37F5E}" dt="2018-12-05T18:07:22.986" v="71"/>
        <pc:sldMkLst>
          <pc:docMk/>
          <pc:sldMk cId="1722065242" sldId="271"/>
        </pc:sldMkLst>
        <pc:spChg chg="add del mod">
          <ac:chgData name="Blonigan, Anthony G." userId="S::blon6582@stthomas.edu::d9a665ef-fdb4-4657-8ab4-4b548c3eb611" providerId="AD" clId="Web-{BFF65461-2AE0-6BF9-B655-D24EA2B37F5E}" dt="2018-12-05T18:07:22.986" v="71"/>
          <ac:spMkLst>
            <pc:docMk/>
            <pc:sldMk cId="1722065242" sldId="271"/>
            <ac:spMk id="4" creationId="{349116B3-B5EC-4CB4-BFD4-C9F33AE53C27}"/>
          </ac:spMkLst>
        </pc:spChg>
      </pc:sldChg>
    </pc:docChg>
  </pc:docChgLst>
  <pc:docChgLst>
    <pc:chgData name="Quint, Sander" userId="S::quin2331@stthomas.edu::4c665424-3285-4028-b5bf-324cbc011ddd" providerId="AD" clId="Web-{92AB2502-91AB-471D-B6ED-1527736450FA}"/>
    <pc:docChg chg="addSld modSld sldOrd">
      <pc:chgData name="Quint, Sander" userId="S::quin2331@stthomas.edu::4c665424-3285-4028-b5bf-324cbc011ddd" providerId="AD" clId="Web-{92AB2502-91AB-471D-B6ED-1527736450FA}" dt="2018-12-01T23:48:53.503" v="306" actId="20577"/>
      <pc:docMkLst>
        <pc:docMk/>
      </pc:docMkLst>
      <pc:sldChg chg="modSp">
        <pc:chgData name="Quint, Sander" userId="S::quin2331@stthomas.edu::4c665424-3285-4028-b5bf-324cbc011ddd" providerId="AD" clId="Web-{92AB2502-91AB-471D-B6ED-1527736450FA}" dt="2018-12-01T23:34:26.451" v="301" actId="20577"/>
        <pc:sldMkLst>
          <pc:docMk/>
          <pc:sldMk cId="109857222" sldId="256"/>
        </pc:sldMkLst>
        <pc:spChg chg="mod">
          <ac:chgData name="Quint, Sander" userId="S::quin2331@stthomas.edu::4c665424-3285-4028-b5bf-324cbc011ddd" providerId="AD" clId="Web-{92AB2502-91AB-471D-B6ED-1527736450FA}" dt="2018-12-01T23:34:26.451" v="30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Quint, Sander" userId="S::quin2331@stthomas.edu::4c665424-3285-4028-b5bf-324cbc011ddd" providerId="AD" clId="Web-{92AB2502-91AB-471D-B6ED-1527736450FA}" dt="2018-12-01T23:48:53.502" v="305" actId="20577"/>
        <pc:sldMkLst>
          <pc:docMk/>
          <pc:sldMk cId="1556254853" sldId="258"/>
        </pc:sldMkLst>
        <pc:spChg chg="mod">
          <ac:chgData name="Quint, Sander" userId="S::quin2331@stthomas.edu::4c665424-3285-4028-b5bf-324cbc011ddd" providerId="AD" clId="Web-{92AB2502-91AB-471D-B6ED-1527736450FA}" dt="2018-12-01T23:30:19.622" v="211" actId="20577"/>
          <ac:spMkLst>
            <pc:docMk/>
            <pc:sldMk cId="1556254853" sldId="258"/>
            <ac:spMk id="2" creationId="{75DAE836-D036-4CED-957E-9BFF08EA5B52}"/>
          </ac:spMkLst>
        </pc:spChg>
        <pc:spChg chg="add mod">
          <ac:chgData name="Quint, Sander" userId="S::quin2331@stthomas.edu::4c665424-3285-4028-b5bf-324cbc011ddd" providerId="AD" clId="Web-{92AB2502-91AB-471D-B6ED-1527736450FA}" dt="2018-12-01T23:48:53.502" v="305" actId="20577"/>
          <ac:spMkLst>
            <pc:docMk/>
            <pc:sldMk cId="1556254853" sldId="258"/>
            <ac:spMk id="3" creationId="{CAFF6284-D3CE-4163-B45A-6E0C663D3F60}"/>
          </ac:spMkLst>
        </pc:spChg>
      </pc:sldChg>
      <pc:sldChg chg="addSp delSp modSp">
        <pc:chgData name="Quint, Sander" userId="S::quin2331@stthomas.edu::4c665424-3285-4028-b5bf-324cbc011ddd" providerId="AD" clId="Web-{92AB2502-91AB-471D-B6ED-1527736450FA}" dt="2018-12-01T23:00:51.208" v="87" actId="1076"/>
        <pc:sldMkLst>
          <pc:docMk/>
          <pc:sldMk cId="911594423" sldId="260"/>
        </pc:sldMkLst>
        <pc:spChg chg="mod">
          <ac:chgData name="Quint, Sander" userId="S::quin2331@stthomas.edu::4c665424-3285-4028-b5bf-324cbc011ddd" providerId="AD" clId="Web-{92AB2502-91AB-471D-B6ED-1527736450FA}" dt="2018-12-01T22:59:56.864" v="27" actId="20577"/>
          <ac:spMkLst>
            <pc:docMk/>
            <pc:sldMk cId="911594423" sldId="260"/>
            <ac:spMk id="2" creationId="{ECA82CDC-2B56-46EC-9302-17D22E527ECA}"/>
          </ac:spMkLst>
        </pc:spChg>
        <pc:spChg chg="mod">
          <ac:chgData name="Quint, Sander" userId="S::quin2331@stthomas.edu::4c665424-3285-4028-b5bf-324cbc011ddd" providerId="AD" clId="Web-{92AB2502-91AB-471D-B6ED-1527736450FA}" dt="2018-12-01T22:59:53.099" v="12" actId="20577"/>
          <ac:spMkLst>
            <pc:docMk/>
            <pc:sldMk cId="911594423" sldId="260"/>
            <ac:spMk id="3" creationId="{049F976B-8DA1-40E0-9A54-F9F95C04F8DF}"/>
          </ac:spMkLst>
        </pc:spChg>
        <pc:spChg chg="del mod">
          <ac:chgData name="Quint, Sander" userId="S::quin2331@stthomas.edu::4c665424-3285-4028-b5bf-324cbc011ddd" providerId="AD" clId="Web-{92AB2502-91AB-471D-B6ED-1527736450FA}" dt="2018-12-01T23:00:04.099" v="35"/>
          <ac:spMkLst>
            <pc:docMk/>
            <pc:sldMk cId="911594423" sldId="260"/>
            <ac:spMk id="4" creationId="{6CC3FD9E-B928-42D9-B95C-F2035FCEEA20}"/>
          </ac:spMkLst>
        </pc:spChg>
        <pc:spChg chg="add del mod">
          <ac:chgData name="Quint, Sander" userId="S::quin2331@stthomas.edu::4c665424-3285-4028-b5bf-324cbc011ddd" providerId="AD" clId="Web-{92AB2502-91AB-471D-B6ED-1527736450FA}" dt="2018-12-01T23:00:10.520" v="39"/>
          <ac:spMkLst>
            <pc:docMk/>
            <pc:sldMk cId="911594423" sldId="260"/>
            <ac:spMk id="8" creationId="{E499474C-582F-4836-850E-E86E3EDDEEAD}"/>
          </ac:spMkLst>
        </pc:spChg>
        <pc:graphicFrameChg chg="add mod modGraphic">
          <ac:chgData name="Quint, Sander" userId="S::quin2331@stthomas.edu::4c665424-3285-4028-b5bf-324cbc011ddd" providerId="AD" clId="Web-{92AB2502-91AB-471D-B6ED-1527736450FA}" dt="2018-12-01T23:00:51.208" v="87" actId="1076"/>
          <ac:graphicFrameMkLst>
            <pc:docMk/>
            <pc:sldMk cId="911594423" sldId="260"/>
            <ac:graphicFrameMk id="6" creationId="{63824FE5-07CE-453F-87E0-FB0C6E5B1365}"/>
          </ac:graphicFrameMkLst>
        </pc:graphicFrameChg>
      </pc:sldChg>
      <pc:sldChg chg="delSp modSp new ord">
        <pc:chgData name="Quint, Sander" userId="S::quin2331@stthomas.edu::4c665424-3285-4028-b5bf-324cbc011ddd" providerId="AD" clId="Web-{92AB2502-91AB-471D-B6ED-1527736450FA}" dt="2018-12-01T23:13:57.588" v="119"/>
        <pc:sldMkLst>
          <pc:docMk/>
          <pc:sldMk cId="3342215165" sldId="261"/>
        </pc:sldMkLst>
        <pc:spChg chg="mod">
          <ac:chgData name="Quint, Sander" userId="S::quin2331@stthomas.edu::4c665424-3285-4028-b5bf-324cbc011ddd" providerId="AD" clId="Web-{92AB2502-91AB-471D-B6ED-1527736450FA}" dt="2018-12-01T23:01:19.724" v="113" actId="20577"/>
          <ac:spMkLst>
            <pc:docMk/>
            <pc:sldMk cId="3342215165" sldId="261"/>
            <ac:spMk id="2" creationId="{51C0BEF4-3527-461F-B9F8-F34520BC2AFC}"/>
          </ac:spMkLst>
        </pc:spChg>
        <pc:spChg chg="del">
          <ac:chgData name="Quint, Sander" userId="S::quin2331@stthomas.edu::4c665424-3285-4028-b5bf-324cbc011ddd" providerId="AD" clId="Web-{92AB2502-91AB-471D-B6ED-1527736450FA}" dt="2018-12-01T23:01:24.521" v="116"/>
          <ac:spMkLst>
            <pc:docMk/>
            <pc:sldMk cId="3342215165" sldId="261"/>
            <ac:spMk id="3" creationId="{1C510FFF-5E25-46DC-8C10-E97CE2F8A84E}"/>
          </ac:spMkLst>
        </pc:spChg>
        <pc:spChg chg="del">
          <ac:chgData name="Quint, Sander" userId="S::quin2331@stthomas.edu::4c665424-3285-4028-b5bf-324cbc011ddd" providerId="AD" clId="Web-{92AB2502-91AB-471D-B6ED-1527736450FA}" dt="2018-12-01T23:01:26.677" v="117"/>
          <ac:spMkLst>
            <pc:docMk/>
            <pc:sldMk cId="3342215165" sldId="261"/>
            <ac:spMk id="4" creationId="{A96E2113-AD0E-451F-A06D-17724993625E}"/>
          </ac:spMkLst>
        </pc:spChg>
      </pc:sldChg>
      <pc:sldChg chg="delSp modSp new ord">
        <pc:chgData name="Quint, Sander" userId="S::quin2331@stthomas.edu::4c665424-3285-4028-b5bf-324cbc011ddd" providerId="AD" clId="Web-{92AB2502-91AB-471D-B6ED-1527736450FA}" dt="2018-12-01T23:18:44.073" v="202" actId="20577"/>
        <pc:sldMkLst>
          <pc:docMk/>
          <pc:sldMk cId="2453985949" sldId="262"/>
        </pc:sldMkLst>
        <pc:spChg chg="mod">
          <ac:chgData name="Quint, Sander" userId="S::quin2331@stthomas.edu::4c665424-3285-4028-b5bf-324cbc011ddd" providerId="AD" clId="Web-{92AB2502-91AB-471D-B6ED-1527736450FA}" dt="2018-12-01T23:18:44.073" v="202" actId="20577"/>
          <ac:spMkLst>
            <pc:docMk/>
            <pc:sldMk cId="2453985949" sldId="262"/>
            <ac:spMk id="2" creationId="{7A01E050-70FE-4E9D-8E45-9D7C4FA11DE1}"/>
          </ac:spMkLst>
        </pc:spChg>
        <pc:spChg chg="mod">
          <ac:chgData name="Quint, Sander" userId="S::quin2331@stthomas.edu::4c665424-3285-4028-b5bf-324cbc011ddd" providerId="AD" clId="Web-{92AB2502-91AB-471D-B6ED-1527736450FA}" dt="2018-12-01T23:18:37.276" v="182" actId="20577"/>
          <ac:spMkLst>
            <pc:docMk/>
            <pc:sldMk cId="2453985949" sldId="262"/>
            <ac:spMk id="3" creationId="{2519E830-BAB2-4457-A3EB-E669439FE49F}"/>
          </ac:spMkLst>
        </pc:spChg>
        <pc:spChg chg="del mod">
          <ac:chgData name="Quint, Sander" userId="S::quin2331@stthomas.edu::4c665424-3285-4028-b5bf-324cbc011ddd" providerId="AD" clId="Web-{92AB2502-91AB-471D-B6ED-1527736450FA}" dt="2018-12-01T23:14:17.226" v="126"/>
          <ac:spMkLst>
            <pc:docMk/>
            <pc:sldMk cId="2453985949" sldId="262"/>
            <ac:spMk id="4" creationId="{1F7F8D78-4413-43AB-AA01-B0E9AD9792BE}"/>
          </ac:spMkLst>
        </pc:spChg>
      </pc:sldChg>
      <pc:sldChg chg="add replId">
        <pc:chgData name="Quint, Sander" userId="S::quin2331@stthomas.edu::4c665424-3285-4028-b5bf-324cbc011ddd" providerId="AD" clId="Web-{92AB2502-91AB-471D-B6ED-1527736450FA}" dt="2018-12-01T23:31:29.185" v="227"/>
        <pc:sldMkLst>
          <pc:docMk/>
          <pc:sldMk cId="3805854227" sldId="263"/>
        </pc:sldMkLst>
      </pc:sldChg>
      <pc:sldChg chg="modSp add replId">
        <pc:chgData name="Quint, Sander" userId="S::quin2331@stthomas.edu::4c665424-3285-4028-b5bf-324cbc011ddd" providerId="AD" clId="Web-{92AB2502-91AB-471D-B6ED-1527736450FA}" dt="2018-12-01T23:32:17.232" v="234" actId="20577"/>
        <pc:sldMkLst>
          <pc:docMk/>
          <pc:sldMk cId="1813246450" sldId="264"/>
        </pc:sldMkLst>
        <pc:spChg chg="mod">
          <ac:chgData name="Quint, Sander" userId="S::quin2331@stthomas.edu::4c665424-3285-4028-b5bf-324cbc011ddd" providerId="AD" clId="Web-{92AB2502-91AB-471D-B6ED-1527736450FA}" dt="2018-12-01T23:32:17.232" v="234" actId="20577"/>
          <ac:spMkLst>
            <pc:docMk/>
            <pc:sldMk cId="1813246450" sldId="264"/>
            <ac:spMk id="3" creationId="{CAFF6284-D3CE-4163-B45A-6E0C663D3F60}"/>
          </ac:spMkLst>
        </pc:spChg>
      </pc:sldChg>
    </pc:docChg>
  </pc:docChgLst>
  <pc:docChgLst>
    <pc:chgData name="Almuhareb, Meshal" userId="S::almu4204@stthomas.edu::5f41430f-9efa-4b6b-abd0-9e833b90ee7f" providerId="AD" clId="Web-{0A20B1FE-6AC4-46DF-926F-814AE6242AF3}"/>
    <pc:docChg chg="addSld modSld">
      <pc:chgData name="Almuhareb, Meshal" userId="S::almu4204@stthomas.edu::5f41430f-9efa-4b6b-abd0-9e833b90ee7f" providerId="AD" clId="Web-{0A20B1FE-6AC4-46DF-926F-814AE6242AF3}" dt="2018-12-02T00:00:44.129" v="305" actId="20577"/>
      <pc:docMkLst>
        <pc:docMk/>
      </pc:docMkLst>
      <pc:sldChg chg="modSp">
        <pc:chgData name="Almuhareb, Meshal" userId="S::almu4204@stthomas.edu::5f41430f-9efa-4b6b-abd0-9e833b90ee7f" providerId="AD" clId="Web-{0A20B1FE-6AC4-46DF-926F-814AE6242AF3}" dt="2018-12-01T23:48:43.219" v="236" actId="20577"/>
        <pc:sldMkLst>
          <pc:docMk/>
          <pc:sldMk cId="1556254853" sldId="258"/>
        </pc:sldMkLst>
        <pc:spChg chg="mod">
          <ac:chgData name="Almuhareb, Meshal" userId="S::almu4204@stthomas.edu::5f41430f-9efa-4b6b-abd0-9e833b90ee7f" providerId="AD" clId="Web-{0A20B1FE-6AC4-46DF-926F-814AE6242AF3}" dt="2018-12-01T23:48:43.219" v="236" actId="20577"/>
          <ac:spMkLst>
            <pc:docMk/>
            <pc:sldMk cId="1556254853" sldId="258"/>
            <ac:spMk id="3" creationId="{CAFF6284-D3CE-4163-B45A-6E0C663D3F60}"/>
          </ac:spMkLst>
        </pc:spChg>
      </pc:sldChg>
      <pc:sldChg chg="addSp modSp new">
        <pc:chgData name="Almuhareb, Meshal" userId="S::almu4204@stthomas.edu::5f41430f-9efa-4b6b-abd0-9e833b90ee7f" providerId="AD" clId="Web-{0A20B1FE-6AC4-46DF-926F-814AE6242AF3}" dt="2018-12-02T00:00:44.129" v="305" actId="20577"/>
        <pc:sldMkLst>
          <pc:docMk/>
          <pc:sldMk cId="58878645" sldId="265"/>
        </pc:sldMkLst>
        <pc:spChg chg="mod">
          <ac:chgData name="Almuhareb, Meshal" userId="S::almu4204@stthomas.edu::5f41430f-9efa-4b6b-abd0-9e833b90ee7f" providerId="AD" clId="Web-{0A20B1FE-6AC4-46DF-926F-814AE6242AF3}" dt="2018-12-01T23:58:12.863" v="288" actId="20577"/>
          <ac:spMkLst>
            <pc:docMk/>
            <pc:sldMk cId="58878645" sldId="265"/>
            <ac:spMk id="2" creationId="{558455BB-3941-4110-A261-E6AA649A27D5}"/>
          </ac:spMkLst>
        </pc:spChg>
        <pc:spChg chg="add mod">
          <ac:chgData name="Almuhareb, Meshal" userId="S::almu4204@stthomas.edu::5f41430f-9efa-4b6b-abd0-9e833b90ee7f" providerId="AD" clId="Web-{0A20B1FE-6AC4-46DF-926F-814AE6242AF3}" dt="2018-12-02T00:00:44.129" v="305" actId="20577"/>
          <ac:spMkLst>
            <pc:docMk/>
            <pc:sldMk cId="58878645" sldId="265"/>
            <ac:spMk id="3" creationId="{541B39C3-DAB4-4CB2-9073-C91A941E1BAB}"/>
          </ac:spMkLst>
        </pc:spChg>
      </pc:sldChg>
    </pc:docChg>
  </pc:docChgLst>
  <pc:docChgLst>
    <pc:chgData name="Nyaundi, Darius O." userId="S::nyau1234@stthomas.edu::6192199d-0b74-42e3-9910-d5b6bd1ee362" providerId="AD" clId="Web-{CB37C179-4B32-47C4-9435-2247BA342B22}"/>
    <pc:docChg chg="addSld delSld modSld sldOrd">
      <pc:chgData name="Nyaundi, Darius O." userId="S::nyau1234@stthomas.edu::6192199d-0b74-42e3-9910-d5b6bd1ee362" providerId="AD" clId="Web-{CB37C179-4B32-47C4-9435-2247BA342B22}" dt="2018-12-05T22:57:05.331" v="648" actId="20577"/>
      <pc:docMkLst>
        <pc:docMk/>
      </pc:docMkLst>
      <pc:sldChg chg="addSp modSp">
        <pc:chgData name="Nyaundi, Darius O." userId="S::nyau1234@stthomas.edu::6192199d-0b74-42e3-9910-d5b6bd1ee362" providerId="AD" clId="Web-{CB37C179-4B32-47C4-9435-2247BA342B22}" dt="2018-12-05T22:53:29.924" v="484" actId="20577"/>
        <pc:sldMkLst>
          <pc:docMk/>
          <pc:sldMk cId="3342215165" sldId="261"/>
        </pc:sldMkLst>
        <pc:spChg chg="mod">
          <ac:chgData name="Nyaundi, Darius O." userId="S::nyau1234@stthomas.edu::6192199d-0b74-42e3-9910-d5b6bd1ee362" providerId="AD" clId="Web-{CB37C179-4B32-47C4-9435-2247BA342B22}" dt="2018-12-05T22:53:29.924" v="484" actId="20577"/>
          <ac:spMkLst>
            <pc:docMk/>
            <pc:sldMk cId="3342215165" sldId="261"/>
            <ac:spMk id="5" creationId="{1D9A1376-FD93-4A28-BAA7-5BA60657BC98}"/>
          </ac:spMkLst>
        </pc:spChg>
        <pc:picChg chg="add">
          <ac:chgData name="Nyaundi, Darius O." userId="S::nyau1234@stthomas.edu::6192199d-0b74-42e3-9910-d5b6bd1ee362" providerId="AD" clId="Web-{CB37C179-4B32-47C4-9435-2247BA342B22}" dt="2018-12-05T22:36:17.825" v="386"/>
          <ac:picMkLst>
            <pc:docMk/>
            <pc:sldMk cId="3342215165" sldId="261"/>
            <ac:picMk id="3" creationId="{DFA8561D-FDF6-4BEC-A495-B79F7E886C46}"/>
          </ac:picMkLst>
        </pc:picChg>
      </pc:sldChg>
      <pc:sldChg chg="del ord">
        <pc:chgData name="Nyaundi, Darius O." userId="S::nyau1234@stthomas.edu::6192199d-0b74-42e3-9910-d5b6bd1ee362" providerId="AD" clId="Web-{CB37C179-4B32-47C4-9435-2247BA342B22}" dt="2018-12-05T22:39:34.217" v="465"/>
        <pc:sldMkLst>
          <pc:docMk/>
          <pc:sldMk cId="2981540887" sldId="281"/>
        </pc:sldMkLst>
      </pc:sldChg>
      <pc:sldChg chg="addSp delSp modSp add replId">
        <pc:chgData name="Nyaundi, Darius O." userId="S::nyau1234@stthomas.edu::6192199d-0b74-42e3-9910-d5b6bd1ee362" providerId="AD" clId="Web-{CB37C179-4B32-47C4-9435-2247BA342B22}" dt="2018-12-05T22:36:12.044" v="385" actId="14100"/>
        <pc:sldMkLst>
          <pc:docMk/>
          <pc:sldMk cId="1786021607" sldId="283"/>
        </pc:sldMkLst>
        <pc:spChg chg="add del">
          <ac:chgData name="Nyaundi, Darius O." userId="S::nyau1234@stthomas.edu::6192199d-0b74-42e3-9910-d5b6bd1ee362" providerId="AD" clId="Web-{CB37C179-4B32-47C4-9435-2247BA342B22}" dt="2018-12-05T22:22:08.024" v="141"/>
          <ac:spMkLst>
            <pc:docMk/>
            <pc:sldMk cId="1786021607" sldId="283"/>
            <ac:spMk id="3" creationId="{9A0058C8-3263-4DC7-BAFD-8CB64334A6AF}"/>
          </ac:spMkLst>
        </pc:spChg>
        <pc:spChg chg="mod">
          <ac:chgData name="Nyaundi, Darius O." userId="S::nyau1234@stthomas.edu::6192199d-0b74-42e3-9910-d5b6bd1ee362" providerId="AD" clId="Web-{CB37C179-4B32-47C4-9435-2247BA342B22}" dt="2018-12-05T22:31:06.839" v="381" actId="20577"/>
          <ac:spMkLst>
            <pc:docMk/>
            <pc:sldMk cId="1786021607" sldId="283"/>
            <ac:spMk id="5" creationId="{1D9A1376-FD93-4A28-BAA7-5BA60657BC98}"/>
          </ac:spMkLst>
        </pc:spChg>
        <pc:picChg chg="add mod">
          <ac:chgData name="Nyaundi, Darius O." userId="S::nyau1234@stthomas.edu::6192199d-0b74-42e3-9910-d5b6bd1ee362" providerId="AD" clId="Web-{CB37C179-4B32-47C4-9435-2247BA342B22}" dt="2018-12-05T22:36:12.044" v="385" actId="14100"/>
          <ac:picMkLst>
            <pc:docMk/>
            <pc:sldMk cId="1786021607" sldId="283"/>
            <ac:picMk id="4" creationId="{269693A1-2FAA-4393-83CD-D2A71A906DD9}"/>
          </ac:picMkLst>
        </pc:picChg>
      </pc:sldChg>
      <pc:sldChg chg="addSp delSp modSp new ord">
        <pc:chgData name="Nyaundi, Darius O." userId="S::nyau1234@stthomas.edu::6192199d-0b74-42e3-9910-d5b6bd1ee362" providerId="AD" clId="Web-{CB37C179-4B32-47C4-9435-2247BA342B22}" dt="2018-12-05T22:57:03.628" v="646" actId="20577"/>
        <pc:sldMkLst>
          <pc:docMk/>
          <pc:sldMk cId="156666286" sldId="284"/>
        </pc:sldMkLst>
        <pc:spChg chg="add mod">
          <ac:chgData name="Nyaundi, Darius O." userId="S::nyau1234@stthomas.edu::6192199d-0b74-42e3-9910-d5b6bd1ee362" providerId="AD" clId="Web-{CB37C179-4B32-47C4-9435-2247BA342B22}" dt="2018-12-05T22:57:03.628" v="646" actId="20577"/>
          <ac:spMkLst>
            <pc:docMk/>
            <pc:sldMk cId="156666286" sldId="284"/>
            <ac:spMk id="2" creationId="{8ABF8992-6CD8-4B5A-8A87-F4329969753E}"/>
          </ac:spMkLst>
        </pc:spChg>
        <pc:spChg chg="add del">
          <ac:chgData name="Nyaundi, Darius O." userId="S::nyau1234@stthomas.edu::6192199d-0b74-42e3-9910-d5b6bd1ee362" providerId="AD" clId="Web-{CB37C179-4B32-47C4-9435-2247BA342B22}" dt="2018-12-05T22:54:29.190" v="490"/>
          <ac:spMkLst>
            <pc:docMk/>
            <pc:sldMk cId="156666286" sldId="284"/>
            <ac:spMk id="3" creationId="{DE63674D-E687-4058-A260-B8F65C2116DA}"/>
          </ac:spMkLst>
        </pc:spChg>
      </pc:sldChg>
    </pc:docChg>
  </pc:docChgLst>
  <pc:docChgLst>
    <pc:chgData name="Almuhareb, Meshal" userId="S::almu4204@stthomas.edu::5f41430f-9efa-4b6b-abd0-9e833b90ee7f" providerId="AD" clId="Web-{0FE2C557-77B1-2557-14D5-A24A79F47A8C}"/>
    <pc:docChg chg="modSld">
      <pc:chgData name="Almuhareb, Meshal" userId="S::almu4204@stthomas.edu::5f41430f-9efa-4b6b-abd0-9e833b90ee7f" providerId="AD" clId="Web-{0FE2C557-77B1-2557-14D5-A24A79F47A8C}" dt="2018-12-05T21:32:04.293" v="70" actId="20577"/>
      <pc:docMkLst>
        <pc:docMk/>
      </pc:docMkLst>
      <pc:sldChg chg="modSp">
        <pc:chgData name="Almuhareb, Meshal" userId="S::almu4204@stthomas.edu::5f41430f-9efa-4b6b-abd0-9e833b90ee7f" providerId="AD" clId="Web-{0FE2C557-77B1-2557-14D5-A24A79F47A8C}" dt="2018-12-05T21:31:06.091" v="68" actId="20577"/>
        <pc:sldMkLst>
          <pc:docMk/>
          <pc:sldMk cId="1556254853" sldId="258"/>
        </pc:sldMkLst>
        <pc:spChg chg="mod">
          <ac:chgData name="Almuhareb, Meshal" userId="S::almu4204@stthomas.edu::5f41430f-9efa-4b6b-abd0-9e833b90ee7f" providerId="AD" clId="Web-{0FE2C557-77B1-2557-14D5-A24A79F47A8C}" dt="2018-12-05T21:31:06.091" v="68" actId="20577"/>
          <ac:spMkLst>
            <pc:docMk/>
            <pc:sldMk cId="1556254853" sldId="258"/>
            <ac:spMk id="3" creationId="{CAFF6284-D3CE-4163-B45A-6E0C663D3F60}"/>
          </ac:spMkLst>
        </pc:spChg>
      </pc:sldChg>
    </pc:docChg>
  </pc:docChgLst>
  <pc:docChgLst>
    <pc:chgData name="Nyaundi, Darius O." userId="S::nyau1234@stthomas.edu::6192199d-0b74-42e3-9910-d5b6bd1ee362" providerId="AD" clId="Web-{CDB499C7-622C-7AA5-D6C7-1752E52E44D2}"/>
    <pc:docChg chg="addSld delSld modSld">
      <pc:chgData name="Nyaundi, Darius O." userId="S::nyau1234@stthomas.edu::6192199d-0b74-42e3-9910-d5b6bd1ee362" providerId="AD" clId="Web-{CDB499C7-622C-7AA5-D6C7-1752E52E44D2}" dt="2018-12-05T17:21:14.153" v="393" actId="1076"/>
      <pc:docMkLst>
        <pc:docMk/>
      </pc:docMkLst>
      <pc:sldChg chg="addSp delSp modSp new">
        <pc:chgData name="Nyaundi, Darius O." userId="S::nyau1234@stthomas.edu::6192199d-0b74-42e3-9910-d5b6bd1ee362" providerId="AD" clId="Web-{CDB499C7-622C-7AA5-D6C7-1752E52E44D2}" dt="2018-12-05T16:34:35.582" v="22" actId="20577"/>
        <pc:sldMkLst>
          <pc:docMk/>
          <pc:sldMk cId="42797876" sldId="274"/>
        </pc:sldMkLst>
        <pc:spChg chg="mod">
          <ac:chgData name="Nyaundi, Darius O." userId="S::nyau1234@stthomas.edu::6192199d-0b74-42e3-9910-d5b6bd1ee362" providerId="AD" clId="Web-{CDB499C7-622C-7AA5-D6C7-1752E52E44D2}" dt="2018-12-05T16:34:35.582" v="22" actId="20577"/>
          <ac:spMkLst>
            <pc:docMk/>
            <pc:sldMk cId="42797876" sldId="274"/>
            <ac:spMk id="2" creationId="{E2D8D8F4-178E-40ED-B18D-EBDEC84B045E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34:11.161" v="7"/>
          <ac:spMkLst>
            <pc:docMk/>
            <pc:sldMk cId="42797876" sldId="274"/>
            <ac:spMk id="3" creationId="{E6766FFA-DF0B-4120-9724-4FF47ABBAEF9}"/>
          </ac:spMkLst>
        </pc:spChg>
        <pc:spChg chg="add del mod">
          <ac:chgData name="Nyaundi, Darius O." userId="S::nyau1234@stthomas.edu::6192199d-0b74-42e3-9910-d5b6bd1ee362" providerId="AD" clId="Web-{CDB499C7-622C-7AA5-D6C7-1752E52E44D2}" dt="2018-12-05T16:23:03.717" v="3"/>
          <ac:spMkLst>
            <pc:docMk/>
            <pc:sldMk cId="42797876" sldId="274"/>
            <ac:spMk id="4" creationId="{82D0AF18-94A8-4021-9D7E-CEC65A369E3F}"/>
          </ac:spMkLst>
        </pc:spChg>
        <pc:spChg chg="add del mod">
          <ac:chgData name="Nyaundi, Darius O." userId="S::nyau1234@stthomas.edu::6192199d-0b74-42e3-9910-d5b6bd1ee362" providerId="AD" clId="Web-{CDB499C7-622C-7AA5-D6C7-1752E52E44D2}" dt="2018-12-05T16:24:28.640" v="6"/>
          <ac:spMkLst>
            <pc:docMk/>
            <pc:sldMk cId="42797876" sldId="274"/>
            <ac:spMk id="5" creationId="{4FFDF89C-E1DA-457E-8749-7B4039B0451C}"/>
          </ac:spMkLst>
        </pc:spChg>
        <pc:picChg chg="add mod ord">
          <ac:chgData name="Nyaundi, Darius O." userId="S::nyau1234@stthomas.edu::6192199d-0b74-42e3-9910-d5b6bd1ee362" providerId="AD" clId="Web-{CDB499C7-622C-7AA5-D6C7-1752E52E44D2}" dt="2018-12-05T16:34:11.161" v="7"/>
          <ac:picMkLst>
            <pc:docMk/>
            <pc:sldMk cId="42797876" sldId="274"/>
            <ac:picMk id="6" creationId="{DE1E8963-FF3A-4D87-B39C-498794B16C20}"/>
          </ac:picMkLst>
        </pc:picChg>
      </pc:sldChg>
      <pc:sldChg chg="addSp delSp modSp new">
        <pc:chgData name="Nyaundi, Darius O." userId="S::nyau1234@stthomas.edu::6192199d-0b74-42e3-9910-d5b6bd1ee362" providerId="AD" clId="Web-{CDB499C7-622C-7AA5-D6C7-1752E52E44D2}" dt="2018-12-05T16:40:21.554" v="138" actId="20577"/>
        <pc:sldMkLst>
          <pc:docMk/>
          <pc:sldMk cId="2513185517" sldId="275"/>
        </pc:sldMkLst>
        <pc:spChg chg="mod">
          <ac:chgData name="Nyaundi, Darius O." userId="S::nyau1234@stthomas.edu::6192199d-0b74-42e3-9910-d5b6bd1ee362" providerId="AD" clId="Web-{CDB499C7-622C-7AA5-D6C7-1752E52E44D2}" dt="2018-12-05T16:40:21.554" v="138" actId="20577"/>
          <ac:spMkLst>
            <pc:docMk/>
            <pc:sldMk cId="2513185517" sldId="275"/>
            <ac:spMk id="2" creationId="{E13505CB-2149-47BD-AE99-8602A7EBDBC6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36:04.615" v="25"/>
          <ac:spMkLst>
            <pc:docMk/>
            <pc:sldMk cId="2513185517" sldId="275"/>
            <ac:spMk id="3" creationId="{1408A7CD-8583-472A-95FF-1EEF59B0D4CF}"/>
          </ac:spMkLst>
        </pc:spChg>
        <pc:picChg chg="add mod ord">
          <ac:chgData name="Nyaundi, Darius O." userId="S::nyau1234@stthomas.edu::6192199d-0b74-42e3-9910-d5b6bd1ee362" providerId="AD" clId="Web-{CDB499C7-622C-7AA5-D6C7-1752E52E44D2}" dt="2018-12-05T16:39:07.382" v="87" actId="14100"/>
          <ac:picMkLst>
            <pc:docMk/>
            <pc:sldMk cId="2513185517" sldId="275"/>
            <ac:picMk id="4" creationId="{B1901E77-40CB-4C95-97D1-420F377F0609}"/>
          </ac:picMkLst>
        </pc:picChg>
        <pc:picChg chg="add mod modCrop">
          <ac:chgData name="Nyaundi, Darius O." userId="S::nyau1234@stthomas.edu::6192199d-0b74-42e3-9910-d5b6bd1ee362" providerId="AD" clId="Web-{CDB499C7-622C-7AA5-D6C7-1752E52E44D2}" dt="2018-12-05T16:39:40.773" v="91"/>
          <ac:picMkLst>
            <pc:docMk/>
            <pc:sldMk cId="2513185517" sldId="275"/>
            <ac:picMk id="7" creationId="{EE3D97BC-F386-40AF-BFBD-9D0AB0521E6B}"/>
          </ac:picMkLst>
        </pc:picChg>
        <pc:picChg chg="add mod">
          <ac:chgData name="Nyaundi, Darius O." userId="S::nyau1234@stthomas.edu::6192199d-0b74-42e3-9910-d5b6bd1ee362" providerId="AD" clId="Web-{CDB499C7-622C-7AA5-D6C7-1752E52E44D2}" dt="2018-12-05T16:40:01.523" v="93" actId="1076"/>
          <ac:picMkLst>
            <pc:docMk/>
            <pc:sldMk cId="2513185517" sldId="275"/>
            <ac:picMk id="9" creationId="{A3CB6337-6840-41F6-8F13-45811C818265}"/>
          </ac:picMkLst>
        </pc:picChg>
      </pc:sldChg>
      <pc:sldChg chg="addSp delSp modSp new del">
        <pc:chgData name="Nyaundi, Darius O." userId="S::nyau1234@stthomas.edu::6192199d-0b74-42e3-9910-d5b6bd1ee362" providerId="AD" clId="Web-{CDB499C7-622C-7AA5-D6C7-1752E52E44D2}" dt="2018-12-05T16:40:37.992" v="145"/>
        <pc:sldMkLst>
          <pc:docMk/>
          <pc:sldMk cId="2440712288" sldId="276"/>
        </pc:sldMkLst>
        <pc:spChg chg="del">
          <ac:chgData name="Nyaundi, Darius O." userId="S::nyau1234@stthomas.edu::6192199d-0b74-42e3-9910-d5b6bd1ee362" providerId="AD" clId="Web-{CDB499C7-622C-7AA5-D6C7-1752E52E44D2}" dt="2018-12-05T16:37:34.818" v="65"/>
          <ac:spMkLst>
            <pc:docMk/>
            <pc:sldMk cId="2440712288" sldId="276"/>
            <ac:spMk id="3" creationId="{E55E7134-69E2-4874-98F4-63B4DDA1BFE7}"/>
          </ac:spMkLst>
        </pc:spChg>
        <pc:spChg chg="add mod">
          <ac:chgData name="Nyaundi, Darius O." userId="S::nyau1234@stthomas.edu::6192199d-0b74-42e3-9910-d5b6bd1ee362" providerId="AD" clId="Web-{CDB499C7-622C-7AA5-D6C7-1752E52E44D2}" dt="2018-12-05T16:40:31.273" v="142" actId="20577"/>
          <ac:spMkLst>
            <pc:docMk/>
            <pc:sldMk cId="2440712288" sldId="276"/>
            <ac:spMk id="11" creationId="{33207246-8AAA-4946-92B7-8AC11E98B112}"/>
          </ac:spMkLst>
        </pc:spChg>
        <pc:picChg chg="add del mod ord modCrop">
          <ac:chgData name="Nyaundi, Darius O." userId="S::nyau1234@stthomas.edu::6192199d-0b74-42e3-9910-d5b6bd1ee362" providerId="AD" clId="Web-{CDB499C7-622C-7AA5-D6C7-1752E52E44D2}" dt="2018-12-05T16:40:25.351" v="141"/>
          <ac:picMkLst>
            <pc:docMk/>
            <pc:sldMk cId="2440712288" sldId="276"/>
            <ac:picMk id="4" creationId="{AA8343B3-A5E3-4186-9B13-5A261BB47FCC}"/>
          </ac:picMkLst>
        </pc:picChg>
        <pc:picChg chg="add del mod">
          <ac:chgData name="Nyaundi, Darius O." userId="S::nyau1234@stthomas.edu::6192199d-0b74-42e3-9910-d5b6bd1ee362" providerId="AD" clId="Web-{CDB499C7-622C-7AA5-D6C7-1752E52E44D2}" dt="2018-12-05T16:38:05.272" v="72"/>
          <ac:picMkLst>
            <pc:docMk/>
            <pc:sldMk cId="2440712288" sldId="276"/>
            <ac:picMk id="7" creationId="{5DDD01FF-0DF6-430E-8815-71E24A783784}"/>
          </ac:picMkLst>
        </pc:picChg>
        <pc:picChg chg="add mod modCrop">
          <ac:chgData name="Nyaundi, Darius O." userId="S::nyau1234@stthomas.edu::6192199d-0b74-42e3-9910-d5b6bd1ee362" providerId="AD" clId="Web-{CDB499C7-622C-7AA5-D6C7-1752E52E44D2}" dt="2018-12-05T16:38:52.444" v="86" actId="14100"/>
          <ac:picMkLst>
            <pc:docMk/>
            <pc:sldMk cId="2440712288" sldId="276"/>
            <ac:picMk id="9" creationId="{2BB7DB5B-C9BA-47AC-A102-18BC38B544CB}"/>
          </ac:picMkLst>
        </pc:picChg>
      </pc:sldChg>
      <pc:sldChg chg="addSp delSp modSp new">
        <pc:chgData name="Nyaundi, Darius O." userId="S::nyau1234@stthomas.edu::6192199d-0b74-42e3-9910-d5b6bd1ee362" providerId="AD" clId="Web-{CDB499C7-622C-7AA5-D6C7-1752E52E44D2}" dt="2018-12-05T16:51:25.029" v="252" actId="20577"/>
        <pc:sldMkLst>
          <pc:docMk/>
          <pc:sldMk cId="3985954803" sldId="276"/>
        </pc:sldMkLst>
        <pc:spChg chg="mod">
          <ac:chgData name="Nyaundi, Darius O." userId="S::nyau1234@stthomas.edu::6192199d-0b74-42e3-9910-d5b6bd1ee362" providerId="AD" clId="Web-{CDB499C7-622C-7AA5-D6C7-1752E52E44D2}" dt="2018-12-05T16:51:25.029" v="252" actId="20577"/>
          <ac:spMkLst>
            <pc:docMk/>
            <pc:sldMk cId="3985954803" sldId="276"/>
            <ac:spMk id="2" creationId="{CBB33389-BE78-4497-AC2D-A3CA9475B3E6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41:23.071" v="147"/>
          <ac:spMkLst>
            <pc:docMk/>
            <pc:sldMk cId="3985954803" sldId="276"/>
            <ac:spMk id="3" creationId="{B5B37D35-47C3-43D7-BCFC-B50B9F7885B6}"/>
          </ac:spMkLst>
        </pc:spChg>
        <pc:picChg chg="add mod ord modCrop">
          <ac:chgData name="Nyaundi, Darius O." userId="S::nyau1234@stthomas.edu::6192199d-0b74-42e3-9910-d5b6bd1ee362" providerId="AD" clId="Web-{CDB499C7-622C-7AA5-D6C7-1752E52E44D2}" dt="2018-12-05T16:42:00.461" v="157" actId="1076"/>
          <ac:picMkLst>
            <pc:docMk/>
            <pc:sldMk cId="3985954803" sldId="276"/>
            <ac:picMk id="4" creationId="{89B9B67C-D886-4AC9-AE81-C72E47379C06}"/>
          </ac:picMkLst>
        </pc:picChg>
        <pc:picChg chg="add mod modCrop">
          <ac:chgData name="Nyaundi, Darius O." userId="S::nyau1234@stthomas.edu::6192199d-0b74-42e3-9910-d5b6bd1ee362" providerId="AD" clId="Web-{CDB499C7-622C-7AA5-D6C7-1752E52E44D2}" dt="2018-12-05T16:42:27.680" v="161" actId="14100"/>
          <ac:picMkLst>
            <pc:docMk/>
            <pc:sldMk cId="3985954803" sldId="276"/>
            <ac:picMk id="6" creationId="{7E1B71DF-2F46-4CC8-90B7-EBE1EA3A6925}"/>
          </ac:picMkLst>
        </pc:picChg>
        <pc:picChg chg="add mod modCrop">
          <ac:chgData name="Nyaundi, Darius O." userId="S::nyau1234@stthomas.edu::6192199d-0b74-42e3-9910-d5b6bd1ee362" providerId="AD" clId="Web-{CDB499C7-622C-7AA5-D6C7-1752E52E44D2}" dt="2018-12-05T16:43:24.884" v="166"/>
          <ac:picMkLst>
            <pc:docMk/>
            <pc:sldMk cId="3985954803" sldId="276"/>
            <ac:picMk id="8" creationId="{30F0BCE7-DECF-4F6F-857B-8DB00F1B6FDC}"/>
          </ac:picMkLst>
        </pc:picChg>
      </pc:sldChg>
      <pc:sldChg chg="addSp delSp modSp new">
        <pc:chgData name="Nyaundi, Darius O." userId="S::nyau1234@stthomas.edu::6192199d-0b74-42e3-9910-d5b6bd1ee362" providerId="AD" clId="Web-{CDB499C7-622C-7AA5-D6C7-1752E52E44D2}" dt="2018-12-05T16:50:47.856" v="244" actId="20577"/>
        <pc:sldMkLst>
          <pc:docMk/>
          <pc:sldMk cId="2977410021" sldId="277"/>
        </pc:sldMkLst>
        <pc:spChg chg="mod">
          <ac:chgData name="Nyaundi, Darius O." userId="S::nyau1234@stthomas.edu::6192199d-0b74-42e3-9910-d5b6bd1ee362" providerId="AD" clId="Web-{CDB499C7-622C-7AA5-D6C7-1752E52E44D2}" dt="2018-12-05T16:50:47.856" v="244" actId="20577"/>
          <ac:spMkLst>
            <pc:docMk/>
            <pc:sldMk cId="2977410021" sldId="277"/>
            <ac:spMk id="2" creationId="{F3863DC6-F7D8-4339-99A1-BCF55A3E17AD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44:41.728" v="200"/>
          <ac:spMkLst>
            <pc:docMk/>
            <pc:sldMk cId="2977410021" sldId="277"/>
            <ac:spMk id="3" creationId="{E7F5CEB2-E406-41FC-956E-9A8893892E4C}"/>
          </ac:spMkLst>
        </pc:spChg>
        <pc:picChg chg="add mod ord modCrop">
          <ac:chgData name="Nyaundi, Darius O." userId="S::nyau1234@stthomas.edu::6192199d-0b74-42e3-9910-d5b6bd1ee362" providerId="AD" clId="Web-{CDB499C7-622C-7AA5-D6C7-1752E52E44D2}" dt="2018-12-05T16:49:22.949" v="217" actId="1076"/>
          <ac:picMkLst>
            <pc:docMk/>
            <pc:sldMk cId="2977410021" sldId="277"/>
            <ac:picMk id="4" creationId="{ED445155-A227-4000-969E-F3E7226B4189}"/>
          </ac:picMkLst>
        </pc:picChg>
      </pc:sldChg>
      <pc:sldChg chg="addSp delSp modSp new">
        <pc:chgData name="Nyaundi, Darius O." userId="S::nyau1234@stthomas.edu::6192199d-0b74-42e3-9910-d5b6bd1ee362" providerId="AD" clId="Web-{CDB499C7-622C-7AA5-D6C7-1752E52E44D2}" dt="2018-12-05T16:49:53.215" v="229" actId="20577"/>
        <pc:sldMkLst>
          <pc:docMk/>
          <pc:sldMk cId="704717259" sldId="278"/>
        </pc:sldMkLst>
        <pc:spChg chg="mod">
          <ac:chgData name="Nyaundi, Darius O." userId="S::nyau1234@stthomas.edu::6192199d-0b74-42e3-9910-d5b6bd1ee362" providerId="AD" clId="Web-{CDB499C7-622C-7AA5-D6C7-1752E52E44D2}" dt="2018-12-05T16:49:53.215" v="229" actId="20577"/>
          <ac:spMkLst>
            <pc:docMk/>
            <pc:sldMk cId="704717259" sldId="278"/>
            <ac:spMk id="2" creationId="{47EA7745-321C-4DE1-B2B2-8893F3B7B35B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45:40.760" v="207"/>
          <ac:spMkLst>
            <pc:docMk/>
            <pc:sldMk cId="704717259" sldId="278"/>
            <ac:spMk id="3" creationId="{2503166B-316C-48AA-85A5-489E9D169C42}"/>
          </ac:spMkLst>
        </pc:spChg>
        <pc:picChg chg="add mod ord modCrop">
          <ac:chgData name="Nyaundi, Darius O." userId="S::nyau1234@stthomas.edu::6192199d-0b74-42e3-9910-d5b6bd1ee362" providerId="AD" clId="Web-{CDB499C7-622C-7AA5-D6C7-1752E52E44D2}" dt="2018-12-05T16:49:42.934" v="220" actId="1076"/>
          <ac:picMkLst>
            <pc:docMk/>
            <pc:sldMk cId="704717259" sldId="278"/>
            <ac:picMk id="4" creationId="{8C83537B-9EF4-42D8-9E8B-F00CA0A5CCEE}"/>
          </ac:picMkLst>
        </pc:picChg>
      </pc:sldChg>
      <pc:sldChg chg="addSp delSp modSp new">
        <pc:chgData name="Nyaundi, Darius O." userId="S::nyau1234@stthomas.edu::6192199d-0b74-42e3-9910-d5b6bd1ee362" providerId="AD" clId="Web-{CDB499C7-622C-7AA5-D6C7-1752E52E44D2}" dt="2018-12-05T17:17:28.354" v="392" actId="14100"/>
        <pc:sldMkLst>
          <pc:docMk/>
          <pc:sldMk cId="1933336013" sldId="279"/>
        </pc:sldMkLst>
        <pc:spChg chg="mod">
          <ac:chgData name="Nyaundi, Darius O." userId="S::nyau1234@stthomas.edu::6192199d-0b74-42e3-9910-d5b6bd1ee362" providerId="AD" clId="Web-{CDB499C7-622C-7AA5-D6C7-1752E52E44D2}" dt="2018-12-05T17:17:03.307" v="386" actId="20577"/>
          <ac:spMkLst>
            <pc:docMk/>
            <pc:sldMk cId="1933336013" sldId="279"/>
            <ac:spMk id="2" creationId="{989D5901-FC01-45F0-8C02-9EBEE690A1C5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7:16:23.150" v="370"/>
          <ac:spMkLst>
            <pc:docMk/>
            <pc:sldMk cId="1933336013" sldId="279"/>
            <ac:spMk id="3" creationId="{0A416A0F-B440-422F-917F-5C85A4CE5888}"/>
          </ac:spMkLst>
        </pc:spChg>
        <pc:picChg chg="add mod ord modCrop">
          <ac:chgData name="Nyaundi, Darius O." userId="S::nyau1234@stthomas.edu::6192199d-0b74-42e3-9910-d5b6bd1ee362" providerId="AD" clId="Web-{CDB499C7-622C-7AA5-D6C7-1752E52E44D2}" dt="2018-12-05T17:17:28.354" v="392" actId="14100"/>
          <ac:picMkLst>
            <pc:docMk/>
            <pc:sldMk cId="1933336013" sldId="279"/>
            <ac:picMk id="4" creationId="{B5C4B790-96C8-46C8-A0EF-581C3423AAD3}"/>
          </ac:picMkLst>
        </pc:picChg>
      </pc:sldChg>
      <pc:sldChg chg="delSp modSp new">
        <pc:chgData name="Nyaundi, Darius O." userId="S::nyau1234@stthomas.edu::6192199d-0b74-42e3-9910-d5b6bd1ee362" providerId="AD" clId="Web-{CDB499C7-622C-7AA5-D6C7-1752E52E44D2}" dt="2018-12-05T16:53:28.873" v="273"/>
        <pc:sldMkLst>
          <pc:docMk/>
          <pc:sldMk cId="100784152" sldId="280"/>
        </pc:sldMkLst>
        <pc:spChg chg="mod">
          <ac:chgData name="Nyaundi, Darius O." userId="S::nyau1234@stthomas.edu::6192199d-0b74-42e3-9910-d5b6bd1ee362" providerId="AD" clId="Web-{CDB499C7-622C-7AA5-D6C7-1752E52E44D2}" dt="2018-12-05T16:53:23.076" v="270" actId="20577"/>
          <ac:spMkLst>
            <pc:docMk/>
            <pc:sldMk cId="100784152" sldId="280"/>
            <ac:spMk id="2" creationId="{9A377422-7C7E-40FA-A575-A39C67DCB8EC}"/>
          </ac:spMkLst>
        </pc:spChg>
        <pc:spChg chg="del">
          <ac:chgData name="Nyaundi, Darius O." userId="S::nyau1234@stthomas.edu::6192199d-0b74-42e3-9910-d5b6bd1ee362" providerId="AD" clId="Web-{CDB499C7-622C-7AA5-D6C7-1752E52E44D2}" dt="2018-12-05T16:53:28.873" v="273"/>
          <ac:spMkLst>
            <pc:docMk/>
            <pc:sldMk cId="100784152" sldId="280"/>
            <ac:spMk id="3" creationId="{3FB6B507-1B4D-4429-97C9-F44AC11FB63C}"/>
          </ac:spMkLst>
        </pc:spChg>
      </pc:sldChg>
      <pc:sldChg chg="addSp modSp new">
        <pc:chgData name="Nyaundi, Darius O." userId="S::nyau1234@stthomas.edu::6192199d-0b74-42e3-9910-d5b6bd1ee362" providerId="AD" clId="Web-{CDB499C7-622C-7AA5-D6C7-1752E52E44D2}" dt="2018-12-05T17:21:14.153" v="393" actId="1076"/>
        <pc:sldMkLst>
          <pc:docMk/>
          <pc:sldMk cId="2981540887" sldId="281"/>
        </pc:sldMkLst>
        <pc:spChg chg="mod">
          <ac:chgData name="Nyaundi, Darius O." userId="S::nyau1234@stthomas.edu::6192199d-0b74-42e3-9910-d5b6bd1ee362" providerId="AD" clId="Web-{CDB499C7-622C-7AA5-D6C7-1752E52E44D2}" dt="2018-12-05T16:58:19.313" v="304" actId="20577"/>
          <ac:spMkLst>
            <pc:docMk/>
            <pc:sldMk cId="2981540887" sldId="281"/>
            <ac:spMk id="2" creationId="{5B9EF48C-8916-4906-8CA9-9ECA5559257F}"/>
          </ac:spMkLst>
        </pc:spChg>
        <pc:spChg chg="mod">
          <ac:chgData name="Nyaundi, Darius O." userId="S::nyau1234@stthomas.edu::6192199d-0b74-42e3-9910-d5b6bd1ee362" providerId="AD" clId="Web-{CDB499C7-622C-7AA5-D6C7-1752E52E44D2}" dt="2018-12-05T17:00:42.127" v="358" actId="20577"/>
          <ac:spMkLst>
            <pc:docMk/>
            <pc:sldMk cId="2981540887" sldId="281"/>
            <ac:spMk id="3" creationId="{0F56FD88-530B-4142-805C-9E49FFCDF2E9}"/>
          </ac:spMkLst>
        </pc:spChg>
        <pc:picChg chg="add mod modCrop">
          <ac:chgData name="Nyaundi, Darius O." userId="S::nyau1234@stthomas.edu::6192199d-0b74-42e3-9910-d5b6bd1ee362" providerId="AD" clId="Web-{CDB499C7-622C-7AA5-D6C7-1752E52E44D2}" dt="2018-12-05T17:21:14.153" v="393" actId="1076"/>
          <ac:picMkLst>
            <pc:docMk/>
            <pc:sldMk cId="2981540887" sldId="281"/>
            <ac:picMk id="4" creationId="{B5BAB98E-979B-4527-A8A2-D573CF149B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CFE6A-5426-4130-8596-716BEE57927A}" type="datetimeFigureOut">
              <a:rPr lang="en-US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FEA21-413F-4E65-B238-00C796E8C0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word embedding layer maps word indices to vectors.</a:t>
            </a:r>
          </a:p>
          <a:p>
            <a:r>
              <a:rPr lang="en-US" err="1"/>
              <a:t>embeddingDimension</a:t>
            </a:r>
            <a:r>
              <a:rPr lang="en-US"/>
              <a:t> = 100;</a:t>
            </a:r>
            <a:endParaRPr lang="en-US">
              <a:cs typeface="Calibri"/>
            </a:endParaRPr>
          </a:p>
          <a:p>
            <a:r>
              <a:rPr lang="en-US" err="1"/>
              <a:t>numHiddenUnits</a:t>
            </a:r>
            <a:r>
              <a:rPr lang="en-US"/>
              <a:t> = </a:t>
            </a:r>
            <a:r>
              <a:rPr lang="en-US" err="1"/>
              <a:t>enc.NumWords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 err="1"/>
              <a:t>hiddenSize</a:t>
            </a:r>
            <a:r>
              <a:rPr lang="en-US"/>
              <a:t> = 180;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FEA21-413F-4E65-B238-00C796E8C0D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Twitter Networks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Meshal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Almuraheb</a:t>
            </a:r>
            <a:r>
              <a:rPr lang="en-US">
                <a:cs typeface="Calibri"/>
              </a:rPr>
              <a:t>, Tony Blonigan, Darius </a:t>
            </a:r>
            <a:r>
              <a:rPr lang="en-US" err="1">
                <a:cs typeface="Calibri"/>
              </a:rPr>
              <a:t>Nyaundi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Jideofor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Onyeneho</a:t>
            </a:r>
            <a:r>
              <a:rPr lang="en-US">
                <a:cs typeface="Calibri"/>
              </a:rPr>
              <a:t>, Sander Quint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DA78-6FF3-4C1E-BCE1-6A3804C5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Performance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79878-FB24-4438-BFFC-00DAA05A6D5C}"/>
              </a:ext>
            </a:extLst>
          </p:cNvPr>
          <p:cNvSpPr txBox="1"/>
          <p:nvPr/>
        </p:nvSpPr>
        <p:spPr>
          <a:xfrm>
            <a:off x="1242237" y="1694121"/>
            <a:ext cx="3496339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Model</a:t>
            </a:r>
            <a:r>
              <a:rPr lang="en-US" b="1">
                <a:cs typeface="Calibri"/>
              </a:rPr>
              <a:t> Accuracy = 92%</a:t>
            </a: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F1 Score (False) = 0.7934</a:t>
            </a: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F1 Score (True) = 0.7657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3828C7-463B-43DC-B8E3-7F9D9F5B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725910"/>
            <a:ext cx="5091222" cy="50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836-D036-4CED-957E-9BFF08EA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Model Performance (ROC Curve)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6284-D3CE-4163-B45A-6E0C663D3F60}"/>
              </a:ext>
            </a:extLst>
          </p:cNvPr>
          <p:cNvSpPr txBox="1"/>
          <p:nvPr/>
        </p:nvSpPr>
        <p:spPr>
          <a:xfrm>
            <a:off x="907142" y="2148114"/>
            <a:ext cx="893838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>
              <a:cs typeface="Calibri"/>
            </a:endParaRPr>
          </a:p>
        </p:txBody>
      </p:sp>
      <p:pic>
        <p:nvPicPr>
          <p:cNvPr id="4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C6418F0D-F34A-4ACC-A3C6-63769E54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2" y="1691526"/>
            <a:ext cx="8100733" cy="4993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A201A-CA30-4DD1-8051-6A58545A6D50}"/>
              </a:ext>
            </a:extLst>
          </p:cNvPr>
          <p:cNvSpPr txBox="1"/>
          <p:nvPr/>
        </p:nvSpPr>
        <p:spPr>
          <a:xfrm>
            <a:off x="9066028" y="215486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Class</a:t>
            </a:r>
            <a:r>
              <a:rPr lang="en-US" b="1">
                <a:cs typeface="Calibri"/>
              </a:rPr>
              <a:t> 1 : False</a:t>
            </a:r>
          </a:p>
          <a:p>
            <a:r>
              <a:rPr lang="en-US" b="1">
                <a:cs typeface="Calibri"/>
              </a:rPr>
              <a:t>Class 2 : True</a:t>
            </a:r>
          </a:p>
        </p:txBody>
      </p:sp>
    </p:spTree>
    <p:extLst>
      <p:ext uri="{BB962C8B-B14F-4D97-AF65-F5344CB8AC3E}">
        <p14:creationId xmlns:p14="http://schemas.microsoft.com/office/powerpoint/2010/main" val="181324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27F98D-5DE2-445B-ABA8-C394B3CC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267818"/>
            <a:ext cx="11948789" cy="5587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AE836-D036-4CED-957E-9BFF08EA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Framing: Author Classification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6284-D3CE-4163-B45A-6E0C663D3F60}"/>
              </a:ext>
            </a:extLst>
          </p:cNvPr>
          <p:cNvSpPr txBox="1"/>
          <p:nvPr/>
        </p:nvSpPr>
        <p:spPr>
          <a:xfrm>
            <a:off x="1741029" y="2148114"/>
            <a:ext cx="8938380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Classify tweets by author using tweet text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45 classes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All tweets written by non-corporate accounts are labeled '</a:t>
            </a:r>
            <a:r>
              <a:rPr lang="en-US" sz="2800" err="1">
                <a:cs typeface="Calibri"/>
              </a:rPr>
              <a:t>non_corporate</a:t>
            </a:r>
            <a:r>
              <a:rPr lang="en-US" sz="2800">
                <a:cs typeface="Calibri"/>
              </a:rPr>
              <a:t>'</a:t>
            </a:r>
            <a:endParaRPr lang="en-US"/>
          </a:p>
          <a:p>
            <a:r>
              <a:rPr lang="en-US" sz="2800" b="1">
                <a:cs typeface="Calibri"/>
              </a:rPr>
              <a:t>Preprocessing</a:t>
            </a: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remove punctuation &gt; remove @user tags &gt; simplify 'http://' &gt; lower case &gt; fix double spacing &gt; porter stemmer &gt;  tokenize &gt; post padding &gt; word embedding</a:t>
            </a:r>
          </a:p>
          <a:p>
            <a:r>
              <a:rPr lang="en-US" sz="2800" b="1">
                <a:cs typeface="Calibri"/>
              </a:rPr>
              <a:t>Challenges: </a:t>
            </a:r>
            <a:r>
              <a:rPr lang="en-US" sz="2800">
                <a:cs typeface="Calibri"/>
              </a:rPr>
              <a:t>Unbalanced class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585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GRU &amp; LSTM – Architecture </a:t>
            </a:r>
            <a:br>
              <a:rPr lang="en-US">
                <a:cs typeface="Calibri Light"/>
              </a:rPr>
            </a:br>
            <a:r>
              <a:rPr lang="en-US" sz="2000">
                <a:cs typeface="Calibri Light"/>
              </a:rPr>
              <a:t>(LSTM was same but with an LSTM instead of GRU layer)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B8918-B294-4A7B-AD40-C523083259DC}"/>
              </a:ext>
            </a:extLst>
          </p:cNvPr>
          <p:cNvSpPr txBox="1"/>
          <p:nvPr/>
        </p:nvSpPr>
        <p:spPr>
          <a:xfrm>
            <a:off x="2631640" y="1346887"/>
            <a:ext cx="6928721" cy="5262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Layer (type) Output Shape Param # =================================================================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embedding_1_input (InputLaye (None, 68) 0 _________________________________________________________________</a:t>
            </a:r>
            <a:r>
              <a:rPr lang="en-US" sz="1600">
                <a:cs typeface="Calibri"/>
              </a:rPr>
              <a:t> embedding</a:t>
            </a:r>
            <a:r>
              <a:rPr lang="en-US" sz="1600"/>
              <a:t>_1 (Embedding) (None, 68, 500) 31679000 _________________________________________________________________</a:t>
            </a:r>
            <a:r>
              <a:rPr lang="en-US" sz="1600">
                <a:cs typeface="Calibri"/>
              </a:rPr>
              <a:t> gru</a:t>
            </a:r>
            <a:r>
              <a:rPr lang="en-US" sz="1600"/>
              <a:t>_1 (GRU) (None, 200) 420600 _________________________________________________________________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dropout_10 (Dropout) (None, 200) 0 _________________________________________________________________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dense_14 (Dense) (None, 100) 20100 _________________________________________________________________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dropout_11 (Dropout) (None, 100) 0 _________________________________________________________________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dense_15 (Dense) (None, 50) 5050 _________________________________________________________________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dense_16 (Dense) (None, 45) 2295 =================================================================</a:t>
            </a:r>
            <a:r>
              <a:rPr lang="en-US" sz="1600">
                <a:cs typeface="Calibri"/>
              </a:rPr>
              <a:t> </a:t>
            </a:r>
            <a:r>
              <a:rPr lang="en-US" sz="1600"/>
              <a:t>Total params: 32,127,045 Trainable params: 448,045 Non-trainable params: 31,679,000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GRU &amp; LSTM - Performance</a:t>
            </a:r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E4E394-EF58-4ACC-98C8-B4EBCFAA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480" y="1282700"/>
            <a:ext cx="7376160" cy="5542280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10305F-3C97-486D-830D-E1BC8B9A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82700"/>
            <a:ext cx="7376160" cy="55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6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Word Embedding - Architecture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B8918-B294-4A7B-AD40-C523083259DC}"/>
              </a:ext>
            </a:extLst>
          </p:cNvPr>
          <p:cNvSpPr txBox="1"/>
          <p:nvPr/>
        </p:nvSpPr>
        <p:spPr>
          <a:xfrm>
            <a:off x="2502243" y="1346887"/>
            <a:ext cx="7201891" cy="32932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_________________________________________________________________</a:t>
            </a:r>
            <a:endParaRPr lang="en-US"/>
          </a:p>
          <a:p>
            <a:r>
              <a:rPr lang="en-US" sz="1600"/>
              <a:t>Layer (type)                 Output Shape              Param #   </a:t>
            </a:r>
            <a:endParaRPr lang="en-US"/>
          </a:p>
          <a:p>
            <a:r>
              <a:rPr lang="en-US" sz="1600"/>
              <a:t>=================================================================</a:t>
            </a:r>
            <a:endParaRPr lang="en-US"/>
          </a:p>
          <a:p>
            <a:r>
              <a:rPr lang="en-US" sz="1600"/>
              <a:t>embedding_1 (Embedding)      (None, 68, 500)           31679000 </a:t>
            </a:r>
            <a:r>
              <a:rPr lang="en-US" sz="1600">
                <a:cs typeface="Calibri"/>
              </a:rPr>
              <a:t> </a:t>
            </a:r>
            <a:endParaRPr lang="en-US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/>
          </a:p>
          <a:p>
            <a:r>
              <a:rPr lang="en-US" sz="1600"/>
              <a:t>flatten_1 (Flatten)          (None, 34000)             0        </a:t>
            </a:r>
            <a:r>
              <a:rPr lang="en-US" sz="1600">
                <a:cs typeface="Calibri"/>
              </a:rPr>
              <a:t> </a:t>
            </a:r>
            <a:endParaRPr lang="en-US"/>
          </a:p>
          <a:p>
            <a:r>
              <a:rPr lang="en-US" sz="1600"/>
              <a:t>_________________________________________________________________</a:t>
            </a:r>
            <a:endParaRPr lang="en-US"/>
          </a:p>
          <a:p>
            <a:r>
              <a:rPr lang="en-US" sz="1600"/>
              <a:t>dense_1 (Dense)              (None, 45)                1530045  </a:t>
            </a:r>
            <a:r>
              <a:rPr lang="en-US" sz="1600">
                <a:cs typeface="Calibri"/>
              </a:rPr>
              <a:t> </a:t>
            </a:r>
            <a:endParaRPr lang="en-US"/>
          </a:p>
          <a:p>
            <a:r>
              <a:rPr lang="en-US" sz="1600"/>
              <a:t>=================================================================</a:t>
            </a:r>
            <a:endParaRPr lang="en-US"/>
          </a:p>
          <a:p>
            <a:r>
              <a:rPr lang="en-US" sz="1600"/>
              <a:t>Total params: 33,209,045</a:t>
            </a:r>
            <a:endParaRPr lang="en-US"/>
          </a:p>
          <a:p>
            <a:r>
              <a:rPr lang="en-US" sz="1600"/>
              <a:t>Trainable params: 33,209,045</a:t>
            </a:r>
            <a:endParaRPr lang="en-US"/>
          </a:p>
          <a:p>
            <a:r>
              <a:rPr lang="en-US" sz="1600"/>
              <a:t>Non-trainable params: 0</a:t>
            </a:r>
            <a:endParaRPr lang="en-US"/>
          </a:p>
          <a:p>
            <a:r>
              <a:rPr lang="en-US" sz="1600">
                <a:cs typeface="Calibri"/>
              </a:rPr>
              <a:t>_________________________________________________________________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Word Embedding - Performance</a:t>
            </a:r>
            <a:endParaRPr lang="en-US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8655762-3D4A-4304-BA95-DC129775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440" y="988060"/>
            <a:ext cx="7487920" cy="56134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F68E94E-0CCB-4CE3-A2F8-53E4C520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988060"/>
            <a:ext cx="7487920" cy="56134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B0383B1-6565-496B-B19C-5FCC518DC28B}"/>
              </a:ext>
            </a:extLst>
          </p:cNvPr>
          <p:cNvSpPr txBox="1"/>
          <p:nvPr/>
        </p:nvSpPr>
        <p:spPr>
          <a:xfrm>
            <a:off x="2181338" y="6207086"/>
            <a:ext cx="7847681" cy="6463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NOTE: Transfer learning feeding this</a:t>
            </a:r>
            <a:r>
              <a:rPr lang="en-US">
                <a:cs typeface="Calibri"/>
              </a:rPr>
              <a:t> word embedding to an RNN produced the same results shown in the previous slide (everything classified as majority class)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Fully Connected - Architecture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B8918-B294-4A7B-AD40-C523083259DC}"/>
              </a:ext>
            </a:extLst>
          </p:cNvPr>
          <p:cNvSpPr txBox="1"/>
          <p:nvPr/>
        </p:nvSpPr>
        <p:spPr>
          <a:xfrm>
            <a:off x="2502243" y="1346887"/>
            <a:ext cx="7201891" cy="5509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Layer (type)                 Output Shape              Param #   </a:t>
            </a:r>
            <a:endParaRPr lang="en-US" sz="1600">
              <a:cs typeface="Calibri"/>
            </a:endParaRPr>
          </a:p>
          <a:p>
            <a:r>
              <a:rPr lang="en-US" sz="1600"/>
              <a:t>=================================================================</a:t>
            </a:r>
            <a:endParaRPr lang="en-US" sz="1600">
              <a:cs typeface="Calibri"/>
            </a:endParaRPr>
          </a:p>
          <a:p>
            <a:r>
              <a:rPr lang="en-US" sz="1600"/>
              <a:t>embedding_1 (Embedding)      (None, 106, 500)          74617500 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flatten_1 (Flatten)          (None, 53000)             0        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dense_1 (Dense)              (None, 200)               10600200 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dropout_1 (Dropout)          (None, 200)               0        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dense_2 (Dense)              (None, 100)               20100    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dropout_2 (Dropout)          (None, 100)               0        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dense_3 (Dense)              (None, 50)                5050      </a:t>
            </a:r>
            <a:endParaRPr lang="en-US" sz="1600">
              <a:cs typeface="Calibri"/>
            </a:endParaRPr>
          </a:p>
          <a:p>
            <a:r>
              <a:rPr lang="en-US" sz="1600"/>
              <a:t>_________________________________________________________________</a:t>
            </a:r>
            <a:endParaRPr lang="en-US" sz="1600">
              <a:cs typeface="Calibri"/>
            </a:endParaRPr>
          </a:p>
          <a:p>
            <a:r>
              <a:rPr lang="en-US" sz="1600"/>
              <a:t>dense_4 (Dense)              (None, 45)                2295      </a:t>
            </a:r>
            <a:endParaRPr lang="en-US" sz="1600">
              <a:cs typeface="Calibri"/>
            </a:endParaRPr>
          </a:p>
          <a:p>
            <a:r>
              <a:rPr lang="en-US" sz="1600"/>
              <a:t>=================================================================</a:t>
            </a:r>
            <a:endParaRPr lang="en-US" sz="1600">
              <a:cs typeface="Calibri"/>
            </a:endParaRPr>
          </a:p>
          <a:p>
            <a:r>
              <a:rPr lang="en-US" sz="1600"/>
              <a:t>Total params: 85,245,145</a:t>
            </a:r>
            <a:endParaRPr lang="en-US" sz="1600">
              <a:cs typeface="Calibri"/>
            </a:endParaRPr>
          </a:p>
          <a:p>
            <a:r>
              <a:rPr lang="en-US" sz="1600"/>
              <a:t>Trainable params: 85,245,145</a:t>
            </a:r>
            <a:endParaRPr lang="en-US" sz="1600">
              <a:cs typeface="Calibri"/>
            </a:endParaRPr>
          </a:p>
          <a:p>
            <a:r>
              <a:rPr lang="en-US" sz="1600"/>
              <a:t>Non-trainable params: 0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40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BA9-53B9-4D5F-A336-1058174E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Fully Connected - Performance</a:t>
            </a:r>
            <a:endParaRPr lang="en-US"/>
          </a:p>
        </p:txBody>
      </p:sp>
      <p:pic>
        <p:nvPicPr>
          <p:cNvPr id="10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14558F50-7599-4AF1-9582-2685A995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165" y="1206981"/>
            <a:ext cx="7272067" cy="5464833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7DA4D012-3023-42C5-8515-7A892A82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6" y="1206980"/>
            <a:ext cx="7272067" cy="54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422-7C7E-40FA-A575-A39C67DCB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Sentiment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F8992-6CD8-4B5A-8A87-F4329969753E}"/>
              </a:ext>
            </a:extLst>
          </p:cNvPr>
          <p:cNvSpPr txBox="1"/>
          <p:nvPr/>
        </p:nvSpPr>
        <p:spPr>
          <a:xfrm>
            <a:off x="646669" y="440723"/>
            <a:ext cx="7201929" cy="56015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Agenda:</a:t>
            </a:r>
            <a:endParaRPr lang="en-US" sz="3200" b="1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800">
                <a:cs typeface="Calibri"/>
              </a:rPr>
              <a:t>- Data Description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- Data Pre-processing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- Inbound/Outbound Classification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- Author ID Classification for Corporate Accounts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- Sentiment Analysis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- Q&amp;A</a:t>
            </a:r>
          </a:p>
        </p:txBody>
      </p:sp>
    </p:spTree>
    <p:extLst>
      <p:ext uri="{BB962C8B-B14F-4D97-AF65-F5344CB8AC3E}">
        <p14:creationId xmlns:p14="http://schemas.microsoft.com/office/powerpoint/2010/main" val="15666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D8F4-178E-40ED-B18D-EBDEC84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Textblob</a:t>
            </a:r>
            <a:endParaRPr lang="en-US" err="1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1E8963-FF3A-4D87-B39C-498794B1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721"/>
            <a:ext cx="10515600" cy="40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05CB-2149-47BD-AE99-8602A7E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0-.20 / Neutral after cleaning</a:t>
            </a:r>
            <a:endParaRPr lang="en-US"/>
          </a:p>
        </p:txBody>
      </p:sp>
      <p:pic>
        <p:nvPicPr>
          <p:cNvPr id="4" name="Picture 4" descr="A screen shot of a building&#10;&#10;Description generated with high confidence">
            <a:extLst>
              <a:ext uri="{FF2B5EF4-FFF2-40B4-BE49-F238E27FC236}">
                <a16:creationId xmlns:a16="http://schemas.microsoft.com/office/drawing/2014/main" id="{B1901E77-40CB-4C95-97D1-420F377F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08" y="1920081"/>
            <a:ext cx="6734894" cy="2681558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3D97BC-F386-40AF-BFBD-9D0AB0521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0" t="50913" r="38146"/>
          <a:stretch/>
        </p:blipFill>
        <p:spPr>
          <a:xfrm>
            <a:off x="7384770" y="1408683"/>
            <a:ext cx="4749577" cy="3100310"/>
          </a:xfrm>
          <a:prstGeom prst="rect">
            <a:avLst/>
          </a:prstGeom>
        </p:spPr>
      </p:pic>
      <p:pic>
        <p:nvPicPr>
          <p:cNvPr id="9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CB6337-6840-41F6-8F13-45811C818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1" r="57254" b="75248"/>
          <a:stretch/>
        </p:blipFill>
        <p:spPr>
          <a:xfrm>
            <a:off x="3367736" y="4896630"/>
            <a:ext cx="5237802" cy="15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3389-BE78-4497-AC2D-A3CA9475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0 values taken out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B9B67C-D886-4AC9-AE81-C72E4737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0" t="45214" r="29600" b="1744"/>
          <a:stretch/>
        </p:blipFill>
        <p:spPr>
          <a:xfrm>
            <a:off x="208548" y="1883134"/>
            <a:ext cx="5908990" cy="373135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E1B71DF-2F46-4CC8-90B7-EBE1EA3A6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t="8889" r="58806" b="77407"/>
          <a:stretch/>
        </p:blipFill>
        <p:spPr>
          <a:xfrm>
            <a:off x="5773947" y="2192592"/>
            <a:ext cx="4240149" cy="11501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0F0BCE7-DECF-4F6F-857B-8DB00F1B6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4" t="6667" r="6993" b="10256"/>
          <a:stretch/>
        </p:blipFill>
        <p:spPr>
          <a:xfrm>
            <a:off x="6349041" y="3755230"/>
            <a:ext cx="5159067" cy="23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5901-FC01-45F0-8C02-9EBEE690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LSTM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C4B790-96C8-46C8-A0EF-581C3423A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22" t="35459" r="34296" b="12442"/>
          <a:stretch/>
        </p:blipFill>
        <p:spPr>
          <a:xfrm>
            <a:off x="301577" y="1308042"/>
            <a:ext cx="7293359" cy="55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A8DEB5-35D7-4F79-82F0-E4BAD596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61" t="23762" r="42486" b="40924"/>
          <a:stretch/>
        </p:blipFill>
        <p:spPr>
          <a:xfrm>
            <a:off x="387842" y="589172"/>
            <a:ext cx="9772146" cy="59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8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745-321C-4DE1-B2B2-8893F3B7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Loss 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C83537B-9EF4-42D8-9E8B-F00CA0A5C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8" t="13201" r="237"/>
          <a:stretch/>
        </p:blipFill>
        <p:spPr>
          <a:xfrm>
            <a:off x="1623974" y="1696229"/>
            <a:ext cx="7722787" cy="51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E050-70FE-4E9D-8E45-9D7C4FA1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E830-BAB2-4457-A3EB-E669439F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46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Data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data contains tweets that were sent from and to customer support twitter accounts of several companies (Amazon, Apple, etc.). </a:t>
            </a:r>
            <a:endParaRPr lang="en-US"/>
          </a:p>
          <a:p>
            <a:pPr marL="0" indent="0">
              <a:buNone/>
            </a:pPr>
            <a:r>
              <a:rPr lang="en-US" b="1">
                <a:cs typeface="Calibri"/>
              </a:rPr>
              <a:t>Number of Records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data contains 2,811,774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records. </a:t>
            </a:r>
          </a:p>
          <a:p>
            <a:pPr marL="0" indent="0">
              <a:buNone/>
            </a:pPr>
            <a:r>
              <a:rPr lang="en-US" b="1">
                <a:cs typeface="Calibri"/>
              </a:rPr>
              <a:t>Number of Attributes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data has 7 attributes.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9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2CDC-2B56-46EC-9302-17D22E52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976B-8DA1-40E0-9A54-F9F95C04F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24FE5-07CE-453F-87E0-FB0C6E5B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37371"/>
              </p:ext>
            </p:extLst>
          </p:nvPr>
        </p:nvGraphicFramePr>
        <p:xfrm>
          <a:off x="907142" y="1487714"/>
          <a:ext cx="10154004" cy="480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668">
                  <a:extLst>
                    <a:ext uri="{9D8B030D-6E8A-4147-A177-3AD203B41FA5}">
                      <a16:colId xmlns:a16="http://schemas.microsoft.com/office/drawing/2014/main" val="2436177827"/>
                    </a:ext>
                  </a:extLst>
                </a:gridCol>
                <a:gridCol w="3384668">
                  <a:extLst>
                    <a:ext uri="{9D8B030D-6E8A-4147-A177-3AD203B41FA5}">
                      <a16:colId xmlns:a16="http://schemas.microsoft.com/office/drawing/2014/main" val="880467455"/>
                    </a:ext>
                  </a:extLst>
                </a:gridCol>
                <a:gridCol w="3384668">
                  <a:extLst>
                    <a:ext uri="{9D8B030D-6E8A-4147-A177-3AD203B41FA5}">
                      <a16:colId xmlns:a16="http://schemas.microsoft.com/office/drawing/2014/main" val="4071195280"/>
                    </a:ext>
                  </a:extLst>
                </a:gridCol>
              </a:tblGrid>
              <a:tr h="1054420"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tweet_id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Numerical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unique, anonymized ID for the Tweet. Referenced by </a:t>
                      </a:r>
                      <a:r>
                        <a:rPr lang="en-US" sz="1400" err="1">
                          <a:effectLst/>
                        </a:rPr>
                        <a:t>response_tweet_id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err="1">
                          <a:effectLst/>
                        </a:rPr>
                        <a:t>in_response_to_tweet_id</a:t>
                      </a:r>
                      <a:r>
                        <a:rPr lang="en-US" sz="1400">
                          <a:effectLst/>
                        </a:rPr>
                        <a:t>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929408"/>
                  </a:ext>
                </a:extLst>
              </a:tr>
              <a:tr h="295977"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author_id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Numerical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unique, anonymized user ID. @s in the dataset have been replaced with their associated anonymized user ID.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39109"/>
                  </a:ext>
                </a:extLst>
              </a:tr>
              <a:tr h="295977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inbound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Categorical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Whether the tweet is "inbound" to a company doing customer support on Twitter.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208971"/>
                  </a:ext>
                </a:extLst>
              </a:tr>
              <a:tr h="184985"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created_at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Timestamp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Date and time when the tweet was sent.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11498"/>
                  </a:ext>
                </a:extLst>
              </a:tr>
              <a:tr h="40696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text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String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Tweet content. Sensitive information like phone numbers and email addresses are replaced with mask values like __email__.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499263"/>
                  </a:ext>
                </a:extLst>
              </a:tr>
              <a:tr h="295977"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response_tweet_id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Numerical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IDs of tweets that are responses to this tweet, comma-separated.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796767"/>
                  </a:ext>
                </a:extLst>
              </a:tr>
              <a:tr h="295977"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in_response_to_tweet_id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Numerical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ID of the tweet this tweet is in response to, if any. </a:t>
                      </a:r>
                    </a:p>
                    <a:p>
                      <a:pPr fontAlgn="base"/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0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BEF4-3527-461F-B9F8-F34520BC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Pre-processing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1376-FD93-4A28-BAA7-5BA60657BC98}"/>
              </a:ext>
            </a:extLst>
          </p:cNvPr>
          <p:cNvSpPr txBox="1"/>
          <p:nvPr/>
        </p:nvSpPr>
        <p:spPr>
          <a:xfrm>
            <a:off x="729047" y="1470454"/>
            <a:ext cx="6306063" cy="42780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Items removed in our models include:</a:t>
            </a:r>
            <a:endParaRPr lang="en-US">
              <a:cs typeface="Calibri"/>
            </a:endParaRPr>
          </a:p>
          <a:p>
            <a:endParaRPr lang="en-US" sz="10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   </a:t>
            </a:r>
            <a:r>
              <a:rPr lang="en-US" sz="2400" b="1">
                <a:latin typeface="Calibri"/>
                <a:cs typeface="Calibri"/>
              </a:rPr>
              <a:t> - All non-alphabetical characters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 - Short words</a:t>
            </a:r>
          </a:p>
          <a:p>
            <a:endParaRPr lang="en-US" sz="1000" b="1">
              <a:cs typeface="Calibri"/>
            </a:endParaRPr>
          </a:p>
          <a:p>
            <a:r>
              <a:rPr lang="en-US" sz="2400" b="1">
                <a:cs typeface="Calibri"/>
              </a:rPr>
              <a:t>    - Long words</a:t>
            </a:r>
            <a:endParaRPr lang="en-US"/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Stop words (one model did not use it)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URL protocol leaders (e.g. </a:t>
            </a:r>
            <a:r>
              <a:rPr lang="en-US" sz="2400" b="1">
                <a:latin typeface="Calibri"/>
                <a:cs typeface="Calibri"/>
                <a:hlinkClick r:id="rId2" invalidUrl="https://"/>
              </a:rPr>
              <a:t>https://</a:t>
            </a:r>
            <a:r>
              <a:rPr lang="en-US" sz="2400" b="1">
                <a:latin typeface="Calibri"/>
                <a:cs typeface="Calibri"/>
              </a:rPr>
              <a:t>)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Username tags</a:t>
            </a:r>
          </a:p>
          <a:p>
            <a:endParaRPr lang="en-US" sz="1000" b="1">
              <a:latin typeface="Calibri"/>
              <a:cs typeface="Calibri"/>
            </a:endParaRPr>
          </a:p>
          <a:p>
            <a:endParaRPr lang="en-US" sz="10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Calibri"/>
              <a:cs typeface="Calibri"/>
            </a:endParaRPr>
          </a:p>
        </p:txBody>
      </p:sp>
      <p:pic>
        <p:nvPicPr>
          <p:cNvPr id="8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6E09DEF-3E47-46A8-9F52-438599E3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716880"/>
            <a:ext cx="4195118" cy="5691968"/>
          </a:xfrm>
          <a:prstGeom prst="rect">
            <a:avLst/>
          </a:prstGeom>
        </p:spPr>
      </p:pic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A8561D-FDF6-4BEC-A495-B79F7E886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7" t="68017" r="25752" b="27932"/>
          <a:stretch/>
        </p:blipFill>
        <p:spPr>
          <a:xfrm>
            <a:off x="296174" y="5778332"/>
            <a:ext cx="6970915" cy="3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BEF4-3527-461F-B9F8-F34520BC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Pre-processing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1376-FD93-4A28-BAA7-5BA60657BC98}"/>
              </a:ext>
            </a:extLst>
          </p:cNvPr>
          <p:cNvSpPr txBox="1"/>
          <p:nvPr/>
        </p:nvSpPr>
        <p:spPr>
          <a:xfrm>
            <a:off x="729047" y="1470454"/>
            <a:ext cx="630606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All text needed to be:</a:t>
            </a:r>
            <a:endParaRPr lang="en-US">
              <a:cs typeface="Calibri"/>
            </a:endParaRPr>
          </a:p>
          <a:p>
            <a:endParaRPr lang="en-US" sz="10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   </a:t>
            </a:r>
            <a:r>
              <a:rPr lang="en-US" sz="2400" b="1">
                <a:latin typeface="Calibri"/>
                <a:cs typeface="Calibri"/>
              </a:rPr>
              <a:t> - Corrected for spelling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 - Lowercased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Tokenized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Stemmed</a:t>
            </a:r>
          </a:p>
          <a:p>
            <a:endParaRPr lang="en-US" sz="10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    - Lemmatized</a:t>
            </a:r>
          </a:p>
          <a:p>
            <a:endParaRPr lang="en-US" sz="1000" b="1">
              <a:latin typeface="Calibri"/>
              <a:cs typeface="Calibri"/>
            </a:endParaRP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For sequential text input</a:t>
            </a:r>
            <a:endParaRPr lang="en-US" sz="1000">
              <a:latin typeface="Calibri"/>
              <a:cs typeface="Calibri"/>
            </a:endParaRPr>
          </a:p>
        </p:txBody>
      </p:sp>
      <p:pic>
        <p:nvPicPr>
          <p:cNvPr id="8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6E09DEF-3E47-46A8-9F52-438599E3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716880"/>
            <a:ext cx="4195118" cy="5691968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9693A1-2FAA-4393-83CD-D2A71A906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7" t="68017" r="25752" b="27932"/>
          <a:stretch/>
        </p:blipFill>
        <p:spPr>
          <a:xfrm>
            <a:off x="296174" y="5778332"/>
            <a:ext cx="6970915" cy="3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836-D036-4CED-957E-9BFF08EA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Framing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6284-D3CE-4163-B45A-6E0C663D3F60}"/>
              </a:ext>
            </a:extLst>
          </p:cNvPr>
          <p:cNvSpPr txBox="1"/>
          <p:nvPr/>
        </p:nvSpPr>
        <p:spPr>
          <a:xfrm>
            <a:off x="907142" y="2148114"/>
            <a:ext cx="8938380" cy="39087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Classifying whether a tweet is inbound or outbound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Tweet Text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Inbound tweets (tweets addressed to a company account)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Outbound tweets (tweets addressed to customer)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Data Pre-Processing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Empty Documents Removal</a:t>
            </a:r>
          </a:p>
          <a:p>
            <a:endParaRPr lang="en-US" sz="2400">
              <a:cs typeface="Calibri"/>
            </a:endParaRPr>
          </a:p>
          <a:p>
            <a:pPr>
              <a:buFont typeface="Arial"/>
            </a:pPr>
            <a:r>
              <a:rPr lang="en-US" sz="2400" b="1">
                <a:cs typeface="Calibri"/>
              </a:rPr>
              <a:t>Challenges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Resource Limitation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25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455BB-3941-4110-A261-E6AA649A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Model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B39C3-DAB4-4CB2-9073-C91A941E1BAB}"/>
              </a:ext>
            </a:extLst>
          </p:cNvPr>
          <p:cNvSpPr txBox="1"/>
          <p:nvPr/>
        </p:nvSpPr>
        <p:spPr>
          <a:xfrm>
            <a:off x="672090" y="1155724"/>
            <a:ext cx="4706803" cy="37888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LSTM Network (Many to One)</a:t>
            </a:r>
            <a:endParaRPr lang="en-US"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Sequence Length = 13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Sequence Input Layer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Word Embedding Layer 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LSTM Layer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Fully Connected Layer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Soft Max Layer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>
                <a:cs typeface="Calibri"/>
              </a:rPr>
              <a:t>Classification Layer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C24369-7BA9-42BC-AE55-5A968C42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96" r="249" b="-258"/>
          <a:stretch/>
        </p:blipFill>
        <p:spPr>
          <a:xfrm>
            <a:off x="6056794" y="1159457"/>
            <a:ext cx="6137607" cy="44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FCFB-5040-4964-9734-5BDF70C1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Model Performance (Training Progress)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C55BCB8-C14B-4CD6-8D97-FA1B6A69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" y="1401605"/>
            <a:ext cx="12188454" cy="54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Twitter Networks</vt:lpstr>
      <vt:lpstr>PowerPoint Presentation</vt:lpstr>
      <vt:lpstr>Data Description</vt:lpstr>
      <vt:lpstr>Data Description</vt:lpstr>
      <vt:lpstr>Data Pre-processing </vt:lpstr>
      <vt:lpstr>Data Pre-processing </vt:lpstr>
      <vt:lpstr>Problem Framing</vt:lpstr>
      <vt:lpstr>Model Description</vt:lpstr>
      <vt:lpstr>Model Performance (Training Progress)</vt:lpstr>
      <vt:lpstr>Model Performance</vt:lpstr>
      <vt:lpstr>Model Performance (ROC Curve)</vt:lpstr>
      <vt:lpstr>Problem Framing: Author Classification</vt:lpstr>
      <vt:lpstr>GRU &amp; LSTM – Architecture  (LSTM was same but with an LSTM instead of GRU layer)</vt:lpstr>
      <vt:lpstr>GRU &amp; LSTM - Performance</vt:lpstr>
      <vt:lpstr>Word Embedding - Architecture</vt:lpstr>
      <vt:lpstr>Word Embedding - Performance</vt:lpstr>
      <vt:lpstr>Fully Connected - Architecture</vt:lpstr>
      <vt:lpstr>Fully Connected - Performance</vt:lpstr>
      <vt:lpstr>Sentiment Analysis</vt:lpstr>
      <vt:lpstr>Textblob</vt:lpstr>
      <vt:lpstr>0-.20 / Neutral after cleaning</vt:lpstr>
      <vt:lpstr>0 values taken out</vt:lpstr>
      <vt:lpstr>LSTM</vt:lpstr>
      <vt:lpstr>PowerPoint Presentation</vt:lpstr>
      <vt:lpstr>Loss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2018-12-06T02:12:39Z</dcterms:modified>
</cp:coreProperties>
</file>