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6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5:34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2439 1 24575,'-3'3'0,"0"0"0,0-1 0,0 1 0,0 0 0,0-1 0,0 0 0,-1 1 0,1-1 0,-1-1 0,1 1 0,-1 0 0,-4 0 0,-14 9 0,-20 15 0,-54 47 0,26-19 0,-146 106 0,-321 226 0,468-340 0,-210 149 0,244-171 0,0 0 0,-1-2 0,-2-2 0,-53 21 0,70-34 0,1 1 0,1 1 0,0 1 0,0 0 0,1 2 0,-20 15 0,7-1 0,-62 41 0,67-49 0,1 2 0,1 1 0,-23 25 0,-7 6 0,11-10 0,-34 28 0,60-57 0,-10 9 0,-1-1 0,-1-1 0,-1-2 0,-42 20 0,71-37 0,-1-1 0,0 1 0,0 0 0,0-1 0,0 1 0,0-1 0,0 1 0,0-1 0,0 0 0,0 0 0,0 0 0,0 0 0,0 0 0,0-1 0,0 1 0,-2-1 0,3 0 0,0 0 0,0 0 0,0 1 0,0-1 0,0 0 0,0 0 0,1 0 0,-1 0 0,0 0 0,0 0 0,1-1 0,-1 1 0,1 0 0,-1 0 0,1 0 0,0 0 0,-1-1 0,1 1 0,0 0 0,0-1 0,0 1 0,0 0 0,0 0 0,0-1 0,0 1 0,0-2 0,2-10 0,0 0 0,1 0 0,0 1 0,1-1 0,9-19 0,33-57 0,70-79 0,-19 30 0,-81 113 0,-2-1 0,-1 0 0,17-52 0,-27 68 0,1 0 0,-1-1 0,0 0 0,-1 0 0,2-12 0,-4 22 0,0 1 0,0 0 0,0-1 0,0 1 0,0-1 0,0 1 0,0-1 0,0 1 0,0-1 0,0 1 0,0-1 0,0 1 0,-1-1 0,1 1 0,0-1 0,0 1 0,0-1 0,-1 1 0,1 0 0,0-1 0,0 1 0,-1-1 0,1 1 0,0 0 0,-1-1 0,1 1 0,-1 0 0,1-1 0,0 1 0,-1 0 0,0-1 0,0 1 0,0 0 0,0 1 0,0-1 0,0 0 0,0 0 0,0 0 0,0 1 0,0-1 0,1 0 0,-1 1 0,0-1 0,0 1 0,0-1 0,-1 2 0,-26 23 0,-20 30 0,3 3 0,-52 85 0,66-94 0,-53 96 0,80-138 0,1 1 0,0 0 0,1 0 0,-1 0 0,1 0 0,1 0 0,0 1 0,0-1 0,0 0 0,1 1 0,0-1 0,1 0 0,2 12 0,-2-15 0,1 1 0,0-1 0,0 0 0,1 0 0,-1 0 0,1 0 0,0 0 0,0 0 0,1-1 0,0 0 0,-1 1 0,1-2 0,1 1 0,-1 0 0,0-1 0,1 1 0,0-1 0,0-1 0,0 1 0,9 3 0,14 4 0,0-2 0,1-1 0,0-1 0,45 4 0,121-3 0,-158-7 0,265-3-1365,-276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49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24575,'877'2'0,"915"-5"0,-1423-8 0,42 0 0,634-28 0,-780 13 0,309-25 0,9 33 0,-28-4 0,-78 1 0,-121-1 0,11 0 0,519 12 0,276-1 0,265 11 0,-1348 4 0,-2 4 0,1 3 0,105 30 0,5 0 0,578 61 0,-511-75 0,-160-16 0,482 50 0,-125-55 0,-251-9 0,2358 3 0,-2507 3 0,74 12 0,5 2 0,407-10 0,-71-4 0,-384 5 0,99 21 0,-9 0 0,223-9 0,-229-18 0,76 8 0,155 3 0,-302-13-1365,-12-1-5461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49:2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2996 10361 24575,'975'-59'0,"-10"-77"0,-323 44 0,146-26 0,-713 102 0,128-34 0,-172 43 0,1 2 0,-1 0 0,1 2 0,0 2 0,0 1 0,34 4 0,19-1 0,717-3 0,-792 0 0,0 0 0,0-1 0,0 0 0,0 0 0,15-5 0,-22 5 0,-1 0 0,0 0 0,0 0 0,0 0 0,1 0 0,-1 0 0,0-1 0,-1 1 0,1-1 0,0 1 0,0-1 0,0 0 0,-1 0 0,1 0 0,-1 0 0,0 0 0,0 0 0,1 0 0,-1 0 0,0 0 0,-1-1 0,1 1 0,0 0 0,-1-1 0,1 1 0,-1 0 0,0-1 0,0 1 0,0-4 0,-3-30 0,-2 0 0,-2 0 0,-1 1 0,-17-47 0,-2-11 0,6 15 0,3 16 0,3 0 0,3-2 0,-6-88 0,16 100 0,3 26 0,-2-1 0,-1 1 0,-1 0 0,-1-1 0,-14-46 0,-7-8 0,3-1 0,3-1 0,5 0 0,2-1 0,5 0 0,3-104 0,6-1440 0,-3 856 0,24 342 0,-1 16 0,-20 199 0,-42-354 0,6 143 0,35-4 0,3 151 0,13-444 0,-12 372 0,-7 335 0,0 1 0,-1-1 0,0 1 0,-1 0 0,-1 0 0,0 0 0,-1 1 0,-1 0 0,-9-14 0,-9-11 0,-52-59 0,-14-19 0,82 102 0,0 0 0,1-1 0,0 0 0,2 0 0,-1-1 0,-4-23 0,-22-195 0,20 115 0,4 50 0,-34-213 0,33 240 0,-25-70 0,29 96 0,-2 1 0,0 0 0,-1 1 0,0 0 0,-1 0 0,-1 1 0,-13-14 0,11 13 0,1-1 0,0-1 0,1 0 0,-12-25 0,16 29 0,1 0 0,-1 0 0,-1 1 0,-1 0 0,0 0 0,0 1 0,-1 0 0,0 0 0,-1 2 0,-12-10 0,4 6 0,0 1 0,-1 1 0,0 1 0,-1 0 0,-1 2 0,1 0 0,-1 1 0,0 2 0,-1 0 0,-43-3 0,-419 6 0,248 5 0,197-4 0,0 2 0,-1 3 0,1 0 0,1 3 0,-1 1 0,1 2 0,-63 25 0,-36 19 0,-2-5 0,-2-7 0,-184 30 0,221-58 0,-125 0 0,-111-15 0,115-3 0,187 4 0,1 1 0,-1 2 0,1 1 0,-71 19 0,49-9 0,0-3 0,-98 7 0,-33 5 0,-3 0 0,56-8 0,-10 7 0,29-3 0,-198 6 0,-1335-26 0,1627 0 0,-1-2 0,-26-6 0,37 6 0,-1 0 0,1 1 0,-1 0 0,1 1 0,-1 1 0,1 0 0,-29 5 0,40-4 0,0 1 0,0 0 0,0-1 0,0 1 0,1 0 0,-1 1 0,1-1 0,-1 1 0,1-1 0,0 1 0,0 0 0,0 0 0,-3 5 0,-29 51 0,1-3 0,8-27 60,-42 37 0,40-40-803,-38 43 1,57-57-6084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5:34:4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2726 0 24575,'-6'1'0,"1"0"0,-1 0 0,0 1 0,1 0 0,0 0 0,-1 0 0,1 0 0,-6 4 0,-6 2 0,-8 4 0,-118 44 0,1-11 0,-196 35 0,-438 76 0,752-149 0,0 1 0,0 1 0,1 1 0,0 1 0,-26 17 0,-91 42 0,93-48 0,-79 48 0,-122 93 0,230-150 0,0 1 0,1 1 0,-21 23 0,-3 3 0,30-30 0,1 1 0,0 0 0,-10 16 0,15-19 0,0-1 0,-1 0 0,0 0 0,0 0 0,-1-1 0,0 0 0,0-1 0,-1 1 0,-15 9 0,22-15 0,-1-1 0,1 1 0,0-1 0,0 1 0,-1-1 0,1 0 0,0 1 0,-1-1 0,1 0 0,-1 0 0,1 0 0,0 0 0,-1 0 0,1 0 0,0-1 0,-1 1 0,1 0 0,0-1 0,-1 1 0,1-1 0,0 1 0,0-1 0,-1 0 0,1 1 0,0-1 0,0 0 0,0 0 0,0 0 0,0 0 0,0 0 0,0 0 0,0 0 0,0 0 0,1 0 0,-2-2 0,-2-5 0,0 0 0,0 0 0,1 0 0,-4-13 0,5 13 0,-19-70 0,-14-108 0,30 136 0,4 35 0,0-1 0,-1 1 0,-5-17 0,7 31 0,0 0 0,0-1 0,-1 1 0,1 0 0,-1 0 0,1 0 0,-1-1 0,1 1 0,-1 0 0,0 0 0,1 0 0,-1 0 0,0 0 0,0 0 0,0 0 0,0 0 0,0 1 0,0-1 0,0 0 0,-2-1 0,3 2 0,-1 0 0,0 0 0,0 0 0,0 1 0,0-1 0,0 0 0,0 0 0,1 1 0,-1-1 0,0 0 0,0 1 0,0-1 0,1 0 0,-1 1 0,0-1 0,1 1 0,-1 0 0,0-1 0,1 1 0,-1 0 0,0 1 0,-5 6 0,0 0 0,1 1 0,-7 16 0,11-24 0,-5 13 0,0 1 0,1-1 0,0 1 0,1 0 0,1 1 0,0-1 0,1 1 0,0 18 0,3-31 0,-1-1 0,0 0 0,1 1 0,-1-1 0,1 1 0,0-1 0,-1 0 0,1 0 0,1 1 0,-1-1 0,0 0 0,0 0 0,1 0 0,-1 0 0,1 0 0,0-1 0,-1 1 0,1 0 0,0-1 0,0 1 0,0-1 0,0 0 0,0 1 0,0-1 0,1 0 0,-1 0 0,0-1 0,1 1 0,3 1 0,8 0 0,-1 0 0,0-1 0,0 0 0,17-1 0,-19 0 0,94-3 0,113 3 0,-185 3 0,0 0 0,1 3 0,-1 1 0,47 16 0,-45-11 0,-1 2 0,-1 2 0,0 1 0,-2 2 0,31 22 0,-22-13-455,0-2 0,61 30 0,-55-34-6371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5:34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24575,'1'43'0,"1"-1"0,2 0 0,14 60 0,-11-75 0,1 0 0,1-1 0,2 0 0,0 0 0,2-1 0,18 27 0,4 0 0,200 329 0,-227-367 0,1 0 0,0 0 0,14 14 0,15 21 0,65 132 0,-14-21 0,-52-94 0,-2 2 0,31 90 0,-50-121 0,25 41 0,5 12 0,-40-77 0,22 43 0,-26-52 0,0-1 0,1 1 0,-1-1 0,1 0 0,0 0 0,0 0 0,0 0 0,0-1 0,0 1 0,0-1 0,1 0 0,5 3 0,-7-4 0,0-1 0,1 0 0,-1 0 0,0 1 0,1-1 0,-1 0 0,0-1 0,0 1 0,1 0 0,-1-1 0,0 1 0,0-1 0,1 0 0,-1 0 0,0 0 0,0 0 0,0 0 0,0 0 0,0 0 0,0-1 0,-1 1 0,4-4 0,5-4 0,-1-1 0,14-18 0,-18 22 0,17-24 0,-2-1 0,-1-1 0,-2 0 0,-1-2 0,16-46 0,-15 27 0,-2 0 0,15-104 0,-29 146 0,1-3 0,0 1 0,-1 0 0,-1 0 0,-2-25 0,2 37 0,0 0 0,0 0 0,0 1 0,0-1 0,0 0 0,-1 0 0,1 0 0,0 0 0,0 0 0,-1 0 0,1 1 0,-1-1 0,1 0 0,-1 0 0,1 1 0,-1-1 0,1 0 0,-1 0 0,1 1 0,-1-1 0,0 1 0,0-1 0,1 1 0,-1-1 0,0 1 0,0-1 0,1 1 0,-1 0 0,0-1 0,0 1 0,0 0 0,0 0 0,0-1 0,0 1 0,1 0 0,-1 0 0,0 0 0,0 0 0,0 0 0,0 0 0,0 1 0,0-1 0,0 0 0,1 0 0,-1 1 0,0-1 0,0 0 0,-1 1 0,-2 2 0,-1 0 0,1-1 0,0 1 0,-1 1 0,2-1 0,-1 1 0,-4 4 0,-7 13 0,2 0 0,1 1 0,0 0 0,2 1 0,-15 44 0,3-9 0,-84 253 0,77-220 0,28-86 0,-1 0 0,1-1 0,-1 1 0,-1 0 0,1-1 0,-1 0 0,-3 5 0,5-7 0,0-1 0,-1 0 0,1 1 0,-1-1 0,1 0 0,-1 0 0,1 0 0,-1 0 0,0 0 0,1-1 0,-1 1 0,0 0 0,0-1 0,0 1 0,1-1 0,-1 0 0,0 0 0,0 0 0,0 0 0,0 0 0,0 0 0,-3 0 0,-20-6 0,0-1 0,0-1 0,1-1 0,-26-13 0,-44-16 0,-4 12-232,-175-24 0,214 42-669,14 0-5925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23:5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24575,'112'0'0,"748"0"0,-815 3 0,0 1 0,83 21 0,-52-8 0,-20-4 0,104 42 0,-139-47 0,-11-4 0,1 0 0,-1 1 0,0 0 0,0 1 0,-1 0 0,0 1 0,0-1 0,0 2 0,-1-1 0,0 1 0,-1 0 0,0 1 0,0 0 0,-1 0 0,0 1 0,0-1 0,-1 1 0,0 0 0,-1 1 0,0-1 0,-1 1 0,4 18 0,-4-11 0,-1 0 0,-1-1 0,0 1 0,-1 0 0,-1 0 0,-6 34 0,5-43 0,0-1 0,-1 0 0,0 0 0,-1 0 0,0 0 0,0 0 0,0-1 0,-1 0 0,0 0 0,-1 0 0,1-1 0,-1 1 0,0-2 0,-1 1 0,0 0 0,-12 7 0,-71 38 0,-2-4 0,-3-4 0,-184 57 0,-83 11 0,343-102 0,0 0 0,0 2 0,0 0 0,2 1 0,-1 1 0,-19 19 0,-44 30 0,-162 90 0,233-145 0,2-1 0,0-1 0,0 1 0,-1-2 0,1 1 0,-1-1 0,0 0 0,0-1 0,-17 4 0,25-7 0,1 0 0,-1 0 0,0 0 0,0 0 0,1 0 0,-1-1 0,0 1 0,1 0 0,-1-1 0,0 1 0,1 0 0,-1-1 0,0 1 0,1-1 0,-1 1 0,1-1 0,-1 1 0,1-1 0,-1 1 0,1-1 0,-1 0 0,1 1 0,-1-1 0,1 0 0,0 1 0,-1-1 0,1 0 0,0 1 0,0-1 0,0 0 0,0 0 0,-1 1 0,1-1 0,0 0 0,0 0 0,0 1 0,0-1 0,1 0 0,-1 0 0,0 1 0,0-1 0,1-1 0,7-44 0,-5 30 0,4-56 0,-7 50 0,2 0 0,8-34 0,-8 48 0,1 0 0,0 0 0,0 0 0,1 0 0,0 0 0,0 1 0,1 0 0,0 0 0,0 0 0,8-8 0,61-50 0,-92 79 0,-4 3 0,1 1 0,-22 23 0,36-31 0,-1 0 0,2 1 0,-1 0 0,2 0 0,-1 1 0,1-1 0,1 1 0,0 0 0,1 1 0,1-1 0,-1 0 0,2 1 0,0-1 0,0 1 0,1 0 0,1-1 0,4 24 0,-5-34 0,1 1 0,-1-1 0,1 0 0,0 0 0,0 1 0,0-1 0,0 0 0,0 0 0,0 0 0,1 0 0,-1 0 0,1-1 0,-1 1 0,1 0 0,0-1 0,0 1 0,-1-1 0,1 1 0,0-1 0,1 0 0,-1 0 0,0 0 0,0 0 0,0 0 0,1 0 0,-1-1 0,0 1 0,3-1 0,10 3 0,0-2 0,-1 0 0,26-2 0,8 2 0,-37 0 0,0 2 0,-1-1-1,1 2 1,-1-1 0,0 1-1,0 1 1,0 0 0,10 7 0,6 6 25,35 32 0,18 14-1438,-63-54-5413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23:5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100 497 24575,'2'-3'0,"-1"0"0,0 0 0,1 0 0,0 0 0,0 0 0,0 0 0,0 1 0,0-1 0,5-3 0,5-8 0,57-104 0,-54 89 0,1 0 0,1 2 0,2 0 0,0 0 0,2 2 0,28-27 0,-20 25 0,-19 16 0,1 1 0,0 0 0,1 0 0,0 1 0,1 0 0,0 1 0,0 1 0,17-7 0,-29 14 0,-1-1 0,1 1 0,0 0 0,-1 0 0,1 0 0,0 0 0,0 0 0,-1 0 0,1 0 0,0 0 0,-1 0 0,1 0 0,0 1 0,-1-1 0,1 0 0,0 0 0,-1 1 0,1-1 0,0 0 0,-1 1 0,1-1 0,-1 1 0,1-1 0,-1 1 0,1-1 0,-1 1 0,1-1 0,-1 1 0,1-1 0,-1 1 0,0 0 0,1-1 0,-1 1 0,0-1 0,1 1 0,-1 0 0,0-1 0,0 1 0,0 0 0,0 0 0,0-1 0,0 1 0,0 0 0,0-1 0,0 1 0,0 0 0,0 0 0,0-1 0,-1 2 0,-7 36 0,-2-18 0,0-1 0,-1-1 0,-1 0 0,0 0 0,-23 22 0,-81 74 0,97-96 0,-225 179 0,239-193 0,-2 0 0,1 1 0,-1 1 0,1-1 0,0 1 0,-8 10 0,13-15 0,1 0 0,-1 0 0,0 0 0,1 0 0,-1 0 0,1 0 0,0 0 0,-1 1 0,1-1 0,0 0 0,-1 0 0,1 1 0,0-1 0,0 0 0,0 0 0,0 1 0,1-1 0,-1 0 0,0 0 0,0 1 0,1-1 0,-1 0 0,1 0 0,-1 0 0,1 0 0,-1 0 0,1 1 0,0-1 0,-1 0 0,1 0 0,0-1 0,0 1 0,0 0 0,0 0 0,0 0 0,0 0 0,0-1 0,0 1 0,0 0 0,0-1 0,0 1 0,0-1 0,2 1 0,83 37 0,-65-29 0,0-1 0,0 2 0,37 25 0,-17-5-120,184 144-1125,-203-155-5581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26:5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24575,'9'1'0,"0"0"0,0 0 0,0 1 0,-1 0 0,1 0 0,0 1 0,-1 0 0,8 5 0,67 40 0,-37-20 0,-39-25 0,274 162 0,-151-71 0,-77-54 0,88 51 0,-38-37 0,179 102 0,-201-106 0,103 82 0,-134-93 0,-28-24 0,-1 2 0,0 0 0,-2 1 0,0 0 0,-1 2 0,17 23 0,-62-86 0,-8-13 0,-36-79 0,62 114 0,1 0 0,0 0 0,2-1 0,1 0 0,0 0 0,2 0 0,0-1 0,1-24 0,2 28 0,2-44 0,-3 62 0,1-1 0,0 1 0,1-1 0,-1 1 0,0 0 0,0-1 0,1 1 0,-1-1 0,0 1 0,1 0 0,0-1 0,-1 1 0,1 0 0,0 0 0,-1-1 0,1 1 0,0 0 0,0 0 0,0 0 0,0 0 0,0 0 0,0 0 0,1 0 0,-1 1 0,0-1 0,0 0 0,1 0 0,-1 1 0,0-1 0,1 1 0,2-1 0,-1 2 0,0 0 0,-1 0 0,1 0 0,0 0 0,0 1 0,-1-1 0,1 1 0,-1-1 0,1 1 0,-1 0 0,0 0 0,0 0 0,0 1 0,0-1 0,0 0 0,2 4 0,25 42 0,-24-33 0,0 0 0,-2 0 0,0 1 0,2 30 0,0-1 0,16 66 0,37 118 0,-55-222 0,-1-1 0,-1 1 0,1 0 0,-1-1 0,0 1 0,-1 0 0,0 9 0,0-14 0,-1 0 0,1 0 0,-1 0 0,0-1 0,0 1 0,0 0 0,0 0 0,0-1 0,0 1 0,0-1 0,-1 1 0,1-1 0,0 1 0,-1-1 0,1 0 0,-1 1 0,0-1 0,1 0 0,-1 0 0,0 0 0,0-1 0,0 1 0,0 0 0,1-1 0,-1 1 0,0-1 0,0 0 0,0 1 0,-3-1 0,-34 3-32,1-2 0,-1-1 0,0-3 0,1 0 0,-63-16 0,24 6-1141,40 8-5653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4T13:48:23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446 180,'39'0,"0"1,0 2,-1 2,1 1,-1 2,0 2,37 15,53 27,192 71,-223-91,140 28,356 4,-92-16,-94 8,596 5,89-63,-1057 0,0-2,-1-1,66-18,30-6,34-5,31-4,382 13,-291 21,-34-5,1343-17,-1517 30,0 4,149 35,-212-39,-6-1,-1-1,1 0,-1-1,1 0,15 0,-21-3,-11-3,-32-11,-1 1,-71-17,43 14,-338-81,-648-73,752 151,-308 19,303 6,-8-2,-504-4,564-9,-78-1,157 8,-204-33,-153-32,315 31,-26-2,-346 28,365 14,205-1,0 0,0 1,1 2,-1 0,-26 9,-91 44,107-43,11-6,-1 0,0-2,0-1,-1 0,0-2,-25 2,-138-6,88-1,19 4,1 3,-119 24,106-16,0-3,-147-3,210-2,26-5,1 0,-1 0,1 1,0-1,-1 0,1 1,-1-1,1 0,0 1,-1-1,1 0,0 1,0-1,-1 1,1-1,0 0,0 1,0-1,-1 1,1-1,0 1,0-1,0 1,0-1,0 1,0-1,0 1,0-1,0 1,2 2,-1 0,1 0,0-1,0 1,0-1,0 1,0-1,0 0,1 0,-1 0,1 0,-1 0,1 0,4 1,24 14,1-2,1-1,58 17,113 17,-152-37,211 38,328 19,267-32,-633-30,1036 2,-736-10,26-29,-3-38,-118 13,454 30,-422 27,1022-17,-873 13,517-81,8-4,0 82,-681 8,-380 2,134 22,-118-12,357 55,317 43,-437-50,-170-41,260 71,-366-76,-1-2,2-3,0-2,0-2,91 0,-47-17,-86 9,0-1,-1-1,1 0,-1-1,0 0,18-9,-27 13,-1-1,1 1,0 0,0-1,0 1,-1-1,1 0,0 1,0-1,-1 0,1 1,-1-1,1 0,0 0,-1 1,0-1,1 0,-1 0,1 0,-1 0,0 0,0 1,1-1,-1 0,0 0,0 0,0-2,-1 2,1 0,-1 0,0-1,0 1,0 0,0 0,0 0,0 0,0 0,0 0,0 0,0 1,-1-1,1 0,-3 0,-58-18,60 18,-39-8,-292-58,244 54,-166-3,-483 61,-535 201,-49 7,368-179,-12-64,-525 19,629-3,-1491-17,1378-12,790 4,-352-5,4-37,-394-64,907 103,-434-49,306 25,-2 7,-234-1,286 22,-220-3,173-21,105 14,-1 1,-60-1,71 8,0 2,-40 6,58-5,0-1,0 2,1-1,-1 2,1 0,0 0,0 1,-14 10,23-15,-1 1,1-1,0 1,0 0,0 0,0 0,0 0,1 0,-1 0,1 0,-1 1,1-1,0 0,0 1,0-1,0 1,0 0,1-1,-1 1,1 0,-1 4,2-4,0 1,0 0,0-1,0 1,0-1,1 1,0-1,0 1,0-1,0 0,0 0,0 0,5 4,9 7,0-1,0 0,2-1,24 12,-42-23,127 66,2-6,154 50,286 57,-424-134,1-6,1-6,1-7,162-4,1636-15,-1064 26,-270 0,-599-21,0 1,0 0,0 1,0 0,-1 1,1 0,-1 1,13 6,-25-11,1 0,-1 0,1 1,-1-1,0 0,1 0,-1 0,1 1,-1-1,1 0,-1 1,1-1,-1 0,0 1,1-1,-1 0,0 1,1-1,-1 1,0-1,0 1,1-1,-1 0,0 1,0-1,0 1,0-1,0 1,1-1,-1 1,0 0,-26 6,-20-4,0-3,-53-5,46 1,-1734-60,-20 57,1215 7,435-2,-223 9,-31 62,401-67,0 0,0 1,1 0,-1 0,1 1,-1 0,1 1,-16 11,21-13,1 1,-1-1,1 1,0 0,0 0,0 0,1 1,0-1,-1 1,1-1,1 1,-1 0,1 0,0 0,0 0,0 0,1 0,0 0,0 7,0-2,0 1,1-1,0 1,0-1,1 0,1 0,6 17,-6-21,0-1,0 0,1 0,-1 0,1 0,0-1,1 1,-1-1,1 0,0 0,0-1,0 0,0 0,1 0,6 3,56 20,1-2,1-3,1-4,87 11,292 13,-447-41,940 16,-164-8,-735-7,-9-1,67 10,-94-9,0 0,0 1,-1 0,1 1,-1 0,0 0,1 0,-1 1,-1 0,1 1,-1-1,1 1,-1 0,6 7,-5 0,-1 0,0 1,0-1,-1 1,-1 0,0 1,-1-1,2 23,2-2,-7-32,1 0,0 0,-1 0,0 0,1 0,-1 1,0-1,0 0,0 0,0 0,0 0,-1 0,1 0,-1 1,1-1,-1 0,0 0,0 0,1-1,-1 1,-1 0,1 0,0 0,-3 2,-1-1,0 0,-1-1,1 0,0 0,-1 0,1-1,-1 0,1 0,-8 0,-572 29,462-28,-482 31,592-31,8-2,1 0,-1 0,0 1,0 0,0 0,0 0,0 0,1 1,-1 0,0 0,1 0,0 0,-7 5,11-6,0 0,0-1,0 1,0 0,0 0,0-1,1 1,-1 0,0 0,0-1,0 1,1 0,-1-1,0 1,1 0,-1-1,1 1,-1 0,1-1,-1 1,1-1,-1 1,1-1,-1 1,1-1,0 1,-1-1,1 0,0 1,-1-1,1 0,1 1,19 9,0-2,1 0,0-1,1-1,-1-1,25 2,378 36,9-34,-165-10,0-11,364-64,-621 74,28-5,0-2,66-23,-104 31,-1 1,0 0,1-1,-1 1,0-1,1 0,-1 0,0 1,0-1,0 0,0 0,0 0,0 0,0 0,0 0,0 0,0-1,0 1,0-2,-1 3,0-1,0 0,0 0,-1 1,1-1,0 0,0 1,-1-1,1 0,-1 1,1-1,-1 0,1 1,-1-1,1 1,-1-1,1 1,-1-1,1 1,-1-1,0 1,1 0,-1-1,-1 1,-58-19,58 18,-149-27,-229-16,-158 24,488 19,-672-5,360 4,249-2,95-1,27-1,100-13,138-12,143-17,857-133,9-65,-540 93,-497 118,281-11,351 45,-443 6,-167-4,482-1,-223-48,-169 9,-12 16,517-61,-679 66,311 6,-331 12,1021-60,-351-15,-462 27,-262 37,-1 5,143 6,-105 2,1664 0,-1775-2,84-5,-92 5,0 0,0 0,0 0,0 0,-1 0,1 0,0 0,0 0,0-1,0 1,0 0,0-1,0 1,0-1,-1 1,1-1,0 1,0-1,-1 0,1 1,1-2,-16-8,-44-6,-223-29,263 42,-259-32,-110-8,-1387-152,1260 143,-4 37,-58 19,19 0,282 18,-37 1,-511-23,-908 21,-136-1,642-18,276 38,485 29,325-42,-275 17,-72-47,-363 16,808-9,0 2,0 2,-41 13,63-16,2 2,-1 0,1 1,0 0,0 2,1 0,1 1,-29 25,36-26,1 0,-1 0,2 1,-1 0,2 0,-1 0,2 1,-1 0,2 0,-1 0,-1 15,-2 23,-3 68,10-112,-5 336,-2 13,1-255,-30 153,-1-94,15-73,4 1,-10 113,21-122,-4 0,-3 0,-28 88,-93 222,113-327,-199 596,192-544,4 1,5 1,-8 228,27-276,4 183,0-192,3 0,17 71,114 367,-123-459,-14-37,0 0,0 0,0 0,0-1,0 1,0 0,1 0,-1-1,0 1,0 0,0 0,0 0,0-1,0 1,0 0,0 0,1 0,-1 0,0-1,0 1,0 0,0 0,1 0,-1 0,0 0,0 0,0-1,1 1,-1 0,0 0,0 0,1 0,-1 0,0 0,0 0,0 0,1 0,-1 0,0 0,0 0,1 0,-1 0,0 0,0 0,0 0,1 0,-1 1,0-1,0 0,0 0,1 0,-1 0,0 0,0 0,0 1,0-1,1 0,-1 0,0 0,0 1,0-1,0 0,0 0,0 0,0 1,4-21,-1 0,-1 0,-1 0,-3-36,2 53,-6-92,-37-181,-49-97,52 220,-3-30,8-1,9-1,-5-221,26-361,-2-32,-15 384,17 203,-8-78,-18-27,31 1332,-39-547,-40-3,4-31,-108 551,139-790,9 2,8 1,-1 327,33-404,6 0,5 0,5-2,6 0,4-2,6-1,91 197,-55-163,100 241,-119-263,-38-95,-1 1,-2 0,-1 0,-2 2,7 41,-1 56,17 171,-28-229,-11 153,2-204,0 0,-1 0,-2 0,0-1,-1 0,-2-1,0 1,-1-2,-26 37,36-57,0 1,0-1,0 1,-1-1,1 1,0-1,-1 0,1 1,-1-1,1 0,-1 0,0 0,1 0,-4 0,5-1,-1 0,0 0,1 0,-1 0,1 0,-1 0,1 0,-1 0,0 0,1 0,-1-1,1 1,-1 0,1-1,-1 1,1 0,-1-1,1 1,-1 0,1-1,0 1,-1-1,1 1,-1-1,1 1,0-1,0 1,-1-1,1 0,-1-2,0-1,0 1,0-1,1 1,-1-1,1 1,0-1,0 1,0-1,1 0,-1 1,1-1,0 1,1-4,2-1,0 0,0 0,1 0,0 1,1 0,-1 0,1 0,1 1,-1 0,1 0,0 1,1-1,-1 2,10-6,16-7,2 2,36-12,-57 22,42-14,1 3,0 3,1 2,0 2,0 3,1 3,0 2,0 3,98 15,416 91,426 70,-568-135,-338-40,0-5,152-23,11-20,176-26,-299 55,175 2,320 60,-224-10,-140-16,177 9,-2-33,-222-13,453-22,734 41,-766 20,5-1,380-21,-1042-2,0-1,0-1,-26-8,-22-5,-549-89,-11 31,394 49,-1172-62,-4 86,688 6,-2467-4,2987-6,-227-36,-192-63,356 57,-773-92,713 108,-389-15,709 47,6 2,15 1,34 5,176 14,395-13,6-69,-369 29,1567-82,-70 119,-1699-7,-38-1,0 2,0 0,-1 1,33 6,-46-2,-17 3,-31 5,-1-1,-65 8,95-17,-918 126,79-13,84-5,-9-62,232-30,50 0,222-21,-147 4,418-2,0 0,0 0,0 0,0 1,0-1,0 1,0-1,0 1,1 0,-1 1,-3 0,6-1,0-1,-1 0,1 1,0-1,-1 1,1-1,0 0,0 1,-1-1,1 1,0-1,0 1,0-1,0 0,0 1,0-1,-1 1,1-1,0 1,0-1,0 1,1-1,-1 1,0-1,0 1,0-1,0 1,0-1,0 0,1 1,-1-1,0 1,0-1,1 0,-1 1,0-1,1 1,3 3,1 0,-1-1,0 0,1 1,0-2,0 1,0 0,0-1,11 3,42 8,1-2,0-2,84 0,-19-1,437 68,-88-10,105 11,298 27,-324-91,0-34,-72 2,724-51,-208 3,5 60,-997 8,502 1,1175-2,-739-50,-328 11,1406 16,-1334 26,-250-2,493-3,-500-21,20 1,-156 24,132-3,-392-3,-26 0,-18 0,-19-1,-399-2,263 9,-2731-2,2644-11,-264-46,-190-11,-362-36,735 54,-126-17,183 33,-651-72,-7 47,-1730 17,1780-24,628 46,-314 15,331 8,-50-2,386-1,1152 13,-911-4,3872 16,-2772-28,3321 3,-4240 24,102-2,-579-27,-41 5,0 0,0 0,1 0,-1 0,0 0,1 0,-1 0,0 0,0-1,1 1,-1 0,0 0,0 0,1 0,-1 0,0-1,0 1,0 0,1 0,-1 0,0-1,0 1,0 0,0 0,0-1,1 1,-1 0,0 0,0-1,0 1,0 0,0-1,0 1,0 0,0 0,0-1,0 1,0 0,0-1,0 1,0 0,0 0,0-1,0 1,-1 0,1 0,0-1,0 1,0 0,0 0,0-1,-1 1,1 0,0 0,0 0,0-1,-1 1,1 0,0 0,-1 0,-7-6,-1 1,0 1,0 0,-1 0,1 1,-1 0,0 0,-16-1,3-1,-182-34,-269-17,-214 29,-431 29,1065 2,0 2,0 2,1 3,-83 28,-2-4,-1-6,-186 14,-336 17,539-52,-149-9,-91 6,346-4,-1 0,1 2,0-1,1 2,-1 0,0 1,1 0,-16 9,31-14,-1 1,1-1,-1 0,1 1,-1-1,1 0,-1 1,1-1,0 0,-1 1,1-1,0 1,-1-1,1 1,0-1,0 1,-1-1,1 1,0-1,0 1,0-1,0 1,0-1,0 1,0-1,0 1,0-1,0 1,0 0,0-1,0 1,15 14,32 5,9-4,1-2,110 12,129-7,-261-18,1588 8,-1231-34,-314 14,-1-3,-1-4,76-28,-42 10,224-42,119 17,-35 6,-329 45,1 4,122 9,-63-1,-75-2,-9-2,0 4,80 11,-926-115,640 87,-1113-58,-5 70,620 6,-546-11,0-46,199-42,268 50,4 47,352 2,80-1,-787-12,512-50,337 30,59 18,-168 7,108 5,-790-84,681 39,-359-56,238 13,-70-11,-2 39,359 51,-580-6,734 15,1 2,-1-1,0 1,1 0,-1 1,1 0,0 1,-16 8,5 1,0 1,-22 19,18-14,10-8,-1-2,0 0,-1-1,-21 8,20-9,-1 1,-23 15,39-21,1-1,-1 0,0 0,1 0,-1 1,1-1,0 1,-1-1,1 1,0 0,0-1,0 1,-1 2,2-3,0 0,-1-1,1 1,0 0,0 0,0 0,0 0,0-1,1 1,-1 0,0 0,0 0,0-1,1 1,-1 0,0 0,1-1,-1 1,1 0,-1-1,1 1,0 1,4 1,0 1,0-1,0 0,0 0,1 0,-1-1,11 4,78 23,0-5,111 15,204 8,-371-43,691 57,230 25,-678-52,129 14,-68-36,-129-9,106 6,343 21,-628-30,-74-10,33 9,-342-69,-706-47,-371 107,1356 14,0 3,0 3,1 3,-70 23,112-28,-88 26,-2-4,-121 14,-181-26,149-10,-57 0,389-30,598-205,146-158,-791 378,-1-1,0-1,-1 0,0-1,0 0,-1-1,11-13,-20 22,-1-1,0 0,0-1,0 1,0 0,0-1,0 1,-1-1,0 1,0-1,0 0,0 1,0-1,-1 0,0 0,0 1,0-1,0 0,0 0,-1 0,0 1,1-1,-1 0,-1 1,1-1,-1 1,1-1,-1 1,0 0,0-1,0 1,-1 0,1 0,-1 1,-4-5,-13-11,-1 0,-1 2,0 1,-1 0,0 2,-32-13,-10-1,-86-23,45 23,-2 5,0 5,-2 4,-196 4,294 9,1 1,-1 0,-18 4,29-5,0 0,0 0,0 1,0-1,0 0,0 0,0 0,0 1,1-1,-1 0,0 1,0-1,0 1,0-1,0 1,1-1,-1 1,0 0,0-1,1 1,-1 0,1 0,-1-1,0 1,1 0,0 0,-1 0,1 0,-1 0,1 0,0 0,0 0,0 0,-1 0,1 0,0-1,0 1,0 0,0 0,1 0,-1 0,0 0,0 0,1 0,-1 0,0 0,1 0,-1 0,1 0,-1-1,1 1,-1 0,1 0,0-1,-1 1,1 0,0-1,0 1,1 0,4 5,1 0,1 0,-1-1,1 0,0-1,0 1,13 3,72 23,-91-31,369 80,14-31,-316-41,1370 92,13-80,-1306-19,2044 0,-2173 0,0 1,0 1,0 0,-1 1,19 8,20 4,91 16,265 25,157-28,-344-21,1210 24,-220-30,1099-8,-1522-12,504-4,-1203 22,11 3,0-5,0-4,123-24,-109 8,1 6,147-1,-327 18,0 3,1 3,-1 2,2 3,-1 2,2 4,-79 33,100-37,0-1,-1-2,0-1,-67 6,-26 8,100-17,3-1,0 1,0 1,-39 18,66-26,0 1,0 0,1 0,-1 0,0 0,0 0,0 0,1 0,-1 1,0-1,1 1,-1-1,1 1,0 0,0-1,-1 1,1 0,0 0,1 0,-3 4,3-5,1 1,-1 0,0-1,1 1,-1 0,1-1,-1 1,1-1,0 1,0-1,0 1,0-1,0 0,0 1,0-1,0 0,0 0,1 0,-1 1,2 0,11 7,0-1,1 0,0-1,17 6,-31-12,77 27,2-4,1-3,140 17,252-4,-295-30,-169-4,-11 0,-24 2,-53 7,42-2,22-3,0 0,-1-2,1 0,-31 0,41-3,1 1,-1-1,1 0,-1 0,1-1,0 1,-1-1,1 0,0 0,0 0,0-1,1 1,-1-1,0 0,1 0,0 0,0-1,0 1,0-1,0 0,-3-5,-7-19,0 0,2-1,1 0,1 0,1-1,2 0,-3-36,-3-218,12 284,13-198,-6 152,-3 0,-2 0,-1 0,-3 0,-10-62,11 102,-1-1,0 1,0-1,0 1,-1 0,0 0,0 0,-6-7,8 12,0-1,-1 1,1 0,0 0,-1 0,1-1,-1 2,1-1,-1 0,1 0,-1 0,0 1,1-1,-1 1,0-1,0 1,1 0,-1 0,0 0,0 0,0 0,1 0,-1 0,0 0,0 1,1-1,-1 1,0-1,1 1,-1 0,0 0,1 0,-1-1,1 2,-2 0,-102 69,-118 68,-315 100,206-98,243-102,-33 14,-223 133,330-177,2 1,-1 0,1 1,1 1,0 0,0 0,2 1,-1 1,2-1,0 2,-14 28,21-40,0 1,0 0,0-1,-1 0,0 1,1-1,-1 0,0-1,-1 1,1 0,0-1,-1 0,1 0,-1 0,0 0,0 0,0-1,-7 2,-11 2,1 0,-34 1,23-3,-687 32,363-27,222 4,130-12,0 1,-1-1,1 1,0 0,0 0,0 1,0-1,0 1,0 0,1 0,-7 5,10-7,-1 1,1-1,0 0,0 1,0-1,0 1,-1-1,1 1,0-1,0 1,0-1,0 0,0 1,0-1,0 1,0-1,0 1,0-1,1 1,-1-1,0 1,0-1,0 0,0 1,1-1,-1 1,0-1,1 0,-1 1,0-1,0 0,1 1,0-1,30 18,36 4,1-2,0-4,122 13,-113-18,242 23,511-9,-630-25,181-4,-299-2,1-3,123-29,-188 33,0 0,-1-1,29-15,-43 20,-1 0,1-1,-1 0,1 1,-1-1,0 0,0 0,0 0,0 0,0-1,0 1,-1 0,1-1,1-3,-3 5,0-1,0 0,0 1,0-1,0 0,0 0,0 1,-1-1,1 0,-1 1,1-1,-1 0,1 1,-1-1,0 1,0-1,0 1,0-1,0 1,0 0,0-1,0 1,-1 0,1 0,0 0,-3-1,-10-8,-1 1,0 1,0 0,-1 1,0 1,-30-8,33 10,-162-45,-231-34,-194 17,-562 51,722 47,43-2,-378-17,238-6,-1102 1,1485-16,-185-32,-147-53,-184-26,-134 68,-839 51,648 2,389 18,529-12,-90 20,-27 4,120-22,-138 37,-70 44,106-32,-252 103,308-115,-49 22,143-56,1 0,0 2,1 0,-27 23,48-34,-1-1,0 0,1 1,0 0,0-1,0 1,0 1,1-1,-1 0,1 1,0-1,1 1,-1-1,1 1,-2 6,3-9,0 0,0 0,0 0,1-1,-1 1,0 0,1 0,-1 0,1-1,0 1,-1 0,1-1,0 1,0-1,0 1,0-1,2 3,-1-2,1 0,0 0,0 0,-1-1,1 1,0-1,0 1,1-1,-1 0,0 0,0 0,5 0,58 7,0-4,123-7,-63-1,7 0,131-20,-191 13,-1-4,-1-3,94-36,-147 46,1-2,-2 0,33-24,-9 6,-31 23,0 0,1 1,0 0,-1 1,1 0,0 1,0 0,0 1,1 0,-1 1,12 1,6-2,864-2,-456 7,5073-2,-2926-3,-1082 1,-1307 6,354 57,180 90,-651-135,-4-2,136 48,-186-53,-1 1,-1 2,29 21,26 16,-53-35,-2 0,0 1,-1 1,-1 1,22 27,-17-19,49 42,-72-67,0-1,0 0,0 1,-1-1,1 0,0 0,0 0,1-1,-1 1,0 0,0-1,0 1,0-1,1 0,-1 0,0 0,0 0,0 0,1 0,-1-1,0 1,0-1,0 1,0-1,0 0,1 0,-2 0,1 0,0 0,0 0,0-1,0 1,-1 0,1-1,-1 0,1 1,-1-1,1 0,1-3,6-10,0 0,-1 0,0 0,6-21,-7 17,-2 7,-1 0,-1 0,-1-1,0 1,0-1,-1 0,0 1,-2-1,1 0,-1 0,-6-22,-5-11,-32-82,23 74,-8-32,3-2,4 0,3-2,5 0,4-1,1-145,8 179,-3 0,-3 1,-19-83,15 90,10 41,0 0,1 0,0 0,0 0,1 0,-1 1,2-1,-1 0,1 0,0 1,1-1,0 1,0-1,1 1,-1 0,8-8,17-41,-23 38,0 0,-1 1,-1-2,-1 1,0 0,-2 0,-2-33,2-27,0 77,0-1,1 1,-1 0,0 0,1-1,-1 1,1 0,-1 0,1 0,0 0,-1 0,1 0,0 0,0 0,0 0,-1 0,1 0,0 0,1 1,-1-1,0 0,0 1,0-1,0 1,0-1,1 1,-1-1,0 1,0 0,1 0,-1-1,0 1,0 0,1 0,-1 1,0-1,0 0,1 0,-1 0,2 2,4-1,-1 0,0 1,0 0,0 0,0 1,0-1,7 6,-6-2,0 0,-1 0,0 0,0 1,-1 0,0 0,0 1,-1-1,1 1,4 16,4 10,9 46,-13-46,44 181,-114-463,31 137,-21-144,-2-508,52 655,6-185,-1 239,3 0,2 0,22-71,45-82,10-32,-75 192,-2-1,-1 1,1-72,-13-148,0 123,3 48,2 10,-16-124,7 129,5 50,0 1,-10-39,-39-226,42 220,1-17,8-169,3 119,-2 141,12-291,-8 255,2 1,1 0,3 0,0 1,31-67,-40 99,8-14,-1 0,10-36,-17 51,0-1,0 0,0 0,0 0,-1 0,0 0,1 1,-1-1,0 0,0 0,-1 0,1 0,0 0,-1 0,0 0,0 0,0 0,0 1,0-1,0 0,-1 1,1-1,-1 1,0 0,0-1,0 1,-4-3,-4-1,-1 1,0 0,0 1,0 0,0 1,-24-4,-76-1,71 6,-949-7,562 13,-289 32,10 44,583-65,-1233 208,1027-170,-434 16,-343-52,486-14,-405 24,-429 3,1238-31,-505 7,489 6,-249 46,154-8,-163 31,415-67,-137 8,-79-18,66-2,-857 14,857-5,11 1,195-12,-189 8,178-4,1 1,0 1,0 2,0 1,-29 14,-384 150,434-170,-1 0,-1 0,1 1,-1 1,-16 10,25-14,0-1,-1 1,1 0,0 0,0 0,0 0,0 0,0 1,0-1,0 0,1 0,-1 0,0 1,1-1,-1 0,1 1,-1-1,1 1,0-1,-1 1,1-1,0 1,0-1,0 0,0 1,0-1,1 1,-1-1,0 1,1-1,-1 1,1-1,-1 0,1 1,0-1,-1 0,1 0,0 1,0-1,0 0,0 0,2 2,12 11,1 0,0-1,0-1,2 0,-1-1,2-1,18 8,146 52,-181-70,167 53,1-7,3-8,1-7,1-8,224 0,-124-18,1478 4,-1480-27,278-55,-233 27,514-73,241-31,-488 71,818-87,-154 113,2 49,-982 5,627-22,-196 1,307 17,-571 4,-354-3,0-4,-1-4,98-23,-171 31,-1 0,0 0,1 0,-1-1,0 0,12-8,-17 9,1 1,-1-1,-1 0,1 0,0 0,0 0,-1 0,1-1,-1 1,0 0,0-1,1 1,-2-1,1 1,0-1,0 1,-1-1,0 0,1 1,-1-1,0 0,-1-3,1 1,0 1,0-1,0 0,1 1,-1-1,1 0,0 1,0-1,1 1,0-1,-1 1,1 0,1 0,-1 0,5-6,0 3,0-1,0 2,1-1,0 1,1 0,10-5,13-6,44-16,-22 10,-50 21,-1 0,1 0,0-1,-1 1,0-1,0 0,1 0,-2 0,1-1,0 1,-1-1,1 1,-1-1,0 0,0 0,-1 0,1 0,-1 0,0 0,0 0,0-1,0 1,-1 0,0-1,0 1,0 0,0 0,-2-8,49 338,-36-247,8 152,-12 323,-10-325,-5-15,-47 277,5 66,50-433,5-1,31 187,-24-245,39 265,-46-273,-3 0,-2 1,-13 103,-13-8,-24 189,46-283,-21 93,25-149,-1 0,1 0,-1 0,0 0,0 0,0 0,-1 0,1 0,-1-1,0 1,1-1,-1 1,0-1,0 1,-1-1,1 0,0 0,-1 0,0-1,1 1,-4 1,3-2,-1 0,1-1,-1 1,1-1,-1 0,0 0,1-1,-1 1,1 0,-1-1,1 0,-1 0,1 0,0 0,-5-3,-10-7,0 1,1-2,0-1,-29-28,20 15,2 0,0-2,2-1,1-1,-32-61,31 42,1 0,3-1,-17-73,9-18,6 0,-2-153,6-1279,22 1362,9 1,67-334,-19 275,-21 101,38-326,-75 429,15-70,-14 106,2 1,0 0,2 1,23-47,-33 73,1 0,-1 0,1-1,-1 1,1 0,0 0,0 0,-1 0,1 0,0 0,0 0,0 0,0 0,0 0,0 0,1 1,-1-1,0 0,0 1,0-1,1 1,-1 0,0-1,1 1,-1 0,0 0,2-1,-1 2,0 0,0 0,0 0,-1 0,1 0,0 0,0 0,-1 0,1 1,-1-1,1 1,-1-1,0 1,1 0,0 2,6 10,0 0,-1 0,6 21,-12-34,12 41,-1 0,-2 1,-3 0,3 45,-1 179,-9-247,11 393,-1 80,-11-182,3 479,32-380,-1-62,-16-105,-4-110,-7 0,-13 183,4-282,2-17,0 1,-1-1,-1 0,0 0,-2 0,1 0,-2-1,-10 22,14-36,1 0,0-1,0 1,-1 0,1-1,-1 1,0-1,1 1,-1-1,0 0,0 1,0-1,0 0,0-1,0 1,0 0,0 0,0-1,0 1,-1-1,1 0,-4 0,1 0,0-1,1 0,-1 0,1 0,-1-1,1 0,-1 0,1 0,0 0,-5-4,-5-5,0 0,0-1,1-1,-17-21,0-10,2-1,2-1,2-1,2-2,-21-69,30 76,2 0,1-1,3 0,-3-56,7-178,5 161,-2 42,10-424,0 359,42-216,213-710,-247 996,-2 0,-4-1,3-74,-9-208,-6 143,-4-163,-7 308,10 62,1 0,-1 0,0 0,0 0,0 0,0 0,0 0,0 0,-1 0,1 1,-4-4,5 5,-1 0,0-1,1 1,-1 0,0 0,0 0,1-1,-1 1,0 0,0 0,0 0,1 0,-1 0,0 1,0-1,1 0,-1 0,0 0,0 1,1-1,-1 0,0 1,1-1,-1 1,0-1,1 1,-1-1,1 1,-1-1,1 1,-1-1,1 1,-1 0,1 0,-7 8,0 1,1 0,0 0,1 0,0 1,1 0,-4 14,-19 90,17-71,-29 126,-50 246,69-295,-7 181,33 321,46-254,-30-255,-6 1,2 144,-20 316,-3-517,-2-1,-27 103,4-21,-14 36,28-117,1 1,-8 84,20-119,1 1,1-1,1 1,1 0,1-1,2 1,0-1,10 30,-9-36,-12-26,-19-39,-33-86,6-3,5-2,6-2,7-1,-32-273,27-278,19 231,-51-526,32 664,-7-92,47 313,2 69,-2 0,-1 1,-6-34,7 65,0 0,0 0,0 0,0-1,-1 1,1 0,0 0,0 0,-1 0,1 0,-1 0,1-1,-1 1,1 0,-1 0,0 0,0 1,1-1,-1 0,0 0,0 0,0 1,0-1,0 0,0 1,0-1,0 0,0 1,0 0,0-1,0 1,-1 0,1-1,0 1,0 0,0 0,-1 0,1 0,0 0,0 0,0 1,0-1,-1 0,1 0,0 1,0-1,0 1,0-1,-1 2,-8 3,0 1,1 1,0 0,-12 12,7-7,-54 44,-3-2,-2-3,-3-4,-1-3,-2-3,-2-4,-2-3,-88 23,10-20,-1-6,-284 17,-333-37,686-12,-656-26,-1128-186,1288 130,415 68,-250 11,297 16,-233 56,141-22,-693 69,860-110,-48 1,61-5,0 2,0 2,-58 14,-138 41,-167 56,389-112,-395 139,341-124,-1-3,0-3,-1-3,-83 1,85-7,1 3,0 4,-95 26,-103 17,45-38,-235-14,256-4,6-1,-263 4,431 1,0 0,0 2,1 1,0 0,-25 10,-105 52,92-39,56-26,0 1,1-1,-1 1,0-1,1 1,-6 6,10-9,-1 0,1 1,-1-1,1 1,0-1,0 1,-1-1,1 1,0-1,0 1,-1-1,1 1,0-1,0 1,0-1,0 1,0-1,0 1,0-1,0 1,0-1,0 1,0-1,0 1,0 0,1-1,-1 1,1 0,0 1,1-1,-1 0,0 1,0-1,1 0,-1 0,1 0,-1 0,1 0,0-1,-1 1,3 0,25 8,0-1,0-2,1-1,0-2,-1 0,38-3,-10 2,223-1,1-12,468-79,-397 18,-40 7,-146 36,332-66,-342 59,176-68,-250 73,2 3,141-28,450-38,-395 58,440-16,-2 54,-327 2,3068-3,-1841-2,-1480-5,227-41,-171 18,-93 16,264-45,-359 56,0 0,-1 0,1-1,-1 0,11-6,20-10,0-1,-26 12,-25 13,-44 23,2 3,1 2,-62 49,37-25,-636 434,640-438,7-5,-86 45,130-80,0-1,0-2,-1 0,0-2,-1-1,0-2,-40 4,-480-5,420-7,-676-46,-58 27,651 23,-368-3,-985 15,1324-1,1 11,-293 64,299-34,-451 86,-570 24,763-105,-435 11,-10-62,-467-8,1373-1,0-1,0-1,-33-10,32 7,0 1,-56-4,19 6,-116-24,-6 0,158 25,-1 0,2-3,-1 0,1-3,0 0,-33-15,33 12,-1 2,-64-11,12 3,39 6,-1 2,0 3,0 1,-71 0,79 2,26-3,12 7,0-1,0 1,0-1,0 1,1-1,-1 1,0 0,0-1,1 1,-1-1,0 1,1 0,-1-1,0 1,1 0,-1-1,0 1,1 0,-1 0,1-1,-1 1,1 0,-1 0,0 0,1 0,-1-1,1 1,-1 0,1 0,0 0,28-7,1 0,-1 2,1 1,45 0,3-1,-56 4,-1-1,0-2,1 0,-1-1,-1-1,1-1,-1-1,0 0,32-20,-29 15,1 2,0 1,1 1,0 1,0 1,36-5,32-9,81-20,37-10,-21 10,-61 16,-42 8,1 3,125-3,180 18,-145 4,-136-2,209 34,105 52,-23-3,-96-34,1404 134,33-144,-1408-44,469-11,-650 2,169-34,144-57,-329 69,218-23,-176 38,283-17,562 17,-147 5,-23 0,-808 11,-8 0,1 1,0 2,68 10,-22 4,0-5,158-1,-223-7,-26 4,-40 9,35-12,-543 156,215-65,145-37,-371 101,-13-43,-377-42,-8-64,809-9,-298-3,-352 2,-2 37,188 40,13-1,-283-35,2-43,500-1,-461 32,780-21,-541 52,-4-42,576-20,-1-1,-46-12,44 7,-52-4,-704-36,448 28,229 10,0-5,-119-32,41-13,-50-12,209 62,35 11,0-1,0 1,0 0,0 0,0-1,0 1,0 0,0 0,0-1,0 1,0 0,0-1,0 1,0 0,0 0,0-1,0 1,0 0,1 0,-1-1,0 1,0 0,0 0,0-1,0 1,1 0,-1 0,0-1,0 1,1 0,-1 0,0 0,0 0,0 0,1-1,-1 1,0 0,1 0,-1 0,0 0,0 0,1 0,-1 0,0 0,0 0,1 0,-1 0,0 0,1 0,-1 0,1 0,72-9,825-58,-783 57,150-12,1 12,320 29,-189 23,260 21,-281-41,405 31,-2 55,-523-59,289 18,920-56,-1096-30,381-69,-728 82,0 0,-1-2,1 0,35-20,-35 16,1 1,1 2,40-12,156-11,-29 7,-118 6,118-46,-63 19,-48 24,1 4,130-12,-54 10,603-113,-667 123,-1 3,126 9,-92 0,679 13,-100-6,-652-8,0 3,0 3,91 22,150 63,-69-19,-127-45,202 63,-278-85,0-1,1 0,25 1,31 6,-78-10,-6-1,-18 3,-37 1,-483-1,94-3,386 4,-1 3,2 3,-1 2,-100 37,15-6,-119 26,-370 47,313-83,-110 8,-113 5,-30-2,-1152 95,-25-53,1253-87,-1318-9,1432-1,-59-1,-762 11,822-22,75 1,-548 18,444 5,392-2,-1-2,1 0,0-2,-33-9,55 13,0 0,-1-1,1 1,-1-1,1 0,0 1,-1-1,1 0,0 0,0 1,0-1,0 0,0 0,0-1,0 1,0 0,0 0,0 0,0-1,1 1,-1 0,0-1,1 1,-1-2,1 0,0 0,0 0,0 0,0 0,0 0,1 0,-1 0,1 0,0 0,0 0,1-3,6-9,0 1,0 0,16-19,-20 27,6-6,0 0,-1-1,-1-1,0 1,-1-1,0-1,-1 1,-1-1,0 0,-1-1,-1 1,2-24,-5 33,1 1,-1-1,1 0,0 1,1-1,-1 1,1-1,0 1,0 0,1-1,-1 1,1 0,1 1,-1-1,5-4,-4 5,1 1,-1 0,1 1,0-1,0 1,0 0,0 0,0 0,1 1,-1 0,0 0,1 0,-1 0,1 1,9 1,-10-1,0 0,0 0,0 0,1 1,-1 0,0 0,0 1,-1-1,1 1,0 0,0 0,-1 0,1 1,-1 0,7 6,-8-6,0 1,0-1,-1 1,0 0,0 0,0 0,0 0,0 1,-1-1,0 0,0 1,0-1,0 1,-1-1,0 1,0-1,0 1,-1 5,0-2,-1 0,0 1,0-1,-1-1,0 1,0 0,-1-1,0 1,0-1,-1 0,-10 12,-8 6,-41 35,37-35,24-22,-127 127,115-113,1 2,1 0,0 0,2 1,-18 41,-26 74,20-54,-35 123,55-126,3 0,-3 156,12-142,0-68,-1 0,-1 0,-1 0,-9 24,-8 29,10-31,-29 64,26-72,2 0,-15 66,7 29,7 0,2 215,11-281,0-47,1 1,1 0,1-1,1 1,6 29,-8-49,0 1,1-1,-1 0,0 1,1-1,0 0,-1 0,1 1,0-1,-1 0,1 0,0 0,0 0,0 0,0 0,0 0,0 0,0 0,0 0,1-1,-1 1,0 0,0-1,1 1,1 0,-1-1,0-1,1 1,-1 0,0 0,0-1,0 1,0-1,0 0,0 0,0 0,0 0,0 0,0 0,2-2,5-4,-2 0,1 0,-1 0,0-1,10-14,21-41,43-60,-68 105,-1-1,0 0,-1-1,-2 0,0-1,9-28,-2-10,8-63,-18 93,2 1,1 0,1 1,2 0,0 1,2 0,18-25,-32 50,0 0,1 0,-1 0,1 1,-1-1,1 0,-1 0,1 1,0-1,-1 0,1 1,0-1,-1 0,1 1,0-1,0 1,0-1,0 1,-1 0,1-1,0 1,0 0,0 0,0-1,0 1,1 0,-1 1,0 0,0-1,0 1,0 0,0 0,0 0,0-1,-1 1,1 0,0 0,-1 0,1 0,-1 1,1-1,-1 0,1 0,-1 2,10 58,-3 41,0 12,31 163,-33-258,0-1,1 0,1 0,1 0,0-1,1 0,1-1,18 23,-22-30,2-1,-1 0,1-1,0 1,1-2,0 1,0-1,0 0,1-1,-1 0,1-1,1 0,-1 0,0-1,1 0,13 1,87 1,177-14,-230 5,187-14,439-90,-680 107,362-76,-256 59,152-5,578 22,-409 5,-140 8,364 61,329 47,202 30,-924-110,327 9,-97-45,160 4,653-1,-241-5,-162 90,-595-49,-170-25,486 47,14-62,-611-4,25 0,25 1,143-20,-217 19,0 1,1 0,-1-1,0 0,1 0,-1 1,0-1,0 0,0-1,4-2,-6 4,1 0,-1-1,0 1,0 0,1-1,-1 1,0-1,0 1,0 0,0-1,1 1,-1-1,0 1,0-1,0 1,0-1,0 1,0 0,0-1,0 1,0-1,0 1,-1-1,1 1,0 0,0-1,0 1,0-1,-1 1,1 0,0-1,0 1,-1-1,-3-3,0 1,0 0,0 0,-1 0,1 1,-1-1,1 1,-8-3,-40-12,-1 2,0 2,0 2,-83-5,-227 5,-474 42,393-9,-854 56,679-69,382-12,1 2,-601 4,-1 45,-458 36,815-64,-190 3,464-21,-680-5,864 3,0-2,0-1,1 0,-1-2,1 0,0-2,-30-12,-6-3,-1 2,-110-22,-132-3,204 32,-515-36,-1 41,303 6,-140-30,442 31,-131-12,-40-4,-202-44,371 57,16 2,26 0,862 0,-462 5,3728-2,-3641 10,-57 1,289-1,126 0,-424-10,574-4,-876-4,-1-6,-1-7,0-7,-2-5,191-70,74-44,-362 133,0 2,0 3,1 1,0 3,1 2,59 5,-66 2,0 2,-1 3,55 17,61 14,-41-24,143 3,121-18,-262-4,-76 3,-7-1,51-5,-78 4,0-1,0-1,0 1,0-2,0 0,-1 0,0-1,20-11,-23 11,0 0,0-1,0 1,-1-1,0 0,6-8,-9 10,-1-1,0 1,0 0,0-1,0 1,-1-1,0 0,0 1,0-1,0 0,-1 0,0-6,-3-47,-2 0,-17-74,-5-57,0-308,44 0,2 295,-11-323,-14 461,-17-70,9 58,8 57,6 19,0 0,-1-1,1 1,0 0,0 0,0 0,0 0,0 0,0 0,0 0,-1 0,1 0,0 0,0 0,0 0,0 0,0 0,-1 0,1 0,0 0,0 0,0 0,0 0,0 0,0 0,-1 0,1 0,0 0,0 0,0 0,0 0,0 0,0 0,-1 0,1 0,0 0,0 1,0-1,0 0,0 0,0 0,0 0,0 0,0 0,-1 0,1 1,0-1,0 0,0 0,0 0,0 0,0 0,0 1,0-1,0 0,0 0,-7 42,4 53,4 0,15 101,43 187,-16-129,-35-176,-3 125,-4-68,10-6,0 25,-12-96,3 0,2 0,18 88,-3-42,-13-66,18 67,-36-123,0 0,-13-31,11 1,2 0,2 0,2-1,3-1,0-69,2 79,-16-67,7 46,12 61,0 0,1 0,-1 0,0 0,0 0,0 0,0 0,1 0,-1 1,0-1,0 0,0 0,1 0,-1 0,0 0,0 0,0 0,1 0,-1 0,0 0,0 0,0 0,1 0,-1-1,0 1,0 0,0 0,0 0,1 0,-1 0,0 0,0 0,0-1,0 1,0 0,1 0,-1 0,0 0,0 0,0-1,0 1,0 0,0 0,0 0,0 0,1-1,23 36,26 52,-7-2,-4 2,-3 1,37 142,-46-38,-22-179,0-14,1-27,3-85,-6-114,-21-119,15 308,0-14,-25-253,19 255,-2 1,-2 0,-29-67,-75-134,77 173,3-2,3-1,-36-134,66 194,-2-12,-2 0,-1 0,-1 1,-1 0,-23-42,17 34,-7-11,23 47,-1 1,1 0,-1-1,0 1,0 0,0 0,-1 0,1 1,0-1,0 1,-1-1,1 1,-1 0,0-1,1 1,-5-1,-50-6,0 2,-107 1,67 5,-2076-5,2158 5,-1341 85,944-28,-799 99,150-114,462-32,-1678 39,435-51,1602 13,33 0,-369 11,-164-19,375-6,359 3,-53 4,58-4,1 0,-1 0,0 0,1 0,-1 0,0 0,0 0,1 0,-1 0,0 1,1-1,-1 0,0 0,1 1,-1-1,0 0,1 1,-1-1,1 1,-1-1,1 1,-1-1,1 1,-1-1,1 1,-1-1,1 1,0 0,-1-1,1 1,0 0,0-1,-1 1,1 0,0-1,0 1,0 0,0-1,0 1,0 0,0 0,0-1,0 1,0 0,0-1,1 1,-1 0,0-1,0 1,1 0,-1-1,0 1,1 0,-1-1,1 1,-1-1,1 1,-1-1,1 1,-1-1,1 1,-1-1,1 0,0 1,0-1,10 10,1-1,0 0,0-1,1 0,0-1,24 9,90 26,-105-36,83 21,2-6,194 16,225-22,-432-15,2347-7,-1466-44,-4-42,242-19,1419 53,-533 65,-1745-6,149-23,5 0,103 25,-2148-2,1128 0,-1837 31,1577 48,86-24,0-44,465-10,-1115 26,-6 61,-247-2,27-87,-80 0,790 58,232-10,491-45,15-2,-1 0,1 0,-1 2,1-1,0 1,0 1,0 0,0 1,-19 8,30-11,-1-1,0 1,1-1,-1 1,1 0,-1-1,1 1,-1 0,1-1,-1 1,1 0,0 0,-1 0,1-1,0 1,-1 0,1 0,0 0,0-1,0 1,0 0,0 0,0 0,0 0,0 0,0-1,1 1,-1 0,0 0,0 0,1-1,-1 1,0 0,1 0,-1-1,1 1,-1 0,1-1,-1 1,1 0,0-1,-1 1,1-1,0 1,-1-1,1 1,1 0,43 23,4-6,1-2,73 13,116 8,-123-21,-99-13,780 83,559-82,-671-8,3409 4,-1855-104,-1544 18,-156 18,49 32,0 39,-173 1,1361-4,-1572-12,-99 4,-85 6,-24 1,-37 0,16 1,-2599-20,2314 20,-1544-14,-920 2,1655 15,-1206-3,2298-1,1 2,-1 0,1 2,0 1,0 1,0 1,0 1,1 1,0 2,1 0,-25 16,7-2,-392 259,387-244,28-22,0-1,-1-1,-1-1,-29 14,12-12,0-1,-2-2,-78 15,-129 3,170-23,-634 29,659-38,-196 4,199 1,0 1,0 3,-48 14,-23 8,107-23,20 1,27 4,367 54,-234-44,9 4,481 60,-469-74,1-9,293-31,365-104,-266 18,486-83,-787 169,329 8,-286 15,1234-6,-1176 12,191 9,-64 1,637 0,613 1,24-12,-1777 0,0-1,-1 1,1 1,0-1,0 1,-1 0,1 0,0 0,-1 0,1 1,-1 0,0 0,7 4,-8-3,-1 0,0-1,0 1,0 0,0 0,0 0,-1 1,1-1,-1 0,0 1,0-1,0 0,-1 1,1-1,-1 1,0 0,0-1,0 7,-4 118,-6 0,-30 152,32-227,-1 84,6-65,3-66,-1 0,1 0,-1 0,0 0,-1 0,1 0,-1-1,-1 1,1 0,-5 7,5-10,0-1,0 0,0 0,-1 0,1 0,0 0,-1-1,1 1,-1-1,0 1,1-1,-1 0,0 0,0 0,0 0,0-1,0 1,0-1,0 0,0 0,0 0,-5 0,-14-4,0-1,0-1,1-1,-1-1,2 0,-1-2,-32-20,-16-7,-11 0,-3 3,0 5,-2 2,-1 5,-166-22,180 36,-26-4,-1 4,-142 7,-277 68,-1 35,193-35,-830 99,261-128,-3-33,682-4,-589-4,-584 4,557 36,463-38,325-1,1-2,0-2,0-2,1-2,0-2,0-2,2-1,-41-22,28 10,-1 3,-1 2,-1 2,0 3,-2 2,0 3,0 2,-1 3,-107 0,83 9,-546-12,270-3,34 3,14 0,-18-2,207 4,-167-23,173 14,0 5,-199 5,312 7,1 0,0 0,0 1,-1-1,1-1,0 1,0 0,-1-1,1 1,0-1,0 1,0-1,0 0,0 0,0 0,0 0,0-1,0 1,0 0,0-1,1 1,-1-1,1 0,-1 0,-1-3,1-1,0 0,0 0,1 0,0 0,1 0,-1-1,1 1,1-9,-1 12,0 0,0 0,0 0,1 1,-1-1,1 0,-1 0,1 0,0 1,0-1,0 0,0 1,1-1,-1 1,1-1,-1 1,1 0,0 0,0-1,0 1,0 1,0-1,5-3,2 2,0 0,0 0,0 0,1 1,-1 1,17-2,498-10,-367 15,373 2,1175-25,-1050-49,-512 43,-1-7,205-76,-323 100,1 1,-1 1,1 1,1 1,-1 1,41-2,764 9,-262 2,6716-4,-7559 8,-424 68,492-31,159-40,0-2,-72-5,21 0,-242 1,-728 1,375 50,-291-10,691-39,-73 28,71-2,-729-19,240-7,731-1,-1 3,0 2,1 2,-89 25,107-22,-1-1,0-2,-53 3,-115-5,135-5,-733 0,341-1,416 4,28 4,18-7,0 0,0 1,0-1,0 1,0-1,0 0,0 1,0-1,0 1,0-1,0 0,0 1,0-1,1 1,-1-1,0 0,0 1,0-1,0 0,1 1,-1-1,0 0,1 0,-1 1,0-1,0 0,1 0,-1 1,0-1,1 0,-1 0,0 0,1 1,-1-1,1 0,-1 0,0 0,1 0,-1 0,1 0,20 8,-1-2,1 0,0-2,1 0,-1-1,1-1,27-1,-4 1,311 8,1-16,363-54,1074-104,-484 124,7 32,-192 2,-710 6,491-19,-611-19,-66 5,196 7,-349 25,-31-1,1 1,-1 3,83 14,-102-5,-25-4,-15 3,-27 4,-1-2,-1-2,1-2,-61 4,42-5,-445 41,28-3,12 38,447-79,0 2,1 0,0 1,0 1,1 0,-31 22,37-24,1 0,-1-1,0 0,-1-1,1 0,-1-1,1 0,-14 1,-102 6,38-5,61-2,0 1,0 2,1 1,0 0,0 2,-29 14,50-19,-1 0,0 0,1 0,0 1,0 0,0 0,1 0,0 1,0 0,0 0,-7 12,10-12,-1 0,1 0,1 0,-1 0,1 0,0 0,0 1,1-1,0 0,0 1,0-1,1 0,0 0,0 0,1 1,3 8,-1-5,0 0,1-1,0 0,1 0,11 13,12 21,-28-41,0 0,0 0,0 0,-1 0,1 1,-1-1,1 0,-1 0,0 0,0 0,0 1,0-1,0 0,0 0,-1 0,1 0,-1 1,1-1,-1 0,0 0,0 0,0 0,0 0,0-1,0 1,-1 0,1 0,0-1,-1 1,0-1,1 1,-4 1,-6 5,-1 0,1-1,-1 0,-15 5,13-5,-53 26,-328 145,340-158,-2-2,0-3,0-2,-1-3,-81 4,-333-17,313 0,-542-36,66 2,-1595 25,1602 58,13 42,117-20,-412 76,806-121,1 5,2 4,1 5,1 4,3 4,-97 61,11 2,156-95,-1-2,0-1,-1-1,0-1,-35 5,-173 2,141-12,-95 2,-265 22,395-17,1 3,-86 29,-110 57,165-59,-2-5,-1-4,-107 21,85-35,-131 2,239-19,0 0,0 1,0-1,0 1,0 1,0-1,0 1,1 1,-1-1,1 1,-1 0,1 1,0-1,0 1,0 0,1 1,0 0,-1-1,2 2,-1-1,0 0,1 1,0 0,1 0,-1 0,1 1,0-1,1 1,-4 10,-7 43,1 2,4-1,2 1,4 105,4-125,2-1,1 1,3 0,1-1,2-1,21 52,8 1,77 128,-115-218,3 5,-1-1,0 1,-1-1,1 1,2 14,-5-21,-1 1,0 0,0 0,1 0,-2 0,1 0,0 0,0-1,0 1,-1 0,1 0,-1 0,0 0,1-1,-1 1,0 0,0-1,0 1,0-1,0 1,-1-1,1 1,0-1,-1 0,1 0,-1 0,1 1,-1-1,0-1,1 1,-3 1,-15 6,-1-1,0 0,0-2,-1 0,1-1,-27 1,-130-2,135-3,37 0,0 0,1 1,-1-2,0 1,0 0,0-1,1 0,-1 0,1-1,-1 1,1-1,-1 0,1 0,0 0,0-1,0 0,0 1,0-1,1-1,-1 1,1 0,0-1,0 0,0 0,0 0,1 0,0 0,0 0,0-1,0 1,0-1,1 1,-2-9,-5-35,2 1,1-1,3 0,4-48,-3-64,-11-69,12 226,0 1,0 0,0 0,0 0,0 0,-1 0,1 0,-1 0,1 0,-1 0,0 0,0 0,0 0,0 0,0 0,0 0,0 1,-1-1,1 0,-1 1,-1-2,1 2,0 1,1 0,-1 0,1 0,-1 0,0 0,1 0,-1 0,1 0,-1 1,1-1,-1 1,1-1,-1 1,1-1,-1 1,1 0,0 0,-1 0,1 0,-2 1,-7 7,0 1,0 0,1 0,-15 23,1 4,2 0,2 2,-20 55,-28 124,57-181,0-2,2-8,0 0,-5 47,8-34,3-34,1 0,0 1,0-1,0 0,1 1,0-1,0 0,1 1,0-1,0 0,0 1,1-1,0 0,0 0,6 11,0-5,0 0,1-1,1 0,0 0,0-1,1-1,0 0,0 0,14 7,7 2,1 0,46 15,-53-26,-1-1,1-1,0-1,0-2,0 0,53-5,-43 2,53-4,-1-4,110-25,168-60,-315 81,1 3,0 1,67-1,158 11,-130 2,322-5,317 5,-383 16,204 42,-598-60,202 18,273-9,-381-10,-52 2,93 17,-31-3,17-2,231 28,588 18,-768-56,-122 0,63 12,45 4,556-16,-387-7,360 15,12 0,625-13,-1053 12,-42-1,-145-9,314 16,557 11,-688-29,-217-2,-1-3,70-15,2-1,336-12,3 33,53-1,-424-6,100-20,-79 9,-52 12,93 3,-107 4,1-1,0-3,67-13,-72 8,1 3,-1 2,75 3,-61 2,75-10,-113 3,-25 6,0 0,0 0,1 0,-1 0,0 0,0 0,0 0,1 0,-1-1,0 1,0 0,0 0,1 0,-1 0,0 0,0-1,0 1,0 0,1 0,-1 0,0-1,0 1,0 0,0 0,0-1,0 1,0 0,0 0,0-1,1 1,-1 0,0 0,0 0,0-1,-1 1,1 0,0 0,0-1,0 1,-2-2,-1 0,1 0,-1 1,0-1,0 1,1 0,-1-1,0 1,0 1,0-1,-5 0,-120-22,-248-10,280 28,1-1,-28-3,-134 8,214 7,0 1,-50 14,-25 6,-9-11,-138 1,-132-18,167-2,-7172 2,3710 2,3521-9,-185-32,318 35,-351-14,179 15,-179-26,269 27,70 3,-72-8,107 5,0-1,1-1,-1 0,1-1,1-1,-1 0,1 0,0-2,1 1,0-2,0 0,1 0,0-1,1 0,0-1,1 0,-11-19,16 20,0 0,1 0,0 0,1-1,1 1,0-1,0 1,2-21,-3-18,0-753,9 623,-7 105,-3 0,-17-94,-43-145,27 166,-76-195,84 264,4-2,-15-89,-12-166,31 69,16-323,8 285,-54-795,36 1003,5-1,3 0,11-141,43-104,-30 222,-9 29,-5 0,-6-93,-1 38,-10-145,-32-14,42 282,-6-34,-2 0,-34-104,12 73,8 18,-34-67,34 81,3-1,2-1,-19-105,18 76,6 47,4 28,10 13,1 0,-1 0,1 0,-1 0,1 1,-1-1,1 0,-1 0,1 0,-1 1,1-1,0 0,-1 0,1 1,-1-1,1 0,0 1,-1-1,1 0,0 1,-1-1,1 1,0-1,0 1,-1-1,1 0,0 1,0-1,0 1,0-1,0 1,0-1,-1 2,-4 23,0 1,2 0,0 0,2 1,3 44,0-15,-2-3,-24 540,9-354,6-61,4-142,-1 0,-12 38,8-42,3 2,-7 60,8-9,-3 0,-38 153,17-104,5 1,6 0,6 1,6 191,8-295,-1 0,-1-1,-2 1,-1 0,-14 51,6-37,2 0,-5 61,6-32,-10 58,-2 194,10-153,0-17,-5 141,10-241,3-1,3 1,12 104,0-112,3 0,1-1,29 59,-18-43,-11-24,-1 1,10 50,57 268,-79-354,-2-15,-1-21,-40-199,3 39,-57-904,91 1031,3 0,10-76,-4 99,2 0,1 0,3 1,23-55,180-318,-38 85,-145 260,-4-1,39-142,13-263,-75 400,-8-144,-4 150,-4 0,-20-67,-8-47,27 135,11 47,1-1,0 0,-1 0,1 1,0-1,-1 0,1 0,-1 1,1-1,-1 1,1-1,-1 0,1 1,-1-1,0 1,1-1,-1 1,0 0,0-1,1 1,-1 0,0-1,0 1,1 0,-1 0,0 0,0-1,0 1,1 0,-1 0,0 0,0 0,0 1,1-1,-1 0,0 0,0 0,0 1,1-1,-1 0,0 1,1-1,-1 1,0-1,1 1,-1-1,0 1,1-1,-1 1,1 0,-1-1,0 2,-6 7,0 0,0 0,1 1,1 0,-1 0,-6 20,-20 70,29-92,-26 143,23-111,-1-1,-2 1,-18 46,-154 293,161-337,1 1,2 1,2 0,2 1,2 0,2 1,-5 88,9-99,-2 0,-1 0,-14 37,11-39,1 1,2-1,-5 51,10-34,2 0,3 1,1-1,16 73,-12-90,2-1,1 0,2-1,1 0,1 0,2-2,32 48,-41-69,0 0,1 0,0-1,0 0,0-1,1 1,0-2,0 1,0-1,1-1,0 1,0-2,0 1,0-2,17 4,12-1,2-2,71-2,-60-2,15-4,-1-2,1-3,-2-4,69-22,-9 3,457-90,-260 60,199-49,106-37,666-185,-2-52,-233-14,-600 218,101-2,-410 148,286-31,314 37,4 42,-436-4,-10-2,-278-9,0 0,0-2,0-1,0-1,-1-2,0 0,-1-2,29-17,41-13,207-82,-229 87,137-87,106-133,-74 52,-227 190,0 2,1 0,0 0,1 2,0 0,1 1,0 1,1 1,-1 1,44-7,182-10,262 8,-491 15,-1 0,0 2,0-1,0 2,24 6,-34-7,0 1,-1 0,1 0,-1 0,1 0,-1 1,0 0,0 0,-1 0,1 1,-1 0,0 0,0 0,0 0,-1 0,5 11,21 55,-2 1,33 152,-30-101,14 29,7-2,7-2,83 155,-14-46,66 124,-116-247,143 277,-182-304,-29-78,2 1,19 40,55 90,84 223,-108-199,-28-78,88 187,-107-267,2 0,2-1,0-1,1-1,29 28,119 90,-112-98,92 92,-132-115,-1 0,-2 0,0 2,-1-1,-1 1,11 36,5 9,113 279,-125-317,2 0,1-1,2-1,0-1,2 0,0-1,2-2,1 0,1-2,0 0,2-2,0-1,36 18,-62-35,0-1,-1 1,1-1,0 0,-1 1,1-1,0 0,-1 0,1 1,0-1,0 0,-1 0,1 0,0 0,0 0,-1 0,1 0,0 0,0 0,-1 0,1 0,0-1,0 1,-1 0,1 0,0-1,-1 1,1-1,0 1,0-1,0 0,-1-1,1 1,0 0,-1-1,0 1,1-1,-1 1,0-1,0 1,0-1,1 1,-2-1,1 1,0-3,-15-55,14 55,-29-76,-57-111,4 12,20 3,58 154,2 0,0 1,1-2,2 1,0 0,1 0,1 0,1 0,1 0,13-38,13 0,-23 48,0-1,-1 0,9-25,-13 32,-1 0,1 1,1-1,-1 1,1 0,-1-1,2 1,-1 0,0 1,1-1,0 1,0-1,0 1,1 0,-1 1,1-1,0 1,0 0,0 0,1 0,-1 1,1 0,-1 0,1 0,0 1,0 0,0 0,-1 0,1 1,0 0,0 0,0 0,0 1,0 0,0 0,-1 0,1 1,0 0,-1 0,1 0,-1 1,7 4,93 66,-113-81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48:3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24575,'37'-31'0,"2"2"0,0 2 0,2 2 0,1 1 0,50-20 0,-15 12 0,147-40 0,-101 36 0,-69 22 0,104-13 0,-61 13 0,-32 4 0,0 3 0,0 2 0,0 3 0,1 4 0,79 10 0,-113-5 0,-1 1 0,0 2 0,-1 1 0,0 1 0,-1 1 0,-1 2 0,0 1 0,-1 1 0,0 1 0,25 24 0,1 9 0,-43-40 0,0-1 0,1 1 0,0-2 0,0 0 0,1 0 0,21 12 0,-3-10 0,-1-1 0,1-1 0,1-1 0,0-2 0,35 3 0,49 10 0,-41-5 0,140 7 0,-61-20 0,76 6 0,-196-8 0,-32-6 0,-13-8 0,-6 0 0,-1 2 0,-1 1 0,0 0 0,0 1 0,-1 1 0,-39-12 0,28 10 0,9-3 0,26 11 0,14 8 0,30 10 0,0-2 0,63 8 0,-92-17 0,-12-2 0,1 1 0,-1 0 0,1 0 0,-1 1 0,0-1 0,1 2 0,-2-1 0,1 1 0,0-1 0,-1 2 0,1-1 0,-1 0 0,0 1 0,7 9 0,-11-12 0,1 0 0,-1 0 0,0 1 0,1-1 0,-1 0 0,0 0 0,0 0 0,-1 1 0,1-1 0,0 1 0,-1-1 0,0 0 0,1 1 0,-1-1 0,0 1 0,0-1 0,0 1 0,-1-1 0,1 1 0,-1-1 0,1 0 0,-1 1 0,0-1 0,0 0 0,0 1 0,0-1 0,0 0 0,0 0 0,-1 0 0,1 0 0,-1 0 0,1 0 0,-1 0 0,0-1 0,0 1 0,0 0 0,0-1 0,0 0 0,0 1 0,0-1 0,0 0 0,-4 1 0,-9 5 22,1-1-1,-2-1 0,1 0 0,0-1 1,-23 3-1,-41 12-1514,61-12-5333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49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9934 24575,'-1'-52'0,"-3"1"0,-2-1 0,-25-97 0,-64-140 0,51 164 0,26 66 0,3 0 0,2-1 0,3 0 0,-3-82 0,15-245 0,3 168 0,-4 57 0,25-189 0,-1 157 0,22-132 0,-33 252 0,4 1 0,38-98 0,-44 142 0,-2 0 0,0-1 0,-2 0 0,-1 0 0,-2-1 0,3-48 0,0-208 0,2-266 0,-8 437 0,1 49 0,-4 1 0,-17-131 0,-44-52 0,50 190 0,2 0 0,3 0 0,0-74 0,5 76 0,-18-97 0,11 95 0,-4-93 0,13 90 0,-2 0 0,-3 0 0,-3 1 0,-17-65 0,9 63 0,-13-92 0,27 130 0,0 0 0,2-1 0,1 1 0,0 0 0,2 0 0,11-44 0,69-223 0,-28 9 0,-50 252 0,28-141 0,-16 91 0,-3 0 0,7-156 0,-18 171 0,18-108 0,-1 13 0,-15 119 0,2-1 0,2 1 0,25-72 0,61-118 0,-49 126 0,-41 93 0,203-451 0,-179 403 0,-3-1 0,-3 0 0,15-68 0,31-201 0,-60 282 0,-1-18 0,-8 52 0,2-1 0,-1 1 0,2 0 0,0 1 0,9-26 0,-11 38 0,0 0 0,0 0 0,0 0 0,0 1 0,0-1 0,1 0 0,-1 0 0,1 1 0,-1-1 0,1 1 0,-1-1 0,1 1 0,0 0 0,0 0 0,0 0 0,0 0 0,0 0 0,0 0 0,0 0 0,0 0 0,0 1 0,0-1 0,0 1 0,0 0 0,1 0 0,-1-1 0,0 1 0,0 1 0,0-1 0,0 0 0,1 0 0,-1 1 0,0-1 0,0 1 0,0 0 0,0 0 0,0 0 0,3 1 0,11 6 0,-1 1 0,0 0 0,-1 1 0,14 12 0,-2-2 0,-8-9 0,0 0 0,0 0 0,1-2 0,1 0 0,0-2 0,0 0 0,0-1 0,1-1 0,0-1 0,0-1 0,0 0 0,0-2 0,27-1 0,1602-4 0,-855 7 0,-655-1 0,160-5 0,27-40 0,-220 24 0,195-8 0,540 28 0,-817 1 0,-1 1 0,1 1 0,44 12 0,11 3 0,73 21 0,-58-19 0,-50-10 0,67 8 0,8-3 0,123 33 0,-103-18 0,79 4 0,-135-23 0,-12-4 0,145-6 0,-140-4 0,122 12 0,-70 1 0,190-7 0,-173-6 0,-15-9 0,1 0 0,248 13 0,245-4 0,-454-8 0,65-2 0,107-10 0,-34 0 0,299-11 0,-334 25 0,-53 4 0,-100-6 0,53-2 0,-92 12 0,912-16 0,124 8 0,-633 11 0,-473-3 0,789 31 0,-583-13 0,64 8 0,-36 12 0,215 30 0,-426-64 0,0 2 0,52 15 0,-73-16 0,-1 0 0,1 1 0,-1 1 0,-1 0 0,1 0 0,-1 2 0,-1-1 0,21 20 0,-1 2-1365,-17-17-5461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96EF-9DCF-42F7-BE98-18A74663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ABA3-0D14-4EE7-AD97-5CB89C87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7B7D-6DED-4BF5-AE13-334FE0FA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E432-1A39-456C-84AF-5FF42D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7CAE-146F-4584-9D1D-F2A8C10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5BCE-B6BF-4FDD-A03E-E32B1A81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E437-299C-41FE-8EE0-88D8FDF3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B2EB-052F-409E-9013-5B39F949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391F-71A4-4243-960E-DDFF3AC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3757-D4A4-4486-A0FC-735C5D87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2883C-58B4-48D8-B71C-998C4A18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29E9-2407-4229-880B-85081F0E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3CF7-50C1-4477-A77E-4DF14C77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C877-7D1D-4D12-896D-EBCB874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F154-5652-4C08-AD0D-FD41430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654-B74A-4ED3-8293-2D2C298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C1F9-8D55-4E5C-8E83-F105E147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BC6B-0CB2-4367-9BF5-C441625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E45E-FB16-4395-819F-2A454EED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4D6A-9D39-466A-AF4C-65D417E9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073A-18BD-47D1-A5F4-08199AAE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5334-8588-446B-8CF6-67AA2E8A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2B11-6A78-42A4-826A-E2240F3D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1E27-E93C-42C1-B30D-F07785C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3C6D-0058-487D-9D48-71CF1B9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B817-D26F-41B0-9E9B-89B8017B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6F7C-BC56-438C-962E-9D589C1D2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AF000-0520-4EFA-B92C-788184CD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4CB5-0E07-4A7D-AEB8-4A9CBD88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CFF6-2810-411A-88F5-9452F962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2FE8-A1EB-4B22-A5BF-68D4F527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9DC8-B5C0-487D-A19E-51B72FF6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B87E-4A74-456E-98CE-CC6F70CE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644F2-F044-4532-9A80-6B96DB50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2E0AF-515E-498B-87E0-39912853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ABCB1-FC56-42B5-A0B3-8BD9C57C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D2538-2BFE-4018-96A4-48056D22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5297D-E170-4693-B0C4-47F9F61D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CE13C-2572-470F-BFA5-6BC123EC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6BF2-D874-4850-8ACE-5B3D479E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B7815-394B-436A-9B3A-B1D1A6FA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2D9C3-708B-434B-9E94-7336FF21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66EA3-C8AE-4DCF-BAC1-B107111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C6923-1D4F-44A7-98A8-4B28887D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A1C01-F670-420F-88B1-F196B66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F558-F21F-4F91-BFFD-0D3C339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D32B-47F9-4455-96A4-4929794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6327-CBDD-483F-9F46-2181DA86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F0878-C2BA-486F-8D61-C1D1827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B832-BB91-4D11-BE63-237AA1B6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CCF83-3336-441D-AAD7-73210DAA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B9E-ED90-412F-8D8F-362560E5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A3B0-FEAA-4C88-91F1-EFA2D90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5B41-B01D-4003-AC63-09964304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543F-4321-4952-AE78-E6FE905F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6ACA-737B-419F-9C7C-7163DE8A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3495-B5D0-4500-A171-889699D8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5204-D344-4C5F-8930-5BFFF3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710CF-B54D-44F4-8710-E1E84F31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151C-D85A-415E-A323-416A3CA5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92CC-01FA-4A55-8AD9-EA8A25E11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8FBD-4C03-4318-BAEB-27D4DAA9EED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4DBE-8C95-49BC-B86E-D540E3383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F3A8-F138-41D9-8880-338165CE0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E8A2-89BC-4833-B54B-7220C1E01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customXml" Target="../ink/ink5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49DC5-D263-4EE1-889F-1802E8BB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9" y="2214475"/>
            <a:ext cx="11759801" cy="17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5D752-AB20-4F01-A118-52DB741D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4" y="233362"/>
            <a:ext cx="8867289" cy="6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C9FFC-797E-4BFC-8CA4-D1A06F93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72" y="0"/>
            <a:ext cx="58972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6675D-1072-49FE-9D56-A149A7B3A447}"/>
              </a:ext>
            </a:extLst>
          </p:cNvPr>
          <p:cNvSpPr txBox="1"/>
          <p:nvPr/>
        </p:nvSpPr>
        <p:spPr>
          <a:xfrm>
            <a:off x="270344" y="2751151"/>
            <a:ext cx="2759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and eyeball data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Text needs to be in float format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Using mapping for text</a:t>
            </a:r>
          </a:p>
        </p:txBody>
      </p:sp>
    </p:spTree>
    <p:extLst>
      <p:ext uri="{BB962C8B-B14F-4D97-AF65-F5344CB8AC3E}">
        <p14:creationId xmlns:p14="http://schemas.microsoft.com/office/powerpoint/2010/main" val="82692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DFB40-0EEB-4F8C-B145-40D81C34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81" y="0"/>
            <a:ext cx="578283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EFC83C-F505-441D-97BB-4C05ECE1324B}"/>
              </a:ext>
            </a:extLst>
          </p:cNvPr>
          <p:cNvSpPr txBox="1"/>
          <p:nvPr/>
        </p:nvSpPr>
        <p:spPr>
          <a:xfrm>
            <a:off x="548640" y="914400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is object</a:t>
            </a:r>
          </a:p>
        </p:txBody>
      </p:sp>
    </p:spTree>
    <p:extLst>
      <p:ext uri="{BB962C8B-B14F-4D97-AF65-F5344CB8AC3E}">
        <p14:creationId xmlns:p14="http://schemas.microsoft.com/office/powerpoint/2010/main" val="275730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693ED2-E2D5-47C3-8AB6-7D42F118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16" y="0"/>
            <a:ext cx="606516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8098-4A6B-4A00-B298-9B77BFAAE4AA}"/>
              </a:ext>
            </a:extLst>
          </p:cNvPr>
          <p:cNvSpPr txBox="1"/>
          <p:nvPr/>
        </p:nvSpPr>
        <p:spPr>
          <a:xfrm>
            <a:off x="556591" y="5709037"/>
            <a:ext cx="260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Iloc</a:t>
            </a:r>
            <a:r>
              <a:rPr lang="en-US" dirty="0"/>
              <a:t> to pick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CE90E-1EA0-416B-AB9C-F798424DCE67}"/>
              </a:ext>
            </a:extLst>
          </p:cNvPr>
          <p:cNvSpPr txBox="1"/>
          <p:nvPr/>
        </p:nvSpPr>
        <p:spPr>
          <a:xfrm>
            <a:off x="485029" y="9541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at the median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90E66-8C5D-4F60-A442-FF42293659EA}"/>
              </a:ext>
            </a:extLst>
          </p:cNvPr>
          <p:cNvSpPr txBox="1"/>
          <p:nvPr/>
        </p:nvSpPr>
        <p:spPr>
          <a:xfrm>
            <a:off x="556591" y="1152939"/>
            <a:ext cx="17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target</a:t>
            </a:r>
          </a:p>
        </p:txBody>
      </p:sp>
    </p:spTree>
    <p:extLst>
      <p:ext uri="{BB962C8B-B14F-4D97-AF65-F5344CB8AC3E}">
        <p14:creationId xmlns:p14="http://schemas.microsoft.com/office/powerpoint/2010/main" val="38231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FAA6C-7E5B-49CF-812E-62EFA3E8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25" y="0"/>
            <a:ext cx="637894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F24926-54CF-4800-9BEA-FEA143D6A171}"/>
              </a:ext>
            </a:extLst>
          </p:cNvPr>
          <p:cNvSpPr txBox="1"/>
          <p:nvPr/>
        </p:nvSpPr>
        <p:spPr>
          <a:xfrm>
            <a:off x="84149" y="55659"/>
            <a:ext cx="282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standardize data</a:t>
            </a:r>
          </a:p>
          <a:p>
            <a:endParaRPr lang="en-US" dirty="0"/>
          </a:p>
          <a:p>
            <a:r>
              <a:rPr lang="en-US" dirty="0"/>
              <a:t>Using standard scaler object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547CE-3731-4E1A-996C-997B3EBC8BA7}"/>
              </a:ext>
            </a:extLst>
          </p:cNvPr>
          <p:cNvSpPr txBox="1"/>
          <p:nvPr/>
        </p:nvSpPr>
        <p:spPr>
          <a:xfrm>
            <a:off x="151074" y="4874150"/>
            <a:ext cx="2942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fit input data</a:t>
            </a:r>
          </a:p>
          <a:p>
            <a:r>
              <a:rPr lang="en-US" dirty="0"/>
              <a:t>this contains Information</a:t>
            </a:r>
          </a:p>
          <a:p>
            <a:r>
              <a:rPr lang="en-US" dirty="0"/>
              <a:t>Mean and standard deviation</a:t>
            </a:r>
          </a:p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B3F61-3CD4-48D2-900B-DDCF388DA540}"/>
              </a:ext>
            </a:extLst>
          </p:cNvPr>
          <p:cNvSpPr txBox="1"/>
          <p:nvPr/>
        </p:nvSpPr>
        <p:spPr>
          <a:xfrm>
            <a:off x="270343" y="3784821"/>
            <a:ext cx="259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Omitting dummy from standardization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14FCE-5F58-4609-B83A-4FB277B920EE}"/>
              </a:ext>
            </a:extLst>
          </p:cNvPr>
          <p:cNvSpPr txBox="1"/>
          <p:nvPr/>
        </p:nvSpPr>
        <p:spPr>
          <a:xfrm>
            <a:off x="437322" y="1693628"/>
            <a:ext cx="2427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scaler doesn’t </a:t>
            </a:r>
          </a:p>
          <a:p>
            <a:r>
              <a:rPr lang="en-US" dirty="0"/>
              <a:t>Standardize all data to</a:t>
            </a:r>
          </a:p>
          <a:p>
            <a:r>
              <a:rPr lang="en-US" dirty="0"/>
              <a:t>Leave dummy variables </a:t>
            </a:r>
          </a:p>
          <a:p>
            <a:r>
              <a:rPr lang="en-US" dirty="0"/>
              <a:t>untouched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956D02-E0F0-4185-86EB-AD29D96512A9}"/>
              </a:ext>
            </a:extLst>
          </p:cNvPr>
          <p:cNvGrpSpPr/>
          <p:nvPr/>
        </p:nvGrpSpPr>
        <p:grpSpPr>
          <a:xfrm>
            <a:off x="9139602" y="3868122"/>
            <a:ext cx="617040" cy="716040"/>
            <a:chOff x="9139602" y="3868122"/>
            <a:chExt cx="61704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3C6D02-D4EE-48B0-BD08-AD8D5D4BC04E}"/>
                    </a:ext>
                  </a:extLst>
                </p14:cNvPr>
                <p14:cNvContentPartPr/>
                <p14:nvPr/>
              </p14:nvContentPartPr>
              <p14:xfrm>
                <a:off x="9151482" y="4054602"/>
                <a:ext cx="605160" cy="529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3C6D02-D4EE-48B0-BD08-AD8D5D4BC0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2842" y="4045962"/>
                  <a:ext cx="6228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5CF8E5-1798-40C4-B3CE-201994E18AF2}"/>
                    </a:ext>
                  </a:extLst>
                </p14:cNvPr>
                <p14:cNvContentPartPr/>
                <p14:nvPr/>
              </p14:nvContentPartPr>
              <p14:xfrm>
                <a:off x="9139602" y="3868122"/>
                <a:ext cx="192960" cy="33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5CF8E5-1798-40C4-B3CE-201994E18A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0602" y="3859482"/>
                  <a:ext cx="210600" cy="35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D492CA-8D06-4E70-8BBF-CB6601424D7C}"/>
              </a:ext>
            </a:extLst>
          </p:cNvPr>
          <p:cNvSpPr txBox="1"/>
          <p:nvPr/>
        </p:nvSpPr>
        <p:spPr>
          <a:xfrm>
            <a:off x="10026595" y="4134678"/>
            <a:ext cx="206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Basically same thing</a:t>
            </a:r>
          </a:p>
          <a:p>
            <a:r>
              <a:rPr lang="en-US" dirty="0"/>
              <a:t>Augment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F639D0-9247-4D31-AB1B-940C1C90FF95}"/>
                  </a:ext>
                </a:extLst>
              </p14:cNvPr>
              <p14:cNvContentPartPr/>
              <p14:nvPr/>
            </p14:nvContentPartPr>
            <p14:xfrm>
              <a:off x="9302713" y="4595525"/>
              <a:ext cx="618120" cy="42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F639D0-9247-4D31-AB1B-940C1C90FF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3713" y="4586525"/>
                <a:ext cx="635760" cy="4406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8C92C92-B6FB-43B2-AC02-DB0DE8EF4918}"/>
              </a:ext>
            </a:extLst>
          </p:cNvPr>
          <p:cNvSpPr txBox="1"/>
          <p:nvPr/>
        </p:nvSpPr>
        <p:spPr>
          <a:xfrm>
            <a:off x="9938072" y="5018525"/>
            <a:ext cx="18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Columns_to_scale</a:t>
            </a:r>
            <a:endParaRPr lang="en-US" dirty="0"/>
          </a:p>
          <a:p>
            <a:r>
              <a:rPr lang="en-US" dirty="0"/>
              <a:t>Works as a loop</a:t>
            </a:r>
          </a:p>
        </p:txBody>
      </p:sp>
    </p:spTree>
    <p:extLst>
      <p:ext uri="{BB962C8B-B14F-4D97-AF65-F5344CB8AC3E}">
        <p14:creationId xmlns:p14="http://schemas.microsoft.com/office/powerpoint/2010/main" val="323755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1F247-EF0B-4B26-ABB3-36B60F8D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26" y="0"/>
            <a:ext cx="602794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972E9-6B83-4A69-86C4-77C34C4ECE76}"/>
              </a:ext>
            </a:extLst>
          </p:cNvPr>
          <p:cNvSpPr txBox="1"/>
          <p:nvPr/>
        </p:nvSpPr>
        <p:spPr>
          <a:xfrm>
            <a:off x="127221" y="3921981"/>
            <a:ext cx="247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We can transform </a:t>
            </a:r>
          </a:p>
          <a:p>
            <a:r>
              <a:rPr lang="en-US" dirty="0"/>
              <a:t>unscaled input. This will </a:t>
            </a:r>
          </a:p>
          <a:p>
            <a:r>
              <a:rPr lang="en-US" dirty="0"/>
              <a:t>standardize the data</a:t>
            </a:r>
          </a:p>
        </p:txBody>
      </p:sp>
    </p:spTree>
    <p:extLst>
      <p:ext uri="{BB962C8B-B14F-4D97-AF65-F5344CB8AC3E}">
        <p14:creationId xmlns:p14="http://schemas.microsoft.com/office/powerpoint/2010/main" val="164128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C0E68-764A-48B2-A0F2-5DC273B7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25" y="0"/>
            <a:ext cx="597334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BD4F8-1986-4DB8-B0B2-D4D4398987EC}"/>
              </a:ext>
            </a:extLst>
          </p:cNvPr>
          <p:cNvSpPr txBox="1"/>
          <p:nvPr/>
        </p:nvSpPr>
        <p:spPr>
          <a:xfrm>
            <a:off x="613610" y="326003"/>
            <a:ext cx="234692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want to prevent </a:t>
            </a:r>
          </a:p>
          <a:p>
            <a:r>
              <a:rPr lang="en-US" sz="1400" dirty="0"/>
              <a:t>Overfitting we do that by </a:t>
            </a:r>
          </a:p>
          <a:p>
            <a:r>
              <a:rPr lang="en-US" sz="1400" dirty="0"/>
              <a:t>hiding a part of the data </a:t>
            </a:r>
          </a:p>
          <a:p>
            <a:r>
              <a:rPr lang="en-US" sz="1400" dirty="0"/>
              <a:t>For testing.</a:t>
            </a:r>
          </a:p>
          <a:p>
            <a:endParaRPr lang="en-US" sz="1400" dirty="0"/>
          </a:p>
          <a:p>
            <a:r>
              <a:rPr lang="en-US" sz="1400" dirty="0"/>
              <a:t>We want to train and test </a:t>
            </a:r>
          </a:p>
          <a:p>
            <a:r>
              <a:rPr lang="en-US" sz="1400" dirty="0"/>
              <a:t>the data</a:t>
            </a:r>
          </a:p>
          <a:p>
            <a:endParaRPr lang="en-US" sz="1400" dirty="0"/>
          </a:p>
          <a:p>
            <a:r>
              <a:rPr lang="en-US" sz="1400" dirty="0"/>
              <a:t>We split data into train data</a:t>
            </a:r>
          </a:p>
          <a:p>
            <a:r>
              <a:rPr lang="en-US" sz="1400" dirty="0"/>
              <a:t>And test data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check the shape of</a:t>
            </a:r>
          </a:p>
          <a:p>
            <a:r>
              <a:rPr lang="en-US" sz="1400" dirty="0"/>
              <a:t>The train test splits</a:t>
            </a:r>
          </a:p>
          <a:p>
            <a:r>
              <a:rPr lang="en-US" sz="1400" dirty="0"/>
              <a:t>56 observation with </a:t>
            </a:r>
          </a:p>
          <a:p>
            <a:r>
              <a:rPr lang="en-US" sz="1400" dirty="0"/>
              <a:t>8 variables</a:t>
            </a:r>
          </a:p>
          <a:p>
            <a:endParaRPr lang="en-US" sz="1400" dirty="0"/>
          </a:p>
          <a:p>
            <a:r>
              <a:rPr lang="en-US" sz="1400" dirty="0"/>
              <a:t>Targets are a vector of length </a:t>
            </a:r>
          </a:p>
          <a:p>
            <a:r>
              <a:rPr lang="en-US" sz="1400" dirty="0"/>
              <a:t>56 (the more orders </a:t>
            </a:r>
          </a:p>
          <a:p>
            <a:r>
              <a:rPr lang="en-US" sz="1400" dirty="0"/>
              <a:t>Established)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F5261-00D6-4B39-9E97-EAD128C8EBD5}"/>
              </a:ext>
            </a:extLst>
          </p:cNvPr>
          <p:cNvSpPr txBox="1"/>
          <p:nvPr/>
        </p:nvSpPr>
        <p:spPr>
          <a:xfrm>
            <a:off x="9231464" y="2846567"/>
            <a:ext cx="252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default usually 80% train – 20% test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286EF-EC72-417F-A32C-9C4B30CA6ECC}"/>
              </a:ext>
            </a:extLst>
          </p:cNvPr>
          <p:cNvSpPr txBox="1"/>
          <p:nvPr/>
        </p:nvSpPr>
        <p:spPr>
          <a:xfrm>
            <a:off x="9231464" y="4496620"/>
            <a:ext cx="2838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Importing logistic regression</a:t>
            </a:r>
          </a:p>
          <a:p>
            <a:r>
              <a:rPr lang="en-US" dirty="0"/>
              <a:t>Module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 our data with our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20357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9A810-8841-4492-BA66-91DDD996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7" y="0"/>
            <a:ext cx="65034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553514-FBC2-446C-886F-FB76A3532F13}"/>
              </a:ext>
            </a:extLst>
          </p:cNvPr>
          <p:cNvSpPr txBox="1"/>
          <p:nvPr/>
        </p:nvSpPr>
        <p:spPr>
          <a:xfrm>
            <a:off x="341614" y="182879"/>
            <a:ext cx="2237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better understanding </a:t>
            </a:r>
          </a:p>
          <a:p>
            <a:r>
              <a:rPr lang="en-US" sz="1600" dirty="0"/>
              <a:t>Accuracy You want to </a:t>
            </a:r>
          </a:p>
          <a:p>
            <a:r>
              <a:rPr lang="en-US" sz="1600" dirty="0"/>
              <a:t>manually check accuracy</a:t>
            </a:r>
          </a:p>
          <a:p>
            <a:r>
              <a:rPr lang="en-US" sz="1600" dirty="0"/>
              <a:t>In our train data we find</a:t>
            </a:r>
          </a:p>
          <a:p>
            <a:r>
              <a:rPr lang="en-US" sz="1600" dirty="0"/>
              <a:t>98%match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0F1A-C085-48EF-AD7A-AEC2EBFA3817}"/>
              </a:ext>
            </a:extLst>
          </p:cNvPr>
          <p:cNvSpPr txBox="1"/>
          <p:nvPr/>
        </p:nvSpPr>
        <p:spPr>
          <a:xfrm>
            <a:off x="9347712" y="389613"/>
            <a:ext cx="24919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is prediction of model </a:t>
            </a:r>
          </a:p>
          <a:p>
            <a:r>
              <a:rPr lang="en-US" sz="1600" dirty="0"/>
              <a:t>Output </a:t>
            </a:r>
            <a:r>
              <a:rPr lang="en-US" sz="1600" dirty="0" err="1"/>
              <a:t>xtrain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Predict model output </a:t>
            </a:r>
            <a:r>
              <a:rPr lang="en-US" sz="1600" dirty="0" err="1"/>
              <a:t>ytrain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elements (</a:t>
            </a:r>
            <a:r>
              <a:rPr lang="en-US" sz="1600" dirty="0" err="1"/>
              <a:t>x,y</a:t>
            </a:r>
            <a:r>
              <a:rPr lang="en-US" sz="1600" dirty="0"/>
              <a:t> train) are </a:t>
            </a:r>
          </a:p>
          <a:p>
            <a:r>
              <a:rPr lang="en-US" sz="1600" dirty="0"/>
              <a:t>guessed correctly </a:t>
            </a:r>
          </a:p>
          <a:p>
            <a:r>
              <a:rPr lang="en-US" sz="1600" dirty="0"/>
              <a:t>its True if not its false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CC350-A361-4E7F-A7E8-634442BE7F30}"/>
              </a:ext>
            </a:extLst>
          </p:cNvPr>
          <p:cNvSpPr txBox="1"/>
          <p:nvPr/>
        </p:nvSpPr>
        <p:spPr>
          <a:xfrm>
            <a:off x="486877" y="1897718"/>
            <a:ext cx="1946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Compare element of </a:t>
            </a:r>
          </a:p>
          <a:p>
            <a:r>
              <a:rPr lang="en-US" sz="1600" dirty="0"/>
              <a:t>two variables</a:t>
            </a:r>
          </a:p>
          <a:p>
            <a:r>
              <a:rPr lang="en-US" sz="1600" dirty="0"/>
              <a:t>guessed correctly </a:t>
            </a:r>
          </a:p>
          <a:p>
            <a:r>
              <a:rPr lang="en-US" sz="1600" dirty="0"/>
              <a:t>with True False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B5D85-7D9E-4246-AB0C-834ABB403E87}"/>
              </a:ext>
            </a:extLst>
          </p:cNvPr>
          <p:cNvSpPr txBox="1"/>
          <p:nvPr/>
        </p:nvSpPr>
        <p:spPr>
          <a:xfrm>
            <a:off x="9204588" y="2974936"/>
            <a:ext cx="215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true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0CFFB-D9DA-4235-BAAC-CB58FC32A074}"/>
              </a:ext>
            </a:extLst>
          </p:cNvPr>
          <p:cNvSpPr txBox="1"/>
          <p:nvPr/>
        </p:nvSpPr>
        <p:spPr>
          <a:xfrm>
            <a:off x="9252827" y="3429000"/>
            <a:ext cx="220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number of outputs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2F065-42FD-47FC-99D0-B8082C35F84A}"/>
              </a:ext>
            </a:extLst>
          </p:cNvPr>
          <p:cNvSpPr txBox="1"/>
          <p:nvPr/>
        </p:nvSpPr>
        <p:spPr>
          <a:xfrm>
            <a:off x="9204588" y="3883064"/>
            <a:ext cx="260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Divide true entries </a:t>
            </a:r>
          </a:p>
          <a:p>
            <a:r>
              <a:rPr lang="en-US" sz="1600" dirty="0"/>
              <a:t>by outputs = same output as </a:t>
            </a:r>
          </a:p>
          <a:p>
            <a:r>
              <a:rPr lang="en-US" sz="1600" dirty="0"/>
              <a:t>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5961-5101-4044-97A5-070FA825DAC5}"/>
              </a:ext>
            </a:extLst>
          </p:cNvPr>
          <p:cNvSpPr txBox="1"/>
          <p:nvPr/>
        </p:nvSpPr>
        <p:spPr>
          <a:xfrm>
            <a:off x="381633" y="4734342"/>
            <a:ext cx="21088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 note Log r</a:t>
            </a:r>
          </a:p>
          <a:p>
            <a:r>
              <a:rPr lang="en-US" sz="1200" dirty="0"/>
              <a:t>Is about determining certain</a:t>
            </a:r>
          </a:p>
          <a:p>
            <a:r>
              <a:rPr lang="en-US" sz="1200" dirty="0" err="1"/>
              <a:t>Coefs</a:t>
            </a:r>
            <a:r>
              <a:rPr lang="en-US" sz="1200" dirty="0"/>
              <a:t> which we apply </a:t>
            </a:r>
          </a:p>
          <a:p>
            <a:r>
              <a:rPr lang="en-US" sz="1200" dirty="0"/>
              <a:t>to inputs for final results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coef</a:t>
            </a:r>
            <a:r>
              <a:rPr lang="en-US" sz="1200" dirty="0" err="1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numerical or constant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quantity placed before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 multiplying the variable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an algebraic expression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6719A-4D98-4F2D-B8FF-C668BE1373A3}"/>
              </a:ext>
            </a:extLst>
          </p:cNvPr>
          <p:cNvSpPr txBox="1"/>
          <p:nvPr/>
        </p:nvSpPr>
        <p:spPr>
          <a:xfrm>
            <a:off x="9418236" y="5493643"/>
            <a:ext cx="2178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Coef</a:t>
            </a:r>
            <a:r>
              <a:rPr lang="en-US" sz="1600" dirty="0"/>
              <a:t> and what variables</a:t>
            </a:r>
          </a:p>
          <a:p>
            <a:r>
              <a:rPr lang="en-US" sz="1600" dirty="0"/>
              <a:t>They belong to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8A7B8-380F-46A5-B48B-B350CCB9C793}"/>
              </a:ext>
            </a:extLst>
          </p:cNvPr>
          <p:cNvSpPr txBox="1"/>
          <p:nvPr/>
        </p:nvSpPr>
        <p:spPr>
          <a:xfrm>
            <a:off x="9252827" y="6334780"/>
            <a:ext cx="158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Creating variable with </a:t>
            </a:r>
          </a:p>
          <a:p>
            <a:r>
              <a:rPr lang="en-US" sz="1200" dirty="0" err="1"/>
              <a:t>coef</a:t>
            </a:r>
            <a:r>
              <a:rPr lang="en-US" sz="1200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16040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E6464-6F1D-4B43-90E1-FF07C891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11" y="0"/>
            <a:ext cx="587937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01246-B1EC-4D2B-9A67-798DC207B3F5}"/>
              </a:ext>
            </a:extLst>
          </p:cNvPr>
          <p:cNvSpPr txBox="1"/>
          <p:nvPr/>
        </p:nvSpPr>
        <p:spPr>
          <a:xfrm>
            <a:off x="345607" y="715618"/>
            <a:ext cx="2611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want to create a </a:t>
            </a:r>
            <a:r>
              <a:rPr lang="en-US" sz="1600" dirty="0" err="1"/>
              <a:t>dataframe</a:t>
            </a:r>
            <a:endParaRPr lang="en-US" sz="1600" dirty="0"/>
          </a:p>
          <a:p>
            <a:r>
              <a:rPr lang="en-US" sz="1600" dirty="0"/>
              <a:t>With intercept, feature name</a:t>
            </a:r>
          </a:p>
          <a:p>
            <a:r>
              <a:rPr lang="en-US" sz="1600" dirty="0"/>
              <a:t>And </a:t>
            </a:r>
            <a:r>
              <a:rPr lang="en-US" sz="1600" dirty="0" err="1"/>
              <a:t>and</a:t>
            </a:r>
            <a:r>
              <a:rPr lang="en-US" sz="1600" dirty="0"/>
              <a:t> corresponding </a:t>
            </a:r>
            <a:r>
              <a:rPr lang="en-US" sz="1600" dirty="0" err="1"/>
              <a:t>coef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5E439-FD86-4771-B01E-CAA9479F0697}"/>
              </a:ext>
            </a:extLst>
          </p:cNvPr>
          <p:cNvSpPr txBox="1"/>
          <p:nvPr/>
        </p:nvSpPr>
        <p:spPr>
          <a:xfrm>
            <a:off x="9035689" y="392452"/>
            <a:ext cx="119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arrays are rows </a:t>
            </a:r>
          </a:p>
          <a:p>
            <a:r>
              <a:rPr lang="en-US" sz="1200" dirty="0"/>
              <a:t>so we transpose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0A65B-21CC-48AC-ABAD-A59823909F2C}"/>
              </a:ext>
            </a:extLst>
          </p:cNvPr>
          <p:cNvSpPr txBox="1"/>
          <p:nvPr/>
        </p:nvSpPr>
        <p:spPr>
          <a:xfrm>
            <a:off x="9255318" y="2941983"/>
            <a:ext cx="2178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Adding the intercept / bias</a:t>
            </a:r>
          </a:p>
          <a:p>
            <a:r>
              <a:rPr lang="en-US" sz="1400" dirty="0"/>
              <a:t>-Bigger the feature is</a:t>
            </a:r>
          </a:p>
          <a:p>
            <a:r>
              <a:rPr lang="en-US" sz="1400" dirty="0"/>
              <a:t>from the intercept stronger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coef</a:t>
            </a:r>
            <a:endParaRPr lang="en-US" sz="1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E6AD-B7B9-4526-85EE-38AC0F956B75}"/>
              </a:ext>
            </a:extLst>
          </p:cNvPr>
          <p:cNvSpPr txBox="1"/>
          <p:nvPr/>
        </p:nvSpPr>
        <p:spPr>
          <a:xfrm>
            <a:off x="9035689" y="5072933"/>
            <a:ext cx="285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Finding the exponential of </a:t>
            </a:r>
            <a:r>
              <a:rPr lang="en-US" sz="1600" dirty="0" err="1"/>
              <a:t>coefs</a:t>
            </a:r>
            <a:endParaRPr lang="en-US" sz="1600" dirty="0"/>
          </a:p>
          <a:p>
            <a:r>
              <a:rPr lang="en-US" sz="1600" dirty="0"/>
              <a:t>So that we can sort the columns</a:t>
            </a:r>
          </a:p>
          <a:p>
            <a:r>
              <a:rPr lang="en-US" sz="1600" dirty="0"/>
              <a:t>By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86791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C7BA7-EFD2-41A2-AE43-B9CF7168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5" y="0"/>
            <a:ext cx="591206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1AA57D-53F4-4506-8031-D281AF94EA6D}"/>
              </a:ext>
            </a:extLst>
          </p:cNvPr>
          <p:cNvSpPr txBox="1"/>
          <p:nvPr/>
        </p:nvSpPr>
        <p:spPr>
          <a:xfrm>
            <a:off x="0" y="699716"/>
            <a:ext cx="3331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feature is not particularly important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If its </a:t>
            </a:r>
            <a:r>
              <a:rPr lang="en-US" sz="1600" dirty="0" err="1"/>
              <a:t>coef</a:t>
            </a:r>
            <a:r>
              <a:rPr lang="en-US" sz="1600" dirty="0"/>
              <a:t> is around 0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If its odds ratio is around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4EB72-31D4-4768-BC1B-9FC4DA348B34}"/>
              </a:ext>
            </a:extLst>
          </p:cNvPr>
          <p:cNvSpPr txBox="1"/>
          <p:nvPr/>
        </p:nvSpPr>
        <p:spPr>
          <a:xfrm>
            <a:off x="9269533" y="103368"/>
            <a:ext cx="29224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</a:t>
            </a:r>
            <a:r>
              <a:rPr lang="en-US" sz="1400" dirty="0" err="1"/>
              <a:t>coef</a:t>
            </a:r>
            <a:r>
              <a:rPr lang="en-US" sz="1400" dirty="0"/>
              <a:t> of 0 implies that no matter</a:t>
            </a:r>
          </a:p>
          <a:p>
            <a:r>
              <a:rPr lang="en-US" sz="1400" dirty="0"/>
              <a:t>The feature value, we will multiply</a:t>
            </a:r>
          </a:p>
          <a:p>
            <a:r>
              <a:rPr lang="en-US" sz="1400" dirty="0"/>
              <a:t>By 0 ( in the model)</a:t>
            </a:r>
          </a:p>
          <a:p>
            <a:endParaRPr lang="en-US" sz="1400" dirty="0"/>
          </a:p>
          <a:p>
            <a:r>
              <a:rPr lang="en-US" sz="1400" dirty="0"/>
              <a:t>For a unit change in the standardized </a:t>
            </a:r>
          </a:p>
          <a:p>
            <a:r>
              <a:rPr lang="en-US" sz="1400" dirty="0"/>
              <a:t>Feature, the odds increase</a:t>
            </a:r>
          </a:p>
          <a:p>
            <a:r>
              <a:rPr lang="en-US" sz="1400" dirty="0"/>
              <a:t>By a multiple to the odds </a:t>
            </a:r>
          </a:p>
          <a:p>
            <a:r>
              <a:rPr lang="en-US" sz="1400" dirty="0"/>
              <a:t>Ratio (1 = </a:t>
            </a:r>
            <a:r>
              <a:rPr lang="en-US" sz="1400" dirty="0" err="1"/>
              <a:t>nochange</a:t>
            </a:r>
            <a:r>
              <a:rPr lang="en-US" sz="1400" dirty="0"/>
              <a:t>) .. Ex</a:t>
            </a:r>
          </a:p>
          <a:p>
            <a:r>
              <a:rPr lang="en-US" sz="1400" dirty="0"/>
              <a:t>Odds * odds ratio = new odds</a:t>
            </a:r>
          </a:p>
          <a:p>
            <a:r>
              <a:rPr lang="en-US" sz="1400" dirty="0"/>
              <a:t>5:1 * 2 = 10:1</a:t>
            </a:r>
          </a:p>
          <a:p>
            <a:r>
              <a:rPr lang="en-US" sz="1400" dirty="0"/>
              <a:t>5:1* 0.2 = 1:1</a:t>
            </a:r>
          </a:p>
          <a:p>
            <a:r>
              <a:rPr lang="en-US" sz="1400" dirty="0"/>
              <a:t>5:1 * 1 = 5:1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35436-CC35-4DDE-AF22-C1F3E19CAB39}"/>
              </a:ext>
            </a:extLst>
          </p:cNvPr>
          <p:cNvSpPr txBox="1"/>
          <p:nvPr/>
        </p:nvSpPr>
        <p:spPr>
          <a:xfrm>
            <a:off x="108750" y="2488759"/>
            <a:ext cx="29224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Testing our data</a:t>
            </a:r>
          </a:p>
          <a:p>
            <a:r>
              <a:rPr lang="en-US" sz="1600" dirty="0"/>
              <a:t>This is data the model hasn’t seen. Testing the train wouldn’t change anything because were not testing. Testing train will cause new data to fail.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-Given the data, we Predict if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Orders-established-measure 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exceed or not exceed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 in a certain county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86% of the time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EADAF-077C-4C84-8252-B8C66FDC5E5B}"/>
              </a:ext>
            </a:extLst>
          </p:cNvPr>
          <p:cNvSpPr txBox="1"/>
          <p:nvPr/>
        </p:nvSpPr>
        <p:spPr>
          <a:xfrm>
            <a:off x="9052034" y="3495052"/>
            <a:ext cx="2393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is better we can get the </a:t>
            </a:r>
          </a:p>
          <a:p>
            <a:r>
              <a:rPr lang="en-US" sz="1400" dirty="0"/>
              <a:t>Probability </a:t>
            </a:r>
          </a:p>
          <a:p>
            <a:r>
              <a:rPr lang="en-US" sz="1400" dirty="0"/>
              <a:t>Probability of getting 0 or 1</a:t>
            </a:r>
          </a:p>
          <a:p>
            <a:r>
              <a:rPr lang="en-US" sz="1400" dirty="0"/>
              <a:t>Returns the probability </a:t>
            </a:r>
          </a:p>
          <a:p>
            <a:r>
              <a:rPr lang="en-US" sz="1400" dirty="0"/>
              <a:t>estimates for all possible </a:t>
            </a:r>
          </a:p>
          <a:p>
            <a:r>
              <a:rPr lang="en-US" sz="1400" dirty="0"/>
              <a:t>outputs (classes)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15 test 0bservations and </a:t>
            </a:r>
          </a:p>
          <a:p>
            <a:r>
              <a:rPr lang="en-US" sz="1400" dirty="0"/>
              <a:t>2 columns. 1</a:t>
            </a:r>
            <a:r>
              <a:rPr lang="en-US" sz="1400" baseline="30000" dirty="0"/>
              <a:t>st</a:t>
            </a:r>
            <a:r>
              <a:rPr lang="en-US" sz="1400" dirty="0"/>
              <a:t> is 1 </a:t>
            </a:r>
            <a:r>
              <a:rPr lang="en-US" sz="1400" dirty="0" err="1"/>
              <a:t>snd</a:t>
            </a:r>
            <a:r>
              <a:rPr lang="en-US" sz="1400" dirty="0"/>
              <a:t> being 0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want the probabilities of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2446C0-7F11-4CCD-A76E-5692153111FE}"/>
                  </a:ext>
                </a:extLst>
              </p14:cNvPr>
              <p14:cNvContentPartPr/>
              <p14:nvPr/>
            </p14:nvContentPartPr>
            <p14:xfrm>
              <a:off x="3115393" y="3203045"/>
              <a:ext cx="6324480" cy="343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2446C0-7F11-4CCD-A76E-569215311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1393" y="3095405"/>
                <a:ext cx="6432120" cy="36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6C0FE7-3051-4D0B-8502-14C355684D0D}"/>
                  </a:ext>
                </a:extLst>
              </p14:cNvPr>
              <p14:cNvContentPartPr/>
              <p14:nvPr/>
            </p14:nvContentPartPr>
            <p14:xfrm>
              <a:off x="9111553" y="3195845"/>
              <a:ext cx="1127520" cy="1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6C0FE7-3051-4D0B-8502-14C355684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2913" y="3186845"/>
                <a:ext cx="1145160" cy="212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DC48759-3470-4874-A5AE-4C6750E688F6}"/>
              </a:ext>
            </a:extLst>
          </p:cNvPr>
          <p:cNvSpPr txBox="1"/>
          <p:nvPr/>
        </p:nvSpPr>
        <p:spPr>
          <a:xfrm>
            <a:off x="10298592" y="3125720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Another way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AE8A28-D654-483D-94CA-CF84265D1352}"/>
                  </a:ext>
                </a:extLst>
              </p14:cNvPr>
              <p14:cNvContentPartPr/>
              <p14:nvPr/>
            </p14:nvContentPartPr>
            <p14:xfrm>
              <a:off x="2906953" y="3102605"/>
              <a:ext cx="6213960" cy="357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AE8A28-D654-483D-94CA-CF84265D13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8313" y="3093605"/>
                <a:ext cx="6231600" cy="35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C62774-7FA7-43E4-A238-99D719BB1D9C}"/>
                  </a:ext>
                </a:extLst>
              </p14:cNvPr>
              <p14:cNvContentPartPr/>
              <p14:nvPr/>
            </p14:nvContentPartPr>
            <p14:xfrm>
              <a:off x="3021073" y="6535565"/>
              <a:ext cx="7125480" cy="16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C62774-7FA7-43E4-A238-99D719BB1D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2073" y="6526925"/>
                <a:ext cx="7143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02749D-9C81-484F-9681-6C8921DBF3FA}"/>
                  </a:ext>
                </a:extLst>
              </p14:cNvPr>
              <p14:cNvContentPartPr/>
              <p14:nvPr/>
            </p14:nvContentPartPr>
            <p14:xfrm>
              <a:off x="9067273" y="2956805"/>
              <a:ext cx="2845080" cy="373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02749D-9C81-484F-9681-6C8921DBF3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58633" y="2947805"/>
                <a:ext cx="2862720" cy="37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4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F2B40-503B-4D33-98B2-EF188CA1FA17}"/>
              </a:ext>
            </a:extLst>
          </p:cNvPr>
          <p:cNvSpPr txBox="1"/>
          <p:nvPr/>
        </p:nvSpPr>
        <p:spPr>
          <a:xfrm>
            <a:off x="1695796" y="1845424"/>
            <a:ext cx="9609513" cy="184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certain data, can we predict if the Orders-established-measure will exceed the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 in a certain county?</a:t>
            </a:r>
          </a:p>
        </p:txBody>
      </p:sp>
    </p:spTree>
    <p:extLst>
      <p:ext uri="{BB962C8B-B14F-4D97-AF65-F5344CB8AC3E}">
        <p14:creationId xmlns:p14="http://schemas.microsoft.com/office/powerpoint/2010/main" val="15686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37271-A506-4678-A0BE-8367D54A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1" y="0"/>
            <a:ext cx="11268075" cy="660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31335F-A6E1-457C-AF80-A89C02BEEB42}"/>
              </a:ext>
            </a:extLst>
          </p:cNvPr>
          <p:cNvSpPr txBox="1"/>
          <p:nvPr/>
        </p:nvSpPr>
        <p:spPr>
          <a:xfrm>
            <a:off x="7953375" y="1009650"/>
            <a:ext cx="28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Orders-established-measure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52EEA-5318-4637-A8F0-4A4AC136EAF9}"/>
              </a:ext>
            </a:extLst>
          </p:cNvPr>
          <p:cNvSpPr txBox="1"/>
          <p:nvPr/>
        </p:nvSpPr>
        <p:spPr>
          <a:xfrm>
            <a:off x="476250" y="2511206"/>
            <a:ext cx="275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exceed the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Or not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E60D4C-ACCA-46DF-9B0D-FA0C0EFA9430}"/>
                  </a:ext>
                </a:extLst>
              </p14:cNvPr>
              <p14:cNvContentPartPr/>
              <p14:nvPr/>
            </p14:nvContentPartPr>
            <p14:xfrm>
              <a:off x="4827705" y="1475985"/>
              <a:ext cx="878040" cy="61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E60D4C-ACCA-46DF-9B0D-FA0C0EFA94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9065" y="1467345"/>
                <a:ext cx="89568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3B42BC-AE23-45E5-9BB1-29C610A6D130}"/>
                  </a:ext>
                </a:extLst>
              </p14:cNvPr>
              <p14:cNvContentPartPr/>
              <p14:nvPr/>
            </p14:nvContentPartPr>
            <p14:xfrm>
              <a:off x="2513985" y="2800065"/>
              <a:ext cx="981360" cy="40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3B42BC-AE23-45E5-9BB1-29C610A6D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4985" y="2791065"/>
                <a:ext cx="9990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6524B3-4E22-4FED-BC94-6DBAF910401F}"/>
                  </a:ext>
                </a:extLst>
              </p14:cNvPr>
              <p14:cNvContentPartPr/>
              <p14:nvPr/>
            </p14:nvContentPartPr>
            <p14:xfrm>
              <a:off x="2361705" y="4133505"/>
              <a:ext cx="459360" cy="708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6524B3-4E22-4FED-BC94-6DBAF91040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2705" y="4124505"/>
                <a:ext cx="477000" cy="7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FE45102-48D4-4441-97CE-855B683B9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567963"/>
              </p:ext>
            </p:extLst>
          </p:nvPr>
        </p:nvGraphicFramePr>
        <p:xfrm>
          <a:off x="54806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3" imgW="7619802" imgH="5714934" progId="AcroExch.Document.DC">
                  <p:embed/>
                </p:oleObj>
              </mc:Choice>
              <mc:Fallback>
                <p:oleObj name="Acrobat Document" r:id="rId3" imgW="7619802" imgH="5714934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FE45102-48D4-4441-97CE-855B683B98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063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90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C97B167-F659-4400-B165-47AF1F20F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47706"/>
              </p:ext>
            </p:extLst>
          </p:nvPr>
        </p:nvGraphicFramePr>
        <p:xfrm>
          <a:off x="480609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crobat Document" r:id="rId3" imgW="7619802" imgH="5714934" progId="AcroExch.Document.DC">
                  <p:embed/>
                </p:oleObj>
              </mc:Choice>
              <mc:Fallback>
                <p:oleObj name="Acrobat Document" r:id="rId3" imgW="7619802" imgH="5714934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C97B167-F659-4400-B165-47AF1F20F1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09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3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FB437DA-05F8-4B48-AB3F-99FC95AE2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86203"/>
              </p:ext>
            </p:extLst>
          </p:nvPr>
        </p:nvGraphicFramePr>
        <p:xfrm>
          <a:off x="423949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Acrobat Document" r:id="rId3" imgW="7619802" imgH="5714934" progId="AcroExch.Document.DC">
                  <p:embed/>
                </p:oleObj>
              </mc:Choice>
              <mc:Fallback>
                <p:oleObj name="Acrobat Document" r:id="rId3" imgW="7619802" imgH="5714934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FB437DA-05F8-4B48-AB3F-99FC95AE2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949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76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8E0A5-13FC-4F53-B76C-EED13DEB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5" y="0"/>
            <a:ext cx="11880433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F397E-9FC2-4461-B5DB-6C1C355B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9539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D937B-DD58-481D-BACF-1DDA209E3142}"/>
              </a:ext>
            </a:extLst>
          </p:cNvPr>
          <p:cNvSpPr txBox="1"/>
          <p:nvPr/>
        </p:nvSpPr>
        <p:spPr>
          <a:xfrm>
            <a:off x="10495392" y="1095375"/>
            <a:ext cx="1702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Area </a:t>
            </a:r>
          </a:p>
          <a:p>
            <a:r>
              <a:rPr lang="en-US" dirty="0"/>
              <a:t>Unemployment </a:t>
            </a:r>
          </a:p>
          <a:p>
            <a:r>
              <a:rPr lang="en-US" dirty="0"/>
              <a:t>Statistics (LAUS)</a:t>
            </a:r>
          </a:p>
          <a:p>
            <a:endParaRPr lang="en-US" dirty="0"/>
          </a:p>
          <a:p>
            <a:r>
              <a:rPr lang="en-US" dirty="0"/>
              <a:t>Mn.gov</a:t>
            </a:r>
          </a:p>
        </p:txBody>
      </p:sp>
    </p:spTree>
    <p:extLst>
      <p:ext uri="{BB962C8B-B14F-4D97-AF65-F5344CB8AC3E}">
        <p14:creationId xmlns:p14="http://schemas.microsoft.com/office/powerpoint/2010/main" val="178155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434AB-BFC7-41F7-95DD-490677E5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8" y="1227945"/>
            <a:ext cx="11577115" cy="1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580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darius.nyaundi</dc:creator>
  <cp:lastModifiedBy>Nyaundi, Darius</cp:lastModifiedBy>
  <cp:revision>21</cp:revision>
  <dcterms:created xsi:type="dcterms:W3CDTF">2022-03-14T04:20:32Z</dcterms:created>
  <dcterms:modified xsi:type="dcterms:W3CDTF">2022-03-14T15:43:06Z</dcterms:modified>
</cp:coreProperties>
</file>