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A3D7-A6CF-4319-BDF2-29901315E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13C43-6403-4968-B9DA-84A63ECAB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2BAEC-1279-4F89-958F-AB2BB732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353E-B65C-4FAC-8888-75EEB6F43C1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9E56-F7C0-4D30-8D9A-EE6C2E02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72D93-14C4-406D-A974-180A658B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FEB7-F46C-413D-AE73-7772B922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86D7-A06B-44D8-A2EF-F146009B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76111-4487-4341-99FF-1B3FF6885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0D956-B71F-4893-981B-B6677DB4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353E-B65C-4FAC-8888-75EEB6F43C1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1F1E0-A65A-4EA8-BFA9-5BAEFE50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BAF2D-9663-4272-8148-39CD9D04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FEB7-F46C-413D-AE73-7772B922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5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08CD5-ACC2-4A08-8648-8817896C6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1717F-C15D-4EF1-9DF7-73CD81F1F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DD408-0BC3-4837-AA7A-5A0D6CF7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353E-B65C-4FAC-8888-75EEB6F43C1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3C40A-B20A-4DF1-9865-870B06FA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A11E7-08F6-42B6-BBC4-5D49B687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FEB7-F46C-413D-AE73-7772B922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8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FF86-B846-49D5-B0A2-52317A51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69EE-1BA7-4A73-ACA2-FF452BC33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4A436-9C3C-46E1-8681-D9FC84C4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353E-B65C-4FAC-8888-75EEB6F43C1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5CF55-FE3D-4519-8CAF-7F8FA46B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3AE82-8987-4FB5-A7F9-101556F8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FEB7-F46C-413D-AE73-7772B922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1991-EE0C-43FE-AD14-5D561825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76B37-39CA-49D6-ACD7-F85792044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98B60-17CA-46C1-9261-2917E6C0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353E-B65C-4FAC-8888-75EEB6F43C1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088FD-05DE-4F94-942A-9489F332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B07A4-85C8-4E59-B852-E5F84A72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FEB7-F46C-413D-AE73-7772B922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9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7964-12FD-4FCE-ACEF-E4B12A0E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4F14-104F-48AB-94EF-21E8BB8DC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3AEC6-BC06-4E6D-BBAA-8FE205DF8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653C0-01C9-430E-8971-18A2A19D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353E-B65C-4FAC-8888-75EEB6F43C1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0A5F2-39EE-4C08-A2E6-42BCEA82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999BC-5337-487B-BC12-515ABA6A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FEB7-F46C-413D-AE73-7772B922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6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42DA-216A-420B-9254-694923AE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F6A4B-86DA-4287-8D25-EEBE8ABD1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7139D-DDBB-43FA-98F3-F085B65E1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237F4-805A-46BB-8A14-573977851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269FD-1D1D-4F08-85B2-4805F107A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F2305-DA08-4952-81D9-0F8C055C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353E-B65C-4FAC-8888-75EEB6F43C1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1289B-043C-4EA8-A6EE-152CFEBD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12BB5-93DA-4CCF-9212-C0A63749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FEB7-F46C-413D-AE73-7772B922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6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659C-B42F-4DF9-A0F5-F3C58A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FA352-7CA9-4093-8A12-B232F59E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353E-B65C-4FAC-8888-75EEB6F43C1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E6C37-C99C-4338-B493-EE9C34D6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D1013-B7E9-4CE8-B346-447AD348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FEB7-F46C-413D-AE73-7772B922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8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92AA3-DC23-4ADB-9106-D4DD8303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353E-B65C-4FAC-8888-75EEB6F43C1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C811A-4AA0-4F7C-A02E-57C36BC4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25FFE-4CAF-401F-9D97-F84D6A7A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FEB7-F46C-413D-AE73-7772B922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9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0375-CCFB-4DF3-97AC-01FE5C6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9304-355F-4EE2-967F-C1343831E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9533F-D0B2-43E3-83DD-AFBC4D94C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165A1-818E-49E0-BE1A-BC81EC9D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353E-B65C-4FAC-8888-75EEB6F43C1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F85CB-A278-4782-8C02-CC2B89AB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BE3B5-A3B7-4EDC-B24F-BE5BF375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FEB7-F46C-413D-AE73-7772B922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2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5496-58B0-496C-AE98-10E6C92E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BB5D2-F6CA-451E-BD87-49F29081A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E1B23-0B22-4200-8607-7D2B5D0E3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19BF4-59F4-4503-8A7E-32973846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8353E-B65C-4FAC-8888-75EEB6F43C1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2B1E-7627-4B14-B733-4554A863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E0150-3167-4954-A85B-06A5A063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8FEB7-F46C-413D-AE73-7772B922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1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62D25-404A-40B4-9AF0-0883205F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883C1-BBBC-492B-BEA9-A7FD4F826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E245F-ED2C-4968-B498-1E03CD1B7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8353E-B65C-4FAC-8888-75EEB6F43C11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624EB-C127-4661-986A-3F7217144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85249-BBAB-4C33-BBA8-3E561780A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8FEB7-F46C-413D-AE73-7772B9222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6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>
            <a:extLst>
              <a:ext uri="{FF2B5EF4-FFF2-40B4-BE49-F238E27FC236}">
                <a16:creationId xmlns:a16="http://schemas.microsoft.com/office/drawing/2014/main" id="{13512638-41BD-4C73-90F0-3B93C6005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285750"/>
            <a:ext cx="47815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18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920D43-FF1D-4ADC-9EF4-B52F25A3F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72" y="1658680"/>
            <a:ext cx="9173239" cy="246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2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36A1CC-BC6B-430B-8F3A-E7F08645C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83" y="740398"/>
            <a:ext cx="6721947" cy="600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6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EB5D56-8441-4824-997A-80A5810FD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10" y="1273886"/>
            <a:ext cx="8463626" cy="297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6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002ED7-540C-49A7-9969-745AC4A74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49" y="281170"/>
            <a:ext cx="6646613" cy="64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73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CE18F-B789-48BD-BDEE-230DBC159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76" y="941139"/>
            <a:ext cx="6547015" cy="567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1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73E889-9713-4548-BFCD-FE423208A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66" y="231787"/>
            <a:ext cx="5344808" cy="662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06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F95F06-A8BB-4F32-8B88-3F379C12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11" y="2286000"/>
            <a:ext cx="8715558" cy="148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37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2D3144-D99C-49ED-AD10-FE62E072D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822" y="685800"/>
            <a:ext cx="81915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72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ED5FD4-98B4-47D9-8520-22BBAECD6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540" y="37165"/>
            <a:ext cx="8882918" cy="22732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3B6DFE-0DAB-4462-A2EB-6F23E6D83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2300849"/>
            <a:ext cx="7772401" cy="455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39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812F45-FB3D-41F9-BDF5-FFB33A2FA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920" y="2143499"/>
            <a:ext cx="7347099" cy="4714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52B55D-6C11-4A07-99B5-7A59E536E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877" y="123313"/>
            <a:ext cx="8320427" cy="202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A53AF1-E264-4B60-B06D-E4239DEF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3" y="101008"/>
            <a:ext cx="5294654" cy="2461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0D317A-3A1C-44D4-8D7D-E784AB430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38" y="2379258"/>
            <a:ext cx="41052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3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F78DDA-DB6D-4DAE-9A36-E81FD7573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8" y="234137"/>
            <a:ext cx="3694038" cy="3889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3C17AE-17EB-4874-AD7C-7E34E555D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662" y="1985962"/>
            <a:ext cx="4385862" cy="40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6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C5002A-3078-430C-B6F5-745A64ECE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58" y="535947"/>
            <a:ext cx="4006450" cy="3610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1D2D32-C0FA-41BE-9CF4-1D762C804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975" y="2171699"/>
            <a:ext cx="5201234" cy="379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5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EA6517-40B5-49C3-9B7E-1EA9C2543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654"/>
            <a:ext cx="7382084" cy="3373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A22E28-774D-406A-ACD4-FCEBF4097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670" y="3051212"/>
            <a:ext cx="5117474" cy="371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BC64E-0CF4-46D0-A4A0-0C9200A18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75" y="1031358"/>
            <a:ext cx="10070407" cy="44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8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32BC7A-FD4C-4FD5-848C-8B6ADEDE4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635" y="1722473"/>
            <a:ext cx="9420155" cy="362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2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94C6FB-77A0-4DB9-8373-EFFC65368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64" y="1318437"/>
            <a:ext cx="10099669" cy="373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1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2F1454-BF69-49DA-81EA-7443D9CE2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28" y="311219"/>
            <a:ext cx="7325832" cy="644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7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darius.nyaundi</dc:creator>
  <cp:lastModifiedBy>Nyaundi, Darius</cp:lastModifiedBy>
  <cp:revision>4</cp:revision>
  <dcterms:created xsi:type="dcterms:W3CDTF">2022-03-12T23:20:04Z</dcterms:created>
  <dcterms:modified xsi:type="dcterms:W3CDTF">2022-03-14T15:43:59Z</dcterms:modified>
</cp:coreProperties>
</file>