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3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7" autoAdjust="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C515-2943-4B0A-9065-A1B72F73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25749-1B46-4D3A-AF5B-58968E09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6144-4057-4D6E-9AEB-A75C3F0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8CCB-F234-4C40-944B-52B2B517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4685-CF67-4982-828F-33A240A3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8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2F5C-222F-40DE-8C25-95DA6CC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F795-AD37-4131-828E-A3891385C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8126-A8A1-4DD3-B80F-07EAEC5A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94C8-C13F-4720-91C5-9DD646D5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70E6-9B76-4E14-B96D-45255C24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8F30E-00D3-434F-8021-8ED5B6225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677BA-48B6-45A6-A871-9A179655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0281-9C3F-4446-8A80-333FDC9C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D872-0DC4-4840-8F37-B3EF1E4D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79E0-9608-4259-A8D8-67AF018C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F812-536E-44E2-BFE1-DB9A23A1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0A7E-092F-4BB4-8FC2-B33A54A7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A531-D563-4BD9-9133-3E12A394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188A-6EA2-4E13-B429-0B0CB4EC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0092-0B16-4CC1-9EAF-6B9D010D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D0E2-F2C7-434B-AE3D-CBDDBF89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897E-EDF3-4C2D-9B7A-F4C2C9D8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6A6C-EE83-4BDB-B1B0-85F88887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11A8-23A0-46E7-AA9C-8E554AE6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A25E2-C6CC-4277-A872-CA367434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2B78-FC75-48F6-9329-476363DF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928E-E1DD-4355-A02F-DDBB8640D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FBF15-C532-40ED-8DA4-1BF65C8D6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B765-E53D-494B-B674-7E74A7EF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E6A8-BCD9-4570-85F7-D8512A34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05E46-EB08-4461-85B2-44BEE95F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8E81-9480-4C3A-92EC-DB985243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E5F2-8CCF-4DD0-A797-6B4B24173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A7FD5-B27B-4C01-BAF2-5454E10B6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AD5B8-839D-4739-86B7-7DFCCA03C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4672E-A30D-4E12-929A-017EBB365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1DD14-B589-4EFC-956E-4234005E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BDBE2-6F26-423F-82E6-6C6F1AA0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203AF-3FB4-4C39-9203-71FD4013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5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E947-2986-44B8-9DE0-A49F900C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91756-F8E9-4F18-A585-04FA31B6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C331-1151-4051-A4A7-A7F555B0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E6005-16E1-4087-9F8C-B8368B9E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3BF6F-7792-4760-9292-AB24AF5B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4EA6D-F54D-4805-9600-C6F91EC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BF737-86EC-40DA-818A-149A54DE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B5AA-30D7-4AD2-853D-DBF5CEFF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3A80-79AA-4057-9CB2-25C74B2B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8EFA8-1782-4D15-879C-CFF3E9D0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FC9F6-584C-404B-B2DC-1B9A182D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D944-2155-4A11-B4F7-32CD1EF8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65AB2-4EB3-47EA-9927-182EE58C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E535-46E5-4FF0-91AF-FE9202A1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9F525-EF25-43AE-924D-5067C8EF0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3F9AA-D4D9-40DB-9690-5D5E9D44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278C6-1EBC-40F7-B884-35DD0915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6FAFD-A53A-4FB9-9B58-602CACCE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A247B-30AF-42BA-9907-4009E517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141A7-1D2A-4145-B565-F2920844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BCD0-561F-4964-BA15-0D2CCE37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9837-90B3-4EB5-819B-A10495E8E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974A3-720A-4B8C-9C94-3149888D2E9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7BA0-8EDD-4529-8CD3-B80B820D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BB1E0-F866-4095-9B06-60ADC95E1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1C72-DF3C-4B64-9B72-1E4ECD9F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">
            <a:extLst>
              <a:ext uri="{FF2B5EF4-FFF2-40B4-BE49-F238E27FC236}">
                <a16:creationId xmlns:a16="http://schemas.microsoft.com/office/drawing/2014/main" id="{C1E420F2-5C37-456F-85B2-7E206E5533BC}"/>
              </a:ext>
            </a:extLst>
          </p:cNvPr>
          <p:cNvSpPr txBox="1"/>
          <p:nvPr/>
        </p:nvSpPr>
        <p:spPr>
          <a:xfrm>
            <a:off x="778873" y="677483"/>
            <a:ext cx="6097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配置步骤</a:t>
            </a:r>
            <a:endParaRPr lang="en-US" altLang="zh-CN" sz="4000" dirty="0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6F30CD94-4AEF-4281-B07C-2464DDC1CADD}"/>
              </a:ext>
            </a:extLst>
          </p:cNvPr>
          <p:cNvSpPr txBox="1"/>
          <p:nvPr/>
        </p:nvSpPr>
        <p:spPr>
          <a:xfrm>
            <a:off x="1266552" y="1805243"/>
            <a:ext cx="9751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zh-CN" altLang="en-US" sz="2400" dirty="0"/>
              <a:t>打开</a:t>
            </a:r>
            <a:r>
              <a:rPr lang="en-US" altLang="zh-CN" sz="2400" dirty="0"/>
              <a:t>Eclipse IDE for Java Developers </a:t>
            </a:r>
            <a:r>
              <a:rPr lang="zh-CN" altLang="en-US" sz="2400" dirty="0"/>
              <a:t>应用， 源代码在其中</a:t>
            </a:r>
            <a:endParaRPr lang="en-US" altLang="zh-CN" sz="2400" dirty="0"/>
          </a:p>
          <a:p>
            <a:pPr marL="742950" indent="-742950">
              <a:buAutoNum type="arabicPeriod"/>
            </a:pPr>
            <a:endParaRPr lang="en-US" altLang="zh-C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3A522-675A-433A-9467-C651EFC1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26" y="2266908"/>
            <a:ext cx="5600700" cy="39814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F80DD82-E84E-46A9-A405-92E0C6951457}"/>
              </a:ext>
            </a:extLst>
          </p:cNvPr>
          <p:cNvSpPr/>
          <p:nvPr/>
        </p:nvSpPr>
        <p:spPr>
          <a:xfrm>
            <a:off x="1176793" y="4695244"/>
            <a:ext cx="508883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508855F-E324-4C5D-955C-EB2086785AF9}"/>
              </a:ext>
            </a:extLst>
          </p:cNvPr>
          <p:cNvSpPr/>
          <p:nvPr/>
        </p:nvSpPr>
        <p:spPr>
          <a:xfrm>
            <a:off x="1476210" y="5029199"/>
            <a:ext cx="508883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2A098-0290-4B73-9F31-576E82ACD192}"/>
              </a:ext>
            </a:extLst>
          </p:cNvPr>
          <p:cNvSpPr txBox="1"/>
          <p:nvPr/>
        </p:nvSpPr>
        <p:spPr>
          <a:xfrm>
            <a:off x="391975" y="4591093"/>
            <a:ext cx="694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step1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FE6EE-70A5-47C1-860F-3467EADFE6A5}"/>
              </a:ext>
            </a:extLst>
          </p:cNvPr>
          <p:cNvSpPr txBox="1"/>
          <p:nvPr/>
        </p:nvSpPr>
        <p:spPr>
          <a:xfrm>
            <a:off x="749362" y="4947713"/>
            <a:ext cx="809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step2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7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DE40D4-C005-4377-B59D-655BD2C4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2" y="480266"/>
            <a:ext cx="5276850" cy="50387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C5914DE-2B8D-4F52-9E2E-DDFF6F840DA1}"/>
              </a:ext>
            </a:extLst>
          </p:cNvPr>
          <p:cNvSpPr/>
          <p:nvPr/>
        </p:nvSpPr>
        <p:spPr>
          <a:xfrm flipH="1">
            <a:off x="5312194" y="2071902"/>
            <a:ext cx="743188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3AD26-2316-4413-B831-CE13D0420637}"/>
              </a:ext>
            </a:extLst>
          </p:cNvPr>
          <p:cNvSpPr txBox="1"/>
          <p:nvPr/>
        </p:nvSpPr>
        <p:spPr>
          <a:xfrm flipH="1">
            <a:off x="5628612" y="1425571"/>
            <a:ext cx="1623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选择保存可执行文件的位置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AD2EF9-1D35-473E-B4AC-433053C1CB92}"/>
              </a:ext>
            </a:extLst>
          </p:cNvPr>
          <p:cNvSpPr/>
          <p:nvPr/>
        </p:nvSpPr>
        <p:spPr>
          <a:xfrm rot="5400000" flipH="1">
            <a:off x="4088919" y="5485112"/>
            <a:ext cx="299659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40859-042C-47D8-879C-DC1A0EA6AADA}"/>
              </a:ext>
            </a:extLst>
          </p:cNvPr>
          <p:cNvSpPr txBox="1"/>
          <p:nvPr/>
        </p:nvSpPr>
        <p:spPr>
          <a:xfrm flipH="1">
            <a:off x="3956128" y="5759630"/>
            <a:ext cx="811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执行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58321D-420F-4703-96D8-1BE038243D31}"/>
              </a:ext>
            </a:extLst>
          </p:cNvPr>
          <p:cNvSpPr/>
          <p:nvPr/>
        </p:nvSpPr>
        <p:spPr>
          <a:xfrm flipH="1">
            <a:off x="2990187" y="2841478"/>
            <a:ext cx="2941486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569E2-B883-4CDC-91D6-0158055CD471}"/>
              </a:ext>
            </a:extLst>
          </p:cNvPr>
          <p:cNvSpPr txBox="1"/>
          <p:nvPr/>
        </p:nvSpPr>
        <p:spPr>
          <a:xfrm flipH="1">
            <a:off x="5683788" y="2518312"/>
            <a:ext cx="1623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选第二个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E4BAA-6C78-413D-8FC8-EBF1B98FD34C}"/>
              </a:ext>
            </a:extLst>
          </p:cNvPr>
          <p:cNvSpPr txBox="1"/>
          <p:nvPr/>
        </p:nvSpPr>
        <p:spPr>
          <a:xfrm flipH="1">
            <a:off x="9449463" y="5525449"/>
            <a:ext cx="2079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最终桌面生成</a:t>
            </a:r>
            <a:endParaRPr lang="en-US" altLang="zh-CN" dirty="0"/>
          </a:p>
          <a:p>
            <a:r>
              <a:rPr lang="en-US" dirty="0"/>
              <a:t>Login-host</a:t>
            </a:r>
          </a:p>
          <a:p>
            <a:r>
              <a:rPr lang="zh-CN" altLang="en-US" dirty="0"/>
              <a:t>或者 </a:t>
            </a:r>
            <a:endParaRPr lang="en-US" altLang="zh-CN" dirty="0"/>
          </a:p>
          <a:p>
            <a:r>
              <a:rPr lang="en-US" altLang="zh-CN"/>
              <a:t>Login-client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>
            <a:extLst>
              <a:ext uri="{FF2B5EF4-FFF2-40B4-BE49-F238E27FC236}">
                <a16:creationId xmlns:a16="http://schemas.microsoft.com/office/drawing/2014/main" id="{FA07DD82-B74C-4A8E-9199-16753DAE0CFC}"/>
              </a:ext>
            </a:extLst>
          </p:cNvPr>
          <p:cNvSpPr txBox="1"/>
          <p:nvPr/>
        </p:nvSpPr>
        <p:spPr>
          <a:xfrm>
            <a:off x="414422" y="118429"/>
            <a:ext cx="270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超级用户   所有功能</a:t>
            </a:r>
            <a:endParaRPr lang="en-US" altLang="zh-CN" dirty="0"/>
          </a:p>
        </p:txBody>
      </p:sp>
      <p:sp>
        <p:nvSpPr>
          <p:cNvPr id="7" name="文本框 12">
            <a:extLst>
              <a:ext uri="{FF2B5EF4-FFF2-40B4-BE49-F238E27FC236}">
                <a16:creationId xmlns:a16="http://schemas.microsoft.com/office/drawing/2014/main" id="{869E4F97-4F60-40EA-B8DE-65C7EF5B2653}"/>
              </a:ext>
            </a:extLst>
          </p:cNvPr>
          <p:cNvSpPr txBox="1"/>
          <p:nvPr/>
        </p:nvSpPr>
        <p:spPr>
          <a:xfrm>
            <a:off x="414421" y="4528677"/>
            <a:ext cx="6994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游客用户  </a:t>
            </a:r>
            <a:r>
              <a:rPr lang="en-US" altLang="zh-CN" dirty="0"/>
              <a:t>5 </a:t>
            </a:r>
            <a:r>
              <a:rPr lang="zh-CN" altLang="en-US" dirty="0"/>
              <a:t>个     只可以客户下单  不可以修改已生成的</a:t>
            </a:r>
            <a:r>
              <a:rPr lang="en-US" altLang="zh-CN" dirty="0"/>
              <a:t>invoice </a:t>
            </a:r>
            <a:r>
              <a:rPr lang="zh-CN" altLang="en-US" dirty="0"/>
              <a:t>详情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86C8E-2733-4F2E-A4CC-70EA6CD2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91" y="487761"/>
            <a:ext cx="3588483" cy="1550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2409C-20CF-40CE-A775-FDAC10DE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78" y="4902312"/>
            <a:ext cx="3554696" cy="1837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D1E269-E0FE-4A9D-BC9C-0CAA3A11B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84" y="2506528"/>
            <a:ext cx="3385284" cy="1922841"/>
          </a:xfrm>
          <a:prstGeom prst="rect">
            <a:avLst/>
          </a:prstGeom>
        </p:spPr>
      </p:pic>
      <p:sp>
        <p:nvSpPr>
          <p:cNvPr id="8" name="文本框 12">
            <a:extLst>
              <a:ext uri="{FF2B5EF4-FFF2-40B4-BE49-F238E27FC236}">
                <a16:creationId xmlns:a16="http://schemas.microsoft.com/office/drawing/2014/main" id="{55E949DB-BB01-4BE9-9CCC-A31F973A3777}"/>
              </a:ext>
            </a:extLst>
          </p:cNvPr>
          <p:cNvSpPr txBox="1"/>
          <p:nvPr/>
        </p:nvSpPr>
        <p:spPr>
          <a:xfrm>
            <a:off x="219038" y="2087542"/>
            <a:ext cx="7377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游客用户  </a:t>
            </a:r>
            <a:r>
              <a:rPr lang="en-US" altLang="zh-CN" dirty="0"/>
              <a:t>5 </a:t>
            </a:r>
            <a:r>
              <a:rPr lang="zh-CN" altLang="en-US" dirty="0"/>
              <a:t>个     可以客户下单 也可以修改已生成</a:t>
            </a:r>
            <a:r>
              <a:rPr lang="en-US" altLang="zh-CN" dirty="0"/>
              <a:t>invoice </a:t>
            </a:r>
            <a:r>
              <a:rPr lang="zh-CN" altLang="en-US" dirty="0"/>
              <a:t>后的订单详情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851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>
            <a:extLst>
              <a:ext uri="{FF2B5EF4-FFF2-40B4-BE49-F238E27FC236}">
                <a16:creationId xmlns:a16="http://schemas.microsoft.com/office/drawing/2014/main" id="{FA07DD82-B74C-4A8E-9199-16753DAE0CFC}"/>
              </a:ext>
            </a:extLst>
          </p:cNvPr>
          <p:cNvSpPr txBox="1"/>
          <p:nvPr/>
        </p:nvSpPr>
        <p:spPr>
          <a:xfrm>
            <a:off x="751270" y="581559"/>
            <a:ext cx="74001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自动备份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位于</a:t>
            </a:r>
            <a:r>
              <a:rPr lang="en-US" altLang="zh-CN" dirty="0"/>
              <a:t>F </a:t>
            </a:r>
            <a:r>
              <a:rPr lang="zh-CN" altLang="en-US" dirty="0"/>
              <a:t>盘  </a:t>
            </a:r>
            <a:r>
              <a:rPr lang="en-US" altLang="zh-CN" dirty="0"/>
              <a:t>generated/backup/</a:t>
            </a:r>
            <a:r>
              <a:rPr lang="zh-CN" altLang="en-US" dirty="0"/>
              <a:t>目录下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正常自动备份 一个月一次 在晚上</a:t>
            </a:r>
            <a:r>
              <a:rPr lang="en-US" altLang="zh-CN" dirty="0"/>
              <a:t>7:45</a:t>
            </a:r>
            <a:r>
              <a:rPr lang="zh-CN" altLang="en-US" dirty="0"/>
              <a:t> 左右进行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也可以手动备份  双击 </a:t>
            </a:r>
            <a:r>
              <a:rPr lang="en-US" altLang="zh-CN" dirty="0"/>
              <a:t>auto_back.bat </a:t>
            </a:r>
            <a:r>
              <a:rPr lang="zh-CN" altLang="en-US" dirty="0"/>
              <a:t>图标即可</a:t>
            </a:r>
            <a:endParaRPr lang="en-US" altLang="zh-CN" dirty="0"/>
          </a:p>
          <a:p>
            <a:r>
              <a:rPr lang="zh-CN" altLang="en-US" dirty="0"/>
              <a:t>会看到新生成的</a:t>
            </a:r>
            <a:r>
              <a:rPr lang="en-US" altLang="zh-CN" dirty="0"/>
              <a:t>FileNmae_</a:t>
            </a:r>
            <a:r>
              <a:rPr lang="en-US" altLang="zh-CN" dirty="0">
                <a:solidFill>
                  <a:srgbClr val="FF0000"/>
                </a:solidFill>
              </a:rPr>
              <a:t>20220423</a:t>
            </a:r>
            <a:r>
              <a:rPr lang="en-US" altLang="zh-CN" dirty="0"/>
              <a:t>.sql </a:t>
            </a:r>
            <a:r>
              <a:rPr lang="zh-CN" altLang="en-US" dirty="0"/>
              <a:t>文件这就是备份好的文件</a:t>
            </a:r>
            <a:endParaRPr lang="en-US" altLang="zh-CN" dirty="0"/>
          </a:p>
          <a:p>
            <a:r>
              <a:rPr lang="zh-CN" altLang="en-US" dirty="0"/>
              <a:t>记得及时用</a:t>
            </a:r>
            <a:r>
              <a:rPr lang="en-US" altLang="zh-CN" dirty="0"/>
              <a:t>U </a:t>
            </a:r>
            <a:r>
              <a:rPr lang="zh-CN" altLang="en-US" dirty="0"/>
              <a:t>盘复制粘贴拷贝出来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A4C26-D4E0-4CB5-B343-AAA63B17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3" y="3429000"/>
            <a:ext cx="6858000" cy="29813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4BB0F8-7526-4FEB-9318-04977285456F}"/>
              </a:ext>
            </a:extLst>
          </p:cNvPr>
          <p:cNvSpPr/>
          <p:nvPr/>
        </p:nvSpPr>
        <p:spPr>
          <a:xfrm>
            <a:off x="1547446" y="5322276"/>
            <a:ext cx="1594339" cy="2500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>
            <a:extLst>
              <a:ext uri="{FF2B5EF4-FFF2-40B4-BE49-F238E27FC236}">
                <a16:creationId xmlns:a16="http://schemas.microsoft.com/office/drawing/2014/main" id="{D73B7C14-FCBA-4DCA-9065-705C7BD0D0BE}"/>
              </a:ext>
            </a:extLst>
          </p:cNvPr>
          <p:cNvSpPr txBox="1"/>
          <p:nvPr/>
        </p:nvSpPr>
        <p:spPr>
          <a:xfrm>
            <a:off x="751271" y="581559"/>
            <a:ext cx="68218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Windows </a:t>
            </a:r>
            <a:r>
              <a:rPr lang="zh-CN" altLang="en-US" dirty="0"/>
              <a:t>和 </a:t>
            </a:r>
            <a:r>
              <a:rPr lang="en-US" altLang="zh-CN" dirty="0"/>
              <a:t>office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zh-CN" altLang="en-US" dirty="0"/>
              <a:t>授权：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在非系统盘的</a:t>
            </a:r>
            <a:r>
              <a:rPr lang="en-US" altLang="zh-CN" dirty="0"/>
              <a:t>software folder</a:t>
            </a:r>
            <a:r>
              <a:rPr lang="zh-CN" altLang="en-US" dirty="0"/>
              <a:t>中拷贝了 </a:t>
            </a:r>
            <a:r>
              <a:rPr lang="en-US" altLang="zh-CN" dirty="0" err="1"/>
              <a:t>yyds</a:t>
            </a:r>
            <a:r>
              <a:rPr lang="en-US" altLang="zh-CN" dirty="0"/>
              <a:t> </a:t>
            </a:r>
            <a:r>
              <a:rPr lang="zh-CN" altLang="en-US" dirty="0"/>
              <a:t>文档，解压后有</a:t>
            </a:r>
            <a:r>
              <a:rPr lang="en-US" altLang="zh-CN" dirty="0"/>
              <a:t>HEU_KMS_Activator_v19.3.0.exe </a:t>
            </a:r>
            <a:r>
              <a:rPr lang="zh-CN" altLang="en-US" dirty="0"/>
              <a:t>可执行文件，点开可能杀毒软件会报木马病毒，需要忽略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点击第一项 激活</a:t>
            </a:r>
            <a:r>
              <a:rPr lang="en-US" altLang="zh-CN" dirty="0"/>
              <a:t>windows or Office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查看当前激活状态，有些机器每次只能激活</a:t>
            </a:r>
            <a:r>
              <a:rPr lang="en-US" altLang="zh-CN" dirty="0"/>
              <a:t>180</a:t>
            </a:r>
            <a:r>
              <a:rPr lang="zh-CN" altLang="en-US" dirty="0"/>
              <a:t>天， 之后需要再次激活</a:t>
            </a:r>
            <a:endParaRPr lang="en-US" altLang="zh-C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5F6005-3F9B-4289-A669-390EA80119FC}"/>
              </a:ext>
            </a:extLst>
          </p:cNvPr>
          <p:cNvGrpSpPr/>
          <p:nvPr/>
        </p:nvGrpSpPr>
        <p:grpSpPr>
          <a:xfrm>
            <a:off x="8162436" y="581559"/>
            <a:ext cx="3140927" cy="5846126"/>
            <a:chOff x="8162436" y="581559"/>
            <a:chExt cx="3140927" cy="58461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49DE7D-14B2-4AB2-8C7B-3FF97BEA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2436" y="581559"/>
              <a:ext cx="2228850" cy="35718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2D1177-6777-480E-A039-36288A062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1901" y="5027510"/>
              <a:ext cx="2362200" cy="14001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CFB004D-4BE4-4DFD-B32C-9B4AA7132853}"/>
                </a:ext>
              </a:extLst>
            </p:cNvPr>
            <p:cNvSpPr/>
            <p:nvPr/>
          </p:nvSpPr>
          <p:spPr>
            <a:xfrm>
              <a:off x="8253046" y="1109785"/>
              <a:ext cx="2852615" cy="79716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79277D3-846D-45EE-828D-10C6ABB6612F}"/>
                </a:ext>
              </a:extLst>
            </p:cNvPr>
            <p:cNvSpPr/>
            <p:nvPr/>
          </p:nvSpPr>
          <p:spPr>
            <a:xfrm>
              <a:off x="8253046" y="2829170"/>
              <a:ext cx="2852616" cy="79716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865538-4EE2-4D93-9645-8B8AD0F88857}"/>
                </a:ext>
              </a:extLst>
            </p:cNvPr>
            <p:cNvSpPr txBox="1"/>
            <p:nvPr/>
          </p:nvSpPr>
          <p:spPr>
            <a:xfrm>
              <a:off x="10209212" y="1316816"/>
              <a:ext cx="10785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Step1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DA8D3E-0095-418E-97F9-88E9E02F779D}"/>
                </a:ext>
              </a:extLst>
            </p:cNvPr>
            <p:cNvSpPr txBox="1"/>
            <p:nvPr/>
          </p:nvSpPr>
          <p:spPr>
            <a:xfrm>
              <a:off x="10224840" y="3074549"/>
              <a:ext cx="10785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Step2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2540A136-0CD1-4B5E-A152-50E3E51801F5}"/>
                </a:ext>
              </a:extLst>
            </p:cNvPr>
            <p:cNvSpPr/>
            <p:nvPr/>
          </p:nvSpPr>
          <p:spPr>
            <a:xfrm>
              <a:off x="9355015" y="4384431"/>
              <a:ext cx="343877" cy="468923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B96701-6B3F-4D61-AFB4-AFED09A1D6E0}"/>
              </a:ext>
            </a:extLst>
          </p:cNvPr>
          <p:cNvSpPr txBox="1"/>
          <p:nvPr/>
        </p:nvSpPr>
        <p:spPr>
          <a:xfrm>
            <a:off x="679938" y="43844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 请勿修改非系统盘下 </a:t>
            </a:r>
            <a:r>
              <a:rPr lang="en-US" altLang="zh-CN" dirty="0">
                <a:solidFill>
                  <a:srgbClr val="FF0000"/>
                </a:solidFill>
              </a:rPr>
              <a:t>generated </a:t>
            </a:r>
            <a:r>
              <a:rPr lang="zh-CN" altLang="en-US" dirty="0">
                <a:solidFill>
                  <a:srgbClr val="FF0000"/>
                </a:solidFill>
              </a:rPr>
              <a:t>文件夹名称，修改会导致客户端无法自动打开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文档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5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>
            <a:extLst>
              <a:ext uri="{FF2B5EF4-FFF2-40B4-BE49-F238E27FC236}">
                <a16:creationId xmlns:a16="http://schemas.microsoft.com/office/drawing/2014/main" id="{D73B7C14-FCBA-4DCA-9065-705C7BD0D0BE}"/>
              </a:ext>
            </a:extLst>
          </p:cNvPr>
          <p:cNvSpPr txBox="1"/>
          <p:nvPr/>
        </p:nvSpPr>
        <p:spPr>
          <a:xfrm>
            <a:off x="751271" y="581559"/>
            <a:ext cx="6821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Windows </a:t>
            </a:r>
            <a:r>
              <a:rPr lang="zh-CN" altLang="en-US" dirty="0"/>
              <a:t>另一种授权：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5BF0A-6635-4771-8C88-8181147324E1}"/>
              </a:ext>
            </a:extLst>
          </p:cNvPr>
          <p:cNvSpPr txBox="1"/>
          <p:nvPr/>
        </p:nvSpPr>
        <p:spPr>
          <a:xfrm>
            <a:off x="1305169" y="1112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详情见   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https://www.ozabc.com/it/499275.html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D8B671-325A-4451-AD76-3BAD5DCEBC98}"/>
              </a:ext>
            </a:extLst>
          </p:cNvPr>
          <p:cNvSpPr txBox="1"/>
          <p:nvPr/>
        </p:nvSpPr>
        <p:spPr>
          <a:xfrm>
            <a:off x="2411544" y="230157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zh-CN" altLang="en-US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已部署的电脑均为  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win10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专业版</a:t>
            </a:r>
            <a:endParaRPr lang="en-US" altLang="zh-CN" b="0" i="0" dirty="0">
              <a:solidFill>
                <a:srgbClr val="444444"/>
              </a:solidFill>
              <a:effectLst/>
              <a:latin typeface="Roboto" panose="020B0604020202020204" pitchFamily="2" charset="0"/>
            </a:endParaRPr>
          </a:p>
          <a:p>
            <a:pPr algn="l" fontAlgn="base"/>
            <a:r>
              <a:rPr lang="en-US" altLang="zh-CN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CMD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下以管理员身份依次输入：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slmgr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ipk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W269N-WFGWX-YVC9B-4J6C9-T83GX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slmgr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skms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kms.03k.org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slmgr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ato</a:t>
            </a:r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endParaRPr lang="en-US" dirty="0">
              <a:solidFill>
                <a:srgbClr val="24292F"/>
              </a:solidFill>
              <a:latin typeface="ui-monospace"/>
            </a:endParaRPr>
          </a:p>
          <a:p>
            <a:r>
              <a:rPr lang="zh-CN" altLang="en-US" dirty="0">
                <a:solidFill>
                  <a:srgbClr val="24292F"/>
                </a:solidFill>
                <a:latin typeface="ui-monospace"/>
              </a:rPr>
              <a:t>即可完成</a:t>
            </a:r>
            <a:r>
              <a:rPr lang="en-US" altLang="zh-CN" dirty="0">
                <a:solidFill>
                  <a:srgbClr val="24292F"/>
                </a:solidFill>
                <a:latin typeface="ui-monospace"/>
              </a:rPr>
              <a:t>window10 </a:t>
            </a:r>
            <a:r>
              <a:rPr lang="zh-CN" altLang="en-US" dirty="0">
                <a:solidFill>
                  <a:srgbClr val="24292F"/>
                </a:solidFill>
                <a:latin typeface="ui-monospace"/>
              </a:rPr>
              <a:t>注册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">
            <a:extLst>
              <a:ext uri="{FF2B5EF4-FFF2-40B4-BE49-F238E27FC236}">
                <a16:creationId xmlns:a16="http://schemas.microsoft.com/office/drawing/2014/main" id="{D73B7C14-FCBA-4DCA-9065-705C7BD0D0BE}"/>
              </a:ext>
            </a:extLst>
          </p:cNvPr>
          <p:cNvSpPr txBox="1"/>
          <p:nvPr/>
        </p:nvSpPr>
        <p:spPr>
          <a:xfrm>
            <a:off x="751271" y="581559"/>
            <a:ext cx="6821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Office </a:t>
            </a:r>
            <a:r>
              <a:rPr lang="zh-CN" altLang="en-US" dirty="0"/>
              <a:t>的安装和授权：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5BF0A-6635-4771-8C88-8181147324E1}"/>
              </a:ext>
            </a:extLst>
          </p:cNvPr>
          <p:cNvSpPr txBox="1"/>
          <p:nvPr/>
        </p:nvSpPr>
        <p:spPr>
          <a:xfrm>
            <a:off x="1367692" y="12278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详情见  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https://www.youtube.com/watch?v=3toVgXqmqgU</a:t>
            </a:r>
            <a:endParaRPr lang="en-US" dirty="0"/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98D501BB-5D4B-474A-8314-54D0C5475917}"/>
              </a:ext>
            </a:extLst>
          </p:cNvPr>
          <p:cNvSpPr txBox="1"/>
          <p:nvPr/>
        </p:nvSpPr>
        <p:spPr>
          <a:xfrm>
            <a:off x="1446840" y="1613189"/>
            <a:ext cx="6821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安装 </a:t>
            </a:r>
            <a:r>
              <a:rPr lang="en-US" altLang="zh-CN" dirty="0"/>
              <a:t>windows desktop-runtime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Office-Tool-v8.0</a:t>
            </a:r>
            <a:r>
              <a:rPr lang="zh-CN" altLang="en-US" dirty="0"/>
              <a:t>解压缩  先</a:t>
            </a:r>
            <a:r>
              <a:rPr lang="en-US" altLang="zh-CN" dirty="0"/>
              <a:t>deploy </a:t>
            </a:r>
            <a:r>
              <a:rPr lang="zh-CN" altLang="en-US" dirty="0"/>
              <a:t>再</a:t>
            </a:r>
            <a:r>
              <a:rPr lang="en-US" altLang="zh-CN" dirty="0"/>
              <a:t>activate</a:t>
            </a:r>
          </a:p>
        </p:txBody>
      </p:sp>
    </p:spTree>
    <p:extLst>
      <p:ext uri="{BB962C8B-B14F-4D97-AF65-F5344CB8AC3E}">
        <p14:creationId xmlns:p14="http://schemas.microsoft.com/office/powerpoint/2010/main" val="210884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9F858-E54E-4362-8ACE-251F6C6D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" y="633951"/>
            <a:ext cx="2676525" cy="43815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DCC971B-57B1-43C3-8118-0E960CC32F2E}"/>
              </a:ext>
            </a:extLst>
          </p:cNvPr>
          <p:cNvSpPr/>
          <p:nvPr/>
        </p:nvSpPr>
        <p:spPr>
          <a:xfrm>
            <a:off x="642115" y="4583926"/>
            <a:ext cx="508883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D4A4B-1C32-4E9C-A19E-77503B59EB6C}"/>
              </a:ext>
            </a:extLst>
          </p:cNvPr>
          <p:cNvSpPr txBox="1"/>
          <p:nvPr/>
        </p:nvSpPr>
        <p:spPr>
          <a:xfrm>
            <a:off x="0" y="4419506"/>
            <a:ext cx="809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双击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25CCE-8A24-46B4-A9B4-D4C8ECC2B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81" y="2047781"/>
            <a:ext cx="6972300" cy="23717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1A6B2F4-629C-4E1F-BEE9-9322FE2AF595}"/>
              </a:ext>
            </a:extLst>
          </p:cNvPr>
          <p:cNvSpPr/>
          <p:nvPr/>
        </p:nvSpPr>
        <p:spPr>
          <a:xfrm>
            <a:off x="4125497" y="3949146"/>
            <a:ext cx="335185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05F16-AB2A-46B8-9F87-68A0CF937F0D}"/>
              </a:ext>
            </a:extLst>
          </p:cNvPr>
          <p:cNvSpPr txBox="1"/>
          <p:nvPr/>
        </p:nvSpPr>
        <p:spPr>
          <a:xfrm>
            <a:off x="3401011" y="3826305"/>
            <a:ext cx="809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注释符号</a:t>
            </a:r>
            <a:endParaRPr lang="en-US" dirty="0"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D0907989-7EB6-4513-B7D5-966C76C7D755}"/>
              </a:ext>
            </a:extLst>
          </p:cNvPr>
          <p:cNvSpPr txBox="1"/>
          <p:nvPr/>
        </p:nvSpPr>
        <p:spPr>
          <a:xfrm>
            <a:off x="3588614" y="4788838"/>
            <a:ext cx="75019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如果该机器是 主机保留代码第</a:t>
            </a:r>
            <a:r>
              <a:rPr lang="en-US" altLang="zh-CN" sz="2400" dirty="0"/>
              <a:t>13</a:t>
            </a:r>
            <a:r>
              <a:rPr lang="zh-CN" altLang="en-US" sz="2400" dirty="0"/>
              <a:t>行，</a:t>
            </a:r>
            <a:endParaRPr lang="en-US" altLang="zh-CN" sz="2400" dirty="0"/>
          </a:p>
          <a:p>
            <a:r>
              <a:rPr lang="zh-CN" altLang="en-US" sz="2400" dirty="0"/>
              <a:t>如果该机器是 客户机器就用双斜杠 </a:t>
            </a:r>
            <a:r>
              <a:rPr lang="en-US" altLang="zh-CN" sz="2400" dirty="0"/>
              <a:t>//  </a:t>
            </a:r>
            <a:r>
              <a:rPr lang="zh-CN" altLang="en-US" sz="2400" dirty="0"/>
              <a:t>注释掉</a:t>
            </a:r>
            <a:r>
              <a:rPr lang="en-US" altLang="zh-CN" sz="2400" dirty="0"/>
              <a:t>13</a:t>
            </a:r>
            <a:r>
              <a:rPr lang="zh-CN" altLang="en-US" sz="2400" dirty="0"/>
              <a:t>行代码，此后变灰， 并把第</a:t>
            </a:r>
            <a:r>
              <a:rPr lang="en-US" altLang="zh-CN" sz="2400" dirty="0"/>
              <a:t>15</a:t>
            </a:r>
            <a:r>
              <a:rPr lang="zh-CN" altLang="en-US" sz="2400" dirty="0"/>
              <a:t>行代码 双斜杠 删除，让第</a:t>
            </a:r>
            <a:r>
              <a:rPr lang="en-US" altLang="zh-CN" sz="2400" dirty="0"/>
              <a:t>15</a:t>
            </a:r>
            <a:r>
              <a:rPr lang="zh-CN" altLang="en-US" sz="2400" dirty="0"/>
              <a:t>行变回彩色。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940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DF43D-CE1E-4316-B559-D44ACFBC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19" y="1343770"/>
            <a:ext cx="5300165" cy="5616230"/>
          </a:xfrm>
          <a:prstGeom prst="rect">
            <a:avLst/>
          </a:prstGeom>
        </p:spPr>
      </p:pic>
      <p:sp>
        <p:nvSpPr>
          <p:cNvPr id="6" name="文本框 8">
            <a:extLst>
              <a:ext uri="{FF2B5EF4-FFF2-40B4-BE49-F238E27FC236}">
                <a16:creationId xmlns:a16="http://schemas.microsoft.com/office/drawing/2014/main" id="{D7342106-E1AF-41A2-B5AE-3BBD68E2B53B}"/>
              </a:ext>
            </a:extLst>
          </p:cNvPr>
          <p:cNvSpPr txBox="1"/>
          <p:nvPr/>
        </p:nvSpPr>
        <p:spPr>
          <a:xfrm>
            <a:off x="431665" y="104244"/>
            <a:ext cx="9751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 startAt="2"/>
            </a:pPr>
            <a:r>
              <a:rPr lang="zh-CN" altLang="en-US" sz="2400" dirty="0"/>
              <a:t>找到本机 </a:t>
            </a:r>
            <a:r>
              <a:rPr lang="en-US" altLang="zh-CN" sz="2400" dirty="0"/>
              <a:t>word </a:t>
            </a:r>
            <a:r>
              <a:rPr lang="zh-CN" altLang="en-US" sz="2400" dirty="0"/>
              <a:t>软件 安装位置：</a:t>
            </a:r>
            <a:endParaRPr lang="en-US" altLang="zh-CN" sz="2400" dirty="0"/>
          </a:p>
          <a:p>
            <a:r>
              <a:rPr lang="en-US" altLang="zh-CN" sz="2400" dirty="0"/>
              <a:t>        win10 </a:t>
            </a:r>
            <a:r>
              <a:rPr lang="zh-CN" altLang="en-US" sz="2400" dirty="0"/>
              <a:t>左下角搜索 </a:t>
            </a:r>
            <a:r>
              <a:rPr lang="en-US" altLang="zh-CN" sz="2400" dirty="0"/>
              <a:t>word </a:t>
            </a:r>
            <a:r>
              <a:rPr lang="zh-CN" altLang="en-US" sz="2400" dirty="0"/>
              <a:t>鼠标右键 有 </a:t>
            </a:r>
            <a:r>
              <a:rPr lang="en-US" altLang="zh-CN" sz="2400" dirty="0"/>
              <a:t>open file location </a:t>
            </a:r>
          </a:p>
        </p:txBody>
      </p:sp>
    </p:spTree>
    <p:extLst>
      <p:ext uri="{BB962C8B-B14F-4D97-AF65-F5344CB8AC3E}">
        <p14:creationId xmlns:p14="http://schemas.microsoft.com/office/powerpoint/2010/main" val="166918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41248-A066-4F3D-AE05-A2C06755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4" y="1146774"/>
            <a:ext cx="5153025" cy="5848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3C79B-9EE6-4A63-8349-5362C9DAF83D}"/>
              </a:ext>
            </a:extLst>
          </p:cNvPr>
          <p:cNvSpPr txBox="1"/>
          <p:nvPr/>
        </p:nvSpPr>
        <p:spPr>
          <a:xfrm>
            <a:off x="908437" y="47564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复制粘贴  </a:t>
            </a:r>
            <a:r>
              <a:rPr lang="en-US" altLang="zh-CN" sz="1800" dirty="0"/>
              <a:t>target </a:t>
            </a:r>
            <a:r>
              <a:rPr lang="zh-CN" altLang="en-US" sz="1800" dirty="0"/>
              <a:t>部分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0FD11-B7AF-44C3-BE5D-8A896CD0D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27"/>
          <a:stretch/>
        </p:blipFill>
        <p:spPr>
          <a:xfrm>
            <a:off x="6939086" y="2243137"/>
            <a:ext cx="4934489" cy="237172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BA3CF0A-094F-4B8F-BF49-5F763E95FE1D}"/>
              </a:ext>
            </a:extLst>
          </p:cNvPr>
          <p:cNvSpPr/>
          <p:nvPr/>
        </p:nvSpPr>
        <p:spPr>
          <a:xfrm>
            <a:off x="6418075" y="2699006"/>
            <a:ext cx="1392709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7A86F-315E-4341-BBE3-64F725EF4D9F}"/>
              </a:ext>
            </a:extLst>
          </p:cNvPr>
          <p:cNvSpPr txBox="1"/>
          <p:nvPr/>
        </p:nvSpPr>
        <p:spPr>
          <a:xfrm>
            <a:off x="5610402" y="2329674"/>
            <a:ext cx="139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Step2 </a:t>
            </a:r>
            <a:r>
              <a:rPr lang="zh-CN" altLang="en-US" dirty="0"/>
              <a:t>粘贴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91860-0C36-4F31-9DBA-012D122F5EA5}"/>
              </a:ext>
            </a:extLst>
          </p:cNvPr>
          <p:cNvSpPr txBox="1"/>
          <p:nvPr/>
        </p:nvSpPr>
        <p:spPr>
          <a:xfrm>
            <a:off x="3655582" y="3136328"/>
            <a:ext cx="136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Step1 </a:t>
            </a:r>
            <a:r>
              <a:rPr lang="zh-CN" altLang="en-US" dirty="0"/>
              <a:t>复制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5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02E3F-F99B-4157-9E8F-25E70782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0" y="1081377"/>
            <a:ext cx="3972947" cy="5506651"/>
          </a:xfrm>
          <a:prstGeom prst="rect">
            <a:avLst/>
          </a:prstGeom>
        </p:spPr>
      </p:pic>
      <p:sp>
        <p:nvSpPr>
          <p:cNvPr id="6" name="文本框 8">
            <a:extLst>
              <a:ext uri="{FF2B5EF4-FFF2-40B4-BE49-F238E27FC236}">
                <a16:creationId xmlns:a16="http://schemas.microsoft.com/office/drawing/2014/main" id="{EA921818-5252-4E4A-B3DD-5F545006A6A3}"/>
              </a:ext>
            </a:extLst>
          </p:cNvPr>
          <p:cNvSpPr txBox="1"/>
          <p:nvPr/>
        </p:nvSpPr>
        <p:spPr>
          <a:xfrm>
            <a:off x="431665" y="104244"/>
            <a:ext cx="9751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3.  </a:t>
            </a:r>
            <a:r>
              <a:rPr lang="zh-CN" altLang="en-US" sz="2400" dirty="0"/>
              <a:t>找到本机 </a:t>
            </a:r>
            <a:r>
              <a:rPr lang="en-US" altLang="zh-CN" sz="2400" dirty="0"/>
              <a:t>excel </a:t>
            </a:r>
            <a:r>
              <a:rPr lang="zh-CN" altLang="en-US" sz="2400" dirty="0"/>
              <a:t>软件 安装位置：</a:t>
            </a:r>
            <a:endParaRPr lang="en-US" altLang="zh-CN" sz="2400" dirty="0"/>
          </a:p>
          <a:p>
            <a:r>
              <a:rPr lang="en-US" altLang="zh-CN" sz="2400" dirty="0"/>
              <a:t>        win10 </a:t>
            </a:r>
            <a:r>
              <a:rPr lang="zh-CN" altLang="en-US" sz="2400" dirty="0"/>
              <a:t>左下角搜索 </a:t>
            </a:r>
            <a:r>
              <a:rPr lang="en-US" altLang="zh-CN" sz="2400" dirty="0"/>
              <a:t>excel </a:t>
            </a:r>
            <a:r>
              <a:rPr lang="zh-CN" altLang="en-US" sz="2400" dirty="0"/>
              <a:t>鼠标右键 有 </a:t>
            </a:r>
            <a:r>
              <a:rPr lang="en-US" altLang="zh-CN" sz="2400" dirty="0"/>
              <a:t>open file location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1043C-A8E9-425D-BADF-7B7AF4379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1377"/>
            <a:ext cx="4619625" cy="49053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17C061D-9712-4FCD-AB2A-E2C0F62287E9}"/>
              </a:ext>
            </a:extLst>
          </p:cNvPr>
          <p:cNvSpPr/>
          <p:nvPr/>
        </p:nvSpPr>
        <p:spPr>
          <a:xfrm>
            <a:off x="5307648" y="3925292"/>
            <a:ext cx="335185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7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9AEB2F-44EA-4838-AFE4-831759C5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" y="1390650"/>
            <a:ext cx="5305425" cy="5467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3C79B-9EE6-4A63-8349-5362C9DAF83D}"/>
              </a:ext>
            </a:extLst>
          </p:cNvPr>
          <p:cNvSpPr txBox="1"/>
          <p:nvPr/>
        </p:nvSpPr>
        <p:spPr>
          <a:xfrm>
            <a:off x="1019756" y="777442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复制粘贴  </a:t>
            </a:r>
            <a:r>
              <a:rPr lang="en-US" altLang="zh-CN" sz="1800" dirty="0"/>
              <a:t>target </a:t>
            </a:r>
            <a:r>
              <a:rPr lang="zh-CN" altLang="en-US" sz="1800" dirty="0"/>
              <a:t>部分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0FD11-B7AF-44C3-BE5D-8A896CD0D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27"/>
          <a:stretch/>
        </p:blipFill>
        <p:spPr>
          <a:xfrm>
            <a:off x="6939086" y="2243137"/>
            <a:ext cx="4934489" cy="237172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BA3CF0A-094F-4B8F-BF49-5F763E95FE1D}"/>
              </a:ext>
            </a:extLst>
          </p:cNvPr>
          <p:cNvSpPr/>
          <p:nvPr/>
        </p:nvSpPr>
        <p:spPr>
          <a:xfrm>
            <a:off x="6343911" y="2883672"/>
            <a:ext cx="1392709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7A86F-315E-4341-BBE3-64F725EF4D9F}"/>
              </a:ext>
            </a:extLst>
          </p:cNvPr>
          <p:cNvSpPr txBox="1"/>
          <p:nvPr/>
        </p:nvSpPr>
        <p:spPr>
          <a:xfrm>
            <a:off x="5735221" y="2514340"/>
            <a:ext cx="139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Step2 </a:t>
            </a:r>
            <a:r>
              <a:rPr lang="zh-CN" altLang="en-US" dirty="0"/>
              <a:t>粘贴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91860-0C36-4F31-9DBA-012D122F5EA5}"/>
              </a:ext>
            </a:extLst>
          </p:cNvPr>
          <p:cNvSpPr txBox="1"/>
          <p:nvPr/>
        </p:nvSpPr>
        <p:spPr>
          <a:xfrm>
            <a:off x="3512458" y="2945497"/>
            <a:ext cx="136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Step1 </a:t>
            </a:r>
            <a:r>
              <a:rPr lang="zh-CN" altLang="en-US" dirty="0"/>
              <a:t>复制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9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">
            <a:extLst>
              <a:ext uri="{FF2B5EF4-FFF2-40B4-BE49-F238E27FC236}">
                <a16:creationId xmlns:a16="http://schemas.microsoft.com/office/drawing/2014/main" id="{C1E420F2-5C37-456F-85B2-7E206E5533BC}"/>
              </a:ext>
            </a:extLst>
          </p:cNvPr>
          <p:cNvSpPr txBox="1"/>
          <p:nvPr/>
        </p:nvSpPr>
        <p:spPr>
          <a:xfrm>
            <a:off x="778873" y="677483"/>
            <a:ext cx="6097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配置步骤</a:t>
            </a:r>
            <a:endParaRPr lang="en-US" altLang="zh-CN" sz="4000" dirty="0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6F30CD94-4AEF-4281-B07C-2464DDC1CADD}"/>
              </a:ext>
            </a:extLst>
          </p:cNvPr>
          <p:cNvSpPr txBox="1"/>
          <p:nvPr/>
        </p:nvSpPr>
        <p:spPr>
          <a:xfrm>
            <a:off x="1338113" y="1463337"/>
            <a:ext cx="9751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3.  </a:t>
            </a:r>
            <a:r>
              <a:rPr lang="zh-CN" altLang="en-US" sz="2400" dirty="0"/>
              <a:t>配置完成后测试</a:t>
            </a:r>
            <a:endParaRPr lang="en-US" altLang="zh-C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51822B-837F-434C-9797-954F8B5A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14" y="2244290"/>
            <a:ext cx="2676525" cy="43815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9DB10D-97F5-4B23-B241-BF5609F263B8}"/>
              </a:ext>
            </a:extLst>
          </p:cNvPr>
          <p:cNvSpPr/>
          <p:nvPr/>
        </p:nvSpPr>
        <p:spPr>
          <a:xfrm>
            <a:off x="1338114" y="5148172"/>
            <a:ext cx="743188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B53B11-6422-42CE-8DF8-88DA7381F55A}"/>
              </a:ext>
            </a:extLst>
          </p:cNvPr>
          <p:cNvSpPr txBox="1"/>
          <p:nvPr/>
        </p:nvSpPr>
        <p:spPr>
          <a:xfrm>
            <a:off x="169527" y="5086751"/>
            <a:ext cx="121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鼠标右键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E764A5D-FFA8-4A6F-91A1-781BC41E3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659672"/>
            <a:ext cx="7562850" cy="31527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03EF25-13DB-4DC2-84BE-237B651A2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61" y="5008782"/>
            <a:ext cx="3248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1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">
            <a:extLst>
              <a:ext uri="{FF2B5EF4-FFF2-40B4-BE49-F238E27FC236}">
                <a16:creationId xmlns:a16="http://schemas.microsoft.com/office/drawing/2014/main" id="{C1E420F2-5C37-456F-85B2-7E206E5533BC}"/>
              </a:ext>
            </a:extLst>
          </p:cNvPr>
          <p:cNvSpPr txBox="1"/>
          <p:nvPr/>
        </p:nvSpPr>
        <p:spPr>
          <a:xfrm>
            <a:off x="778873" y="677483"/>
            <a:ext cx="6097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配置步骤</a:t>
            </a:r>
            <a:endParaRPr lang="en-US" altLang="zh-CN" sz="4000" dirty="0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6F30CD94-4AEF-4281-B07C-2464DDC1CADD}"/>
              </a:ext>
            </a:extLst>
          </p:cNvPr>
          <p:cNvSpPr txBox="1"/>
          <p:nvPr/>
        </p:nvSpPr>
        <p:spPr>
          <a:xfrm>
            <a:off x="1338113" y="1463337"/>
            <a:ext cx="9751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测试无误后生成应用</a:t>
            </a:r>
            <a:endParaRPr lang="en-US" altLang="zh-C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51822B-837F-434C-9797-954F8B5A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27" y="2135217"/>
            <a:ext cx="2676525" cy="43815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9DB10D-97F5-4B23-B241-BF5609F263B8}"/>
              </a:ext>
            </a:extLst>
          </p:cNvPr>
          <p:cNvSpPr/>
          <p:nvPr/>
        </p:nvSpPr>
        <p:spPr>
          <a:xfrm>
            <a:off x="1175827" y="5039099"/>
            <a:ext cx="743188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B53B11-6422-42CE-8DF8-88DA7381F55A}"/>
              </a:ext>
            </a:extLst>
          </p:cNvPr>
          <p:cNvSpPr txBox="1"/>
          <p:nvPr/>
        </p:nvSpPr>
        <p:spPr>
          <a:xfrm>
            <a:off x="71208" y="4977678"/>
            <a:ext cx="121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鼠标右键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52327-0DF0-4CCB-BC35-8A5098ED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62" y="1274051"/>
            <a:ext cx="3975799" cy="5334518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6DB79235-C610-48B0-AB1A-7EF55ABE8BDA}"/>
              </a:ext>
            </a:extLst>
          </p:cNvPr>
          <p:cNvSpPr/>
          <p:nvPr/>
        </p:nvSpPr>
        <p:spPr>
          <a:xfrm flipH="1">
            <a:off x="8752627" y="2834546"/>
            <a:ext cx="1178551" cy="2464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736DF-E6A2-44D3-8AE1-B670A34F213C}"/>
              </a:ext>
            </a:extLst>
          </p:cNvPr>
          <p:cNvSpPr txBox="1"/>
          <p:nvPr/>
        </p:nvSpPr>
        <p:spPr>
          <a:xfrm>
            <a:off x="10096727" y="2711705"/>
            <a:ext cx="121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点击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3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">
            <a:extLst>
              <a:ext uri="{FF2B5EF4-FFF2-40B4-BE49-F238E27FC236}">
                <a16:creationId xmlns:a16="http://schemas.microsoft.com/office/drawing/2014/main" id="{C1E420F2-5C37-456F-85B2-7E206E5533BC}"/>
              </a:ext>
            </a:extLst>
          </p:cNvPr>
          <p:cNvSpPr txBox="1"/>
          <p:nvPr/>
        </p:nvSpPr>
        <p:spPr>
          <a:xfrm>
            <a:off x="508529" y="168073"/>
            <a:ext cx="6097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配置步骤</a:t>
            </a:r>
            <a:endParaRPr lang="en-US" altLang="zh-CN" sz="4000" dirty="0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6F30CD94-4AEF-4281-B07C-2464DDC1CADD}"/>
              </a:ext>
            </a:extLst>
          </p:cNvPr>
          <p:cNvSpPr txBox="1"/>
          <p:nvPr/>
        </p:nvSpPr>
        <p:spPr>
          <a:xfrm>
            <a:off x="793246" y="875959"/>
            <a:ext cx="4112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选择</a:t>
            </a:r>
            <a:r>
              <a:rPr lang="en-US" altLang="zh-CN" sz="2400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2751D2-768F-439A-9EDB-35EEF136A3BA}"/>
              </a:ext>
            </a:extLst>
          </p:cNvPr>
          <p:cNvGrpSpPr/>
          <p:nvPr/>
        </p:nvGrpSpPr>
        <p:grpSpPr>
          <a:xfrm>
            <a:off x="182525" y="1583845"/>
            <a:ext cx="5587471" cy="5094201"/>
            <a:chOff x="508529" y="1763799"/>
            <a:chExt cx="5587471" cy="50942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73B385-9155-4DF5-98B3-A683E64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144" y="1763799"/>
              <a:ext cx="4247856" cy="4579189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9648EE1-B1AE-4536-8902-9B20FBA51A4A}"/>
                </a:ext>
              </a:extLst>
            </p:cNvPr>
            <p:cNvSpPr/>
            <p:nvPr/>
          </p:nvSpPr>
          <p:spPr>
            <a:xfrm>
              <a:off x="1167443" y="3389700"/>
              <a:ext cx="743188" cy="24649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583AF07-BD5D-4842-A6FC-5405AFF2FE2A}"/>
                </a:ext>
              </a:extLst>
            </p:cNvPr>
            <p:cNvSpPr/>
            <p:nvPr/>
          </p:nvSpPr>
          <p:spPr>
            <a:xfrm>
              <a:off x="1476550" y="3857161"/>
              <a:ext cx="743188" cy="24649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BC7853D-FA64-4E6E-B251-567B20B4E44C}"/>
                </a:ext>
              </a:extLst>
            </p:cNvPr>
            <p:cNvSpPr/>
            <p:nvPr/>
          </p:nvSpPr>
          <p:spPr>
            <a:xfrm rot="16200000">
              <a:off x="3797080" y="6280485"/>
              <a:ext cx="349984" cy="27068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79EA5B-BF8D-48E5-8186-A05B2C8F8C60}"/>
                </a:ext>
              </a:extLst>
            </p:cNvPr>
            <p:cNvSpPr txBox="1"/>
            <p:nvPr/>
          </p:nvSpPr>
          <p:spPr>
            <a:xfrm>
              <a:off x="508529" y="3303164"/>
              <a:ext cx="853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step1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3E68C1-9C70-4B26-92AA-C8259A9113CE}"/>
                </a:ext>
              </a:extLst>
            </p:cNvPr>
            <p:cNvSpPr txBox="1"/>
            <p:nvPr/>
          </p:nvSpPr>
          <p:spPr>
            <a:xfrm>
              <a:off x="740672" y="3759032"/>
              <a:ext cx="853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step2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D7D3DD-4BC8-49B8-BAA3-44CA7154539B}"/>
                </a:ext>
              </a:extLst>
            </p:cNvPr>
            <p:cNvSpPr txBox="1"/>
            <p:nvPr/>
          </p:nvSpPr>
          <p:spPr>
            <a:xfrm>
              <a:off x="3662252" y="6488668"/>
              <a:ext cx="853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step3</a:t>
              </a:r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1D9D288-5918-4CA9-BC1E-2F7B8961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617" y="1920656"/>
            <a:ext cx="48672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5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650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ui-monospace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工 向东</dc:creator>
  <cp:lastModifiedBy>工 向东</cp:lastModifiedBy>
  <cp:revision>113</cp:revision>
  <dcterms:created xsi:type="dcterms:W3CDTF">2022-03-22T20:43:24Z</dcterms:created>
  <dcterms:modified xsi:type="dcterms:W3CDTF">2022-04-26T21:14:56Z</dcterms:modified>
</cp:coreProperties>
</file>