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8"/>
  </p:notesMasterIdLst>
  <p:sldIdLst>
    <p:sldId id="256" r:id="rId2"/>
    <p:sldId id="259" r:id="rId3"/>
    <p:sldId id="262" r:id="rId4"/>
    <p:sldId id="257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" id="{092C53D4-7B27-F04E-90DD-53A8FB34A804}">
          <p14:sldIdLst>
            <p14:sldId id="256"/>
            <p14:sldId id="259"/>
            <p14:sldId id="262"/>
            <p14:sldId id="257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606" autoAdjust="0"/>
    <p:restoredTop sz="86433" autoAdjust="0"/>
  </p:normalViewPr>
  <p:slideViewPr>
    <p:cSldViewPr snapToGrid="0" snapToObjects="1">
      <p:cViewPr varScale="1">
        <p:scale>
          <a:sx n="78" d="100"/>
          <a:sy n="78" d="100"/>
        </p:scale>
        <p:origin x="213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59761-DC35-4EF0-8D3E-EC1D3296E67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D161B-5622-4302-9E0B-66411899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C959-2F34-42CB-A178-165F626FEAD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0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1573-9D75-4C29-95DE-F9C9B38BC21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913AD-3EB9-4515-925F-CC864003EEC2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0C2D-8E68-4CBA-8C8E-E786E690A18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699-18ED-48C9-9D41-08649C36382E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F1A4-527D-4CA0-9D94-F455093659A5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821E-9507-4D2A-8903-B46D85E71527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7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320C-36C8-4A4F-A7B5-648CCDD3A039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6575-8047-4C2E-93FD-7342DFBB1A57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2644-5D4B-4CBA-A6F8-B9DBE9F71542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AFCC-0EBB-4E98-BF1D-F9E3938D70CE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465B-B95C-489D-87D0-6253E35BABEC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material2" TargetMode="External"/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EBSjqUIUka9koOCYoaU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burleson-layouts-demos.firebaseapp.com/#/do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gular/flex-layou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nkr.co/edit/a4iASMaZqQZNmuuQUapb?p=preview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084" y="2272588"/>
            <a:ext cx="6232880" cy="118891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Angular Material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3911" y="3278063"/>
            <a:ext cx="1297856" cy="239411"/>
          </a:xfrm>
        </p:spPr>
        <p:txBody>
          <a:bodyPr>
            <a:normAutofit fontScale="85000" lnSpcReduction="10000"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2.0.0-beta.8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2062" y="3461499"/>
            <a:ext cx="6563803" cy="1927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Black" panose="020B0A04020102020204" pitchFamily="34" charset="0"/>
              </a:rPr>
              <a:t>Angular Flex-Layout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99623" y="3083476"/>
            <a:ext cx="6563803" cy="1188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Black" panose="020B0A04020102020204" pitchFamily="34" charset="0"/>
              </a:rPr>
              <a:t>&amp;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2265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38669"/>
            <a:ext cx="7772400" cy="88053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Angular Material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715" y="1527579"/>
            <a:ext cx="75634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https://material.angular.io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github.com/angular/material2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Current Version requires Angular 4.x.x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2.0.0-bate.2 – last version compatible with Angular 2.x.x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168" y="6338533"/>
            <a:ext cx="363795" cy="3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888219"/>
            <a:ext cx="7708490" cy="43131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698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Demo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96" y="5490475"/>
            <a:ext cx="770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Plunker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plnkr.co/edit/EBSjqUIUka9koOCYoaU6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39" y="6338533"/>
            <a:ext cx="363795" cy="3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58"/>
            <a:ext cx="8229600" cy="70792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Angular Flex-Layout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03" y="6338533"/>
            <a:ext cx="363795" cy="382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5740" y="1404493"/>
            <a:ext cx="812144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	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https://tburleson-layouts-demos.firebaseapp.com/#/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	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https://github.com/angular/flex-layout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Current Version requires Angular 4.x.x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Beta.8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– last version compatible with Angular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2.4.x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3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7698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Demo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8" y="6338533"/>
            <a:ext cx="363795" cy="382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3" y="1014393"/>
            <a:ext cx="3996985" cy="2078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3" y="3385872"/>
            <a:ext cx="3996985" cy="2318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743" y="1014394"/>
            <a:ext cx="3260926" cy="46937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179" y="5827620"/>
            <a:ext cx="770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Plunker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plnkr.co/edit/a4iASMaZqQZNmuuQUapb?p=preview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 Material and Flex-layout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8" y="6338533"/>
            <a:ext cx="363795" cy="3829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4206" y="2418735"/>
            <a:ext cx="377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 Theme</vt:lpstr>
      <vt:lpstr>Angular Material</vt:lpstr>
      <vt:lpstr>PowerPoint Presentation</vt:lpstr>
      <vt:lpstr>PowerPoint Presentation</vt:lpstr>
      <vt:lpstr>Angular Flex-Layout</vt:lpstr>
      <vt:lpstr>PowerPoint Presentation</vt:lpstr>
      <vt:lpstr>PowerPoint Presentation</vt:lpstr>
    </vt:vector>
  </TitlesOfParts>
  <Company>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Nehal</dc:creator>
  <cp:lastModifiedBy>Nehal Ahmed (TKG2KRR)</cp:lastModifiedBy>
  <cp:revision>25</cp:revision>
  <dcterms:created xsi:type="dcterms:W3CDTF">2017-07-25T21:53:11Z</dcterms:created>
  <dcterms:modified xsi:type="dcterms:W3CDTF">2017-08-02T20:26:29Z</dcterms:modified>
</cp:coreProperties>
</file>