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3" r:id="rId7"/>
    <p:sldId id="265" r:id="rId8"/>
    <p:sldId id="270" r:id="rId9"/>
    <p:sldId id="260" r:id="rId10"/>
    <p:sldId id="264" r:id="rId11"/>
    <p:sldId id="271" r:id="rId12"/>
    <p:sldId id="266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6" Type="http://schemas.openxmlformats.org/officeDocument/2006/relationships/image" Target="../media/image54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6" Type="http://schemas.openxmlformats.org/officeDocument/2006/relationships/image" Target="../media/image54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552559-98A7-4EFB-A277-3244A9D9DE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907F0E-A19D-4FC3-A4C7-7D991EF18509}">
      <dgm:prSet/>
      <dgm:spPr/>
      <dgm:t>
        <a:bodyPr/>
        <a:lstStyle/>
        <a:p>
          <a:r>
            <a:rPr lang="en-US" b="0" i="0"/>
            <a:t>• Analyze IPL 2020 team performances based on match results</a:t>
          </a:r>
          <a:endParaRPr lang="en-US"/>
        </a:p>
      </dgm:t>
    </dgm:pt>
    <dgm:pt modelId="{E2034D54-7F2F-458D-B5DE-590D82D861EB}" type="parTrans" cxnId="{B8E47189-4215-4B55-AA76-F44936432697}">
      <dgm:prSet/>
      <dgm:spPr/>
      <dgm:t>
        <a:bodyPr/>
        <a:lstStyle/>
        <a:p>
          <a:endParaRPr lang="en-US"/>
        </a:p>
      </dgm:t>
    </dgm:pt>
    <dgm:pt modelId="{654A74BA-ED4B-4401-8CDF-A3547A31DAF5}" type="sibTrans" cxnId="{B8E47189-4215-4B55-AA76-F44936432697}">
      <dgm:prSet/>
      <dgm:spPr/>
      <dgm:t>
        <a:bodyPr/>
        <a:lstStyle/>
        <a:p>
          <a:endParaRPr lang="en-US"/>
        </a:p>
      </dgm:t>
    </dgm:pt>
    <dgm:pt modelId="{88F65E1A-AD8A-4A22-B0A2-43523EEF1458}">
      <dgm:prSet/>
      <dgm:spPr/>
      <dgm:t>
        <a:bodyPr/>
        <a:lstStyle/>
        <a:p>
          <a:r>
            <a:rPr lang="en-US" b="0" i="0"/>
            <a:t>• Incorporate public sentiment analysis from Twitter data</a:t>
          </a:r>
          <a:endParaRPr lang="en-US"/>
        </a:p>
      </dgm:t>
    </dgm:pt>
    <dgm:pt modelId="{DCD86E55-5BF1-4B15-81ED-1B43181FBB71}" type="parTrans" cxnId="{40986243-19B3-428D-92D1-B3ECC2EB1BD0}">
      <dgm:prSet/>
      <dgm:spPr/>
      <dgm:t>
        <a:bodyPr/>
        <a:lstStyle/>
        <a:p>
          <a:endParaRPr lang="en-US"/>
        </a:p>
      </dgm:t>
    </dgm:pt>
    <dgm:pt modelId="{16BFE3F2-BFDC-4B16-8143-AEFED390F0EE}" type="sibTrans" cxnId="{40986243-19B3-428D-92D1-B3ECC2EB1BD0}">
      <dgm:prSet/>
      <dgm:spPr/>
      <dgm:t>
        <a:bodyPr/>
        <a:lstStyle/>
        <a:p>
          <a:endParaRPr lang="en-US"/>
        </a:p>
      </dgm:t>
    </dgm:pt>
    <dgm:pt modelId="{40C988E3-EA97-4D13-A9C0-C195821549AB}">
      <dgm:prSet/>
      <dgm:spPr/>
      <dgm:t>
        <a:bodyPr/>
        <a:lstStyle/>
        <a:p>
          <a:r>
            <a:rPr lang="en-US" b="0" i="0"/>
            <a:t>• Predict the most likely IPL 2020 winner</a:t>
          </a:r>
          <a:endParaRPr lang="en-US"/>
        </a:p>
      </dgm:t>
    </dgm:pt>
    <dgm:pt modelId="{764558B9-37FB-4143-9FB0-D0888742A316}" type="parTrans" cxnId="{01938826-30D8-49C9-ABC2-916403B9BD1C}">
      <dgm:prSet/>
      <dgm:spPr/>
      <dgm:t>
        <a:bodyPr/>
        <a:lstStyle/>
        <a:p>
          <a:endParaRPr lang="en-US"/>
        </a:p>
      </dgm:t>
    </dgm:pt>
    <dgm:pt modelId="{24FA5D2A-E77A-4FD3-9E1D-4D5BF1ACC0B8}" type="sibTrans" cxnId="{01938826-30D8-49C9-ABC2-916403B9BD1C}">
      <dgm:prSet/>
      <dgm:spPr/>
      <dgm:t>
        <a:bodyPr/>
        <a:lstStyle/>
        <a:p>
          <a:endParaRPr lang="en-US"/>
        </a:p>
      </dgm:t>
    </dgm:pt>
    <dgm:pt modelId="{240B4A83-D82E-4B61-ACB9-B0D7E4114EF8}" type="pres">
      <dgm:prSet presAssocID="{C3552559-98A7-4EFB-A277-3244A9D9DE37}" presName="root" presStyleCnt="0">
        <dgm:presLayoutVars>
          <dgm:dir/>
          <dgm:resizeHandles val="exact"/>
        </dgm:presLayoutVars>
      </dgm:prSet>
      <dgm:spPr/>
    </dgm:pt>
    <dgm:pt modelId="{3336A607-5D50-4672-ABA3-034B84740E87}" type="pres">
      <dgm:prSet presAssocID="{96907F0E-A19D-4FC3-A4C7-7D991EF18509}" presName="compNode" presStyleCnt="0"/>
      <dgm:spPr/>
    </dgm:pt>
    <dgm:pt modelId="{09680880-5C8D-4B39-9019-8D32C1C514CE}" type="pres">
      <dgm:prSet presAssocID="{96907F0E-A19D-4FC3-A4C7-7D991EF185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4B768D8-F927-4602-919D-82F8BE8D7661}" type="pres">
      <dgm:prSet presAssocID="{96907F0E-A19D-4FC3-A4C7-7D991EF18509}" presName="spaceRect" presStyleCnt="0"/>
      <dgm:spPr/>
    </dgm:pt>
    <dgm:pt modelId="{ABA7C2F3-4E84-48FA-8FB2-EC7727513952}" type="pres">
      <dgm:prSet presAssocID="{96907F0E-A19D-4FC3-A4C7-7D991EF18509}" presName="textRect" presStyleLbl="revTx" presStyleIdx="0" presStyleCnt="3">
        <dgm:presLayoutVars>
          <dgm:chMax val="1"/>
          <dgm:chPref val="1"/>
        </dgm:presLayoutVars>
      </dgm:prSet>
      <dgm:spPr/>
    </dgm:pt>
    <dgm:pt modelId="{A4C6FCFA-1B13-4667-8628-99A5ACFD215B}" type="pres">
      <dgm:prSet presAssocID="{654A74BA-ED4B-4401-8CDF-A3547A31DAF5}" presName="sibTrans" presStyleCnt="0"/>
      <dgm:spPr/>
    </dgm:pt>
    <dgm:pt modelId="{08773428-75DD-4ECC-A19D-2A23F414CFCF}" type="pres">
      <dgm:prSet presAssocID="{88F65E1A-AD8A-4A22-B0A2-43523EEF1458}" presName="compNode" presStyleCnt="0"/>
      <dgm:spPr/>
    </dgm:pt>
    <dgm:pt modelId="{64230E3E-F67A-48C7-80F2-02AE56B41BD8}" type="pres">
      <dgm:prSet presAssocID="{88F65E1A-AD8A-4A22-B0A2-43523EEF14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343244D-8B07-469A-A641-090F3BE7CF51}" type="pres">
      <dgm:prSet presAssocID="{88F65E1A-AD8A-4A22-B0A2-43523EEF1458}" presName="spaceRect" presStyleCnt="0"/>
      <dgm:spPr/>
    </dgm:pt>
    <dgm:pt modelId="{373BA8A5-AE40-4BB1-BBB8-CDC0EED49810}" type="pres">
      <dgm:prSet presAssocID="{88F65E1A-AD8A-4A22-B0A2-43523EEF1458}" presName="textRect" presStyleLbl="revTx" presStyleIdx="1" presStyleCnt="3">
        <dgm:presLayoutVars>
          <dgm:chMax val="1"/>
          <dgm:chPref val="1"/>
        </dgm:presLayoutVars>
      </dgm:prSet>
      <dgm:spPr/>
    </dgm:pt>
    <dgm:pt modelId="{1313FA70-86A0-4CAE-908F-6A3EB6B1E8D9}" type="pres">
      <dgm:prSet presAssocID="{16BFE3F2-BFDC-4B16-8143-AEFED390F0EE}" presName="sibTrans" presStyleCnt="0"/>
      <dgm:spPr/>
    </dgm:pt>
    <dgm:pt modelId="{1C714465-45D2-474F-80C5-09B31CEA531E}" type="pres">
      <dgm:prSet presAssocID="{40C988E3-EA97-4D13-A9C0-C195821549AB}" presName="compNode" presStyleCnt="0"/>
      <dgm:spPr/>
    </dgm:pt>
    <dgm:pt modelId="{E6FAC26A-7B80-4F9B-B4D3-02A44F52AA05}" type="pres">
      <dgm:prSet presAssocID="{40C988E3-EA97-4D13-A9C0-C195821549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1403660C-703B-4383-9DAC-32471F57F941}" type="pres">
      <dgm:prSet presAssocID="{40C988E3-EA97-4D13-A9C0-C195821549AB}" presName="spaceRect" presStyleCnt="0"/>
      <dgm:spPr/>
    </dgm:pt>
    <dgm:pt modelId="{636B6A28-8D6F-4A99-990E-2410296E911A}" type="pres">
      <dgm:prSet presAssocID="{40C988E3-EA97-4D13-A9C0-C195821549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62FF03-206D-4D7C-ABDB-62C6BC5879DE}" type="presOf" srcId="{40C988E3-EA97-4D13-A9C0-C195821549AB}" destId="{636B6A28-8D6F-4A99-990E-2410296E911A}" srcOrd="0" destOrd="0" presId="urn:microsoft.com/office/officeart/2018/2/layout/IconLabelList"/>
    <dgm:cxn modelId="{01938826-30D8-49C9-ABC2-916403B9BD1C}" srcId="{C3552559-98A7-4EFB-A277-3244A9D9DE37}" destId="{40C988E3-EA97-4D13-A9C0-C195821549AB}" srcOrd="2" destOrd="0" parTransId="{764558B9-37FB-4143-9FB0-D0888742A316}" sibTransId="{24FA5D2A-E77A-4FD3-9E1D-4D5BF1ACC0B8}"/>
    <dgm:cxn modelId="{40986243-19B3-428D-92D1-B3ECC2EB1BD0}" srcId="{C3552559-98A7-4EFB-A277-3244A9D9DE37}" destId="{88F65E1A-AD8A-4A22-B0A2-43523EEF1458}" srcOrd="1" destOrd="0" parTransId="{DCD86E55-5BF1-4B15-81ED-1B43181FBB71}" sibTransId="{16BFE3F2-BFDC-4B16-8143-AEFED390F0EE}"/>
    <dgm:cxn modelId="{6986124A-6466-47EB-8EE8-6DC27F623A6E}" type="presOf" srcId="{C3552559-98A7-4EFB-A277-3244A9D9DE37}" destId="{240B4A83-D82E-4B61-ACB9-B0D7E4114EF8}" srcOrd="0" destOrd="0" presId="urn:microsoft.com/office/officeart/2018/2/layout/IconLabelList"/>
    <dgm:cxn modelId="{B8E47189-4215-4B55-AA76-F44936432697}" srcId="{C3552559-98A7-4EFB-A277-3244A9D9DE37}" destId="{96907F0E-A19D-4FC3-A4C7-7D991EF18509}" srcOrd="0" destOrd="0" parTransId="{E2034D54-7F2F-458D-B5DE-590D82D861EB}" sibTransId="{654A74BA-ED4B-4401-8CDF-A3547A31DAF5}"/>
    <dgm:cxn modelId="{A277A48E-5E31-4316-9DDC-A6E672C8F414}" type="presOf" srcId="{96907F0E-A19D-4FC3-A4C7-7D991EF18509}" destId="{ABA7C2F3-4E84-48FA-8FB2-EC7727513952}" srcOrd="0" destOrd="0" presId="urn:microsoft.com/office/officeart/2018/2/layout/IconLabelList"/>
    <dgm:cxn modelId="{B319C8F2-B313-4728-BB66-A787FEC7E35A}" type="presOf" srcId="{88F65E1A-AD8A-4A22-B0A2-43523EEF1458}" destId="{373BA8A5-AE40-4BB1-BBB8-CDC0EED49810}" srcOrd="0" destOrd="0" presId="urn:microsoft.com/office/officeart/2018/2/layout/IconLabelList"/>
    <dgm:cxn modelId="{CD198F3D-F7B9-4564-A029-B718A7BB1788}" type="presParOf" srcId="{240B4A83-D82E-4B61-ACB9-B0D7E4114EF8}" destId="{3336A607-5D50-4672-ABA3-034B84740E87}" srcOrd="0" destOrd="0" presId="urn:microsoft.com/office/officeart/2018/2/layout/IconLabelList"/>
    <dgm:cxn modelId="{41F542DE-C094-4EA8-88BB-CBF6BE1660F6}" type="presParOf" srcId="{3336A607-5D50-4672-ABA3-034B84740E87}" destId="{09680880-5C8D-4B39-9019-8D32C1C514CE}" srcOrd="0" destOrd="0" presId="urn:microsoft.com/office/officeart/2018/2/layout/IconLabelList"/>
    <dgm:cxn modelId="{F47BB97D-7300-4CB4-AC5F-52BE8331BC00}" type="presParOf" srcId="{3336A607-5D50-4672-ABA3-034B84740E87}" destId="{14B768D8-F927-4602-919D-82F8BE8D7661}" srcOrd="1" destOrd="0" presId="urn:microsoft.com/office/officeart/2018/2/layout/IconLabelList"/>
    <dgm:cxn modelId="{89367733-5CC7-48E8-BBA2-8B2F3ECB30FB}" type="presParOf" srcId="{3336A607-5D50-4672-ABA3-034B84740E87}" destId="{ABA7C2F3-4E84-48FA-8FB2-EC7727513952}" srcOrd="2" destOrd="0" presId="urn:microsoft.com/office/officeart/2018/2/layout/IconLabelList"/>
    <dgm:cxn modelId="{84CD05A6-24FB-4F85-A8E8-088842907302}" type="presParOf" srcId="{240B4A83-D82E-4B61-ACB9-B0D7E4114EF8}" destId="{A4C6FCFA-1B13-4667-8628-99A5ACFD215B}" srcOrd="1" destOrd="0" presId="urn:microsoft.com/office/officeart/2018/2/layout/IconLabelList"/>
    <dgm:cxn modelId="{5AC17292-18C8-40C2-B473-E1A86E8D591A}" type="presParOf" srcId="{240B4A83-D82E-4B61-ACB9-B0D7E4114EF8}" destId="{08773428-75DD-4ECC-A19D-2A23F414CFCF}" srcOrd="2" destOrd="0" presId="urn:microsoft.com/office/officeart/2018/2/layout/IconLabelList"/>
    <dgm:cxn modelId="{F4B4B415-C0A7-4DDB-BE78-6469851F198A}" type="presParOf" srcId="{08773428-75DD-4ECC-A19D-2A23F414CFCF}" destId="{64230E3E-F67A-48C7-80F2-02AE56B41BD8}" srcOrd="0" destOrd="0" presId="urn:microsoft.com/office/officeart/2018/2/layout/IconLabelList"/>
    <dgm:cxn modelId="{93017E85-6554-403F-8939-12CF43CD9106}" type="presParOf" srcId="{08773428-75DD-4ECC-A19D-2A23F414CFCF}" destId="{D343244D-8B07-469A-A641-090F3BE7CF51}" srcOrd="1" destOrd="0" presId="urn:microsoft.com/office/officeart/2018/2/layout/IconLabelList"/>
    <dgm:cxn modelId="{CD485057-290C-41AB-A421-B1BBAED5DE3B}" type="presParOf" srcId="{08773428-75DD-4ECC-A19D-2A23F414CFCF}" destId="{373BA8A5-AE40-4BB1-BBB8-CDC0EED49810}" srcOrd="2" destOrd="0" presId="urn:microsoft.com/office/officeart/2018/2/layout/IconLabelList"/>
    <dgm:cxn modelId="{8F80E644-AB79-4D41-A364-DBCCDF95368F}" type="presParOf" srcId="{240B4A83-D82E-4B61-ACB9-B0D7E4114EF8}" destId="{1313FA70-86A0-4CAE-908F-6A3EB6B1E8D9}" srcOrd="3" destOrd="0" presId="urn:microsoft.com/office/officeart/2018/2/layout/IconLabelList"/>
    <dgm:cxn modelId="{3444FF75-4DC3-4465-92A9-6E9164B0B76C}" type="presParOf" srcId="{240B4A83-D82E-4B61-ACB9-B0D7E4114EF8}" destId="{1C714465-45D2-474F-80C5-09B31CEA531E}" srcOrd="4" destOrd="0" presId="urn:microsoft.com/office/officeart/2018/2/layout/IconLabelList"/>
    <dgm:cxn modelId="{88ACFC6B-D16A-47C0-A659-0B4920DA6CE8}" type="presParOf" srcId="{1C714465-45D2-474F-80C5-09B31CEA531E}" destId="{E6FAC26A-7B80-4F9B-B4D3-02A44F52AA05}" srcOrd="0" destOrd="0" presId="urn:microsoft.com/office/officeart/2018/2/layout/IconLabelList"/>
    <dgm:cxn modelId="{BEEDAAC5-704F-450C-AD3F-F531D31E203F}" type="presParOf" srcId="{1C714465-45D2-474F-80C5-09B31CEA531E}" destId="{1403660C-703B-4383-9DAC-32471F57F941}" srcOrd="1" destOrd="0" presId="urn:microsoft.com/office/officeart/2018/2/layout/IconLabelList"/>
    <dgm:cxn modelId="{C0E3F57F-3029-4554-A96F-28BB29865384}" type="presParOf" srcId="{1C714465-45D2-474F-80C5-09B31CEA531E}" destId="{636B6A28-8D6F-4A99-990E-2410296E91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E283E1-B13D-419A-AB33-50E1D8B68E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BF1F75-7217-4CB9-9DE8-1B28EC4FB6FC}">
      <dgm:prSet/>
      <dgm:spPr/>
      <dgm:t>
        <a:bodyPr/>
        <a:lstStyle/>
        <a:p>
          <a:r>
            <a:rPr lang="en-US" b="0" i="0"/>
            <a:t>• Match Results Dataset (Team Wins and Performance)</a:t>
          </a:r>
          <a:endParaRPr lang="en-US"/>
        </a:p>
      </dgm:t>
    </dgm:pt>
    <dgm:pt modelId="{A336FCEA-1336-4EB0-B08F-4AC162F9168B}" type="parTrans" cxnId="{59BBE503-FF92-48E9-91A9-7AD38522B7A5}">
      <dgm:prSet/>
      <dgm:spPr/>
      <dgm:t>
        <a:bodyPr/>
        <a:lstStyle/>
        <a:p>
          <a:endParaRPr lang="en-US"/>
        </a:p>
      </dgm:t>
    </dgm:pt>
    <dgm:pt modelId="{D43C323B-1463-4480-A030-140C49652559}" type="sibTrans" cxnId="{59BBE503-FF92-48E9-91A9-7AD38522B7A5}">
      <dgm:prSet/>
      <dgm:spPr/>
      <dgm:t>
        <a:bodyPr/>
        <a:lstStyle/>
        <a:p>
          <a:endParaRPr lang="en-US"/>
        </a:p>
      </dgm:t>
    </dgm:pt>
    <dgm:pt modelId="{EEF2CD50-8BBF-4A4D-8269-E015548CB15A}">
      <dgm:prSet/>
      <dgm:spPr/>
      <dgm:t>
        <a:bodyPr/>
        <a:lstStyle/>
        <a:p>
          <a:r>
            <a:rPr lang="en-US" b="0" i="0"/>
            <a:t>• Deliveries Dataset (Player Performance Metrics)</a:t>
          </a:r>
          <a:endParaRPr lang="en-US"/>
        </a:p>
      </dgm:t>
    </dgm:pt>
    <dgm:pt modelId="{71E6140A-6DD2-4900-AAF2-8931B8CFACDB}" type="parTrans" cxnId="{519ACAC4-5F46-43AC-8635-7750ACF797DA}">
      <dgm:prSet/>
      <dgm:spPr/>
      <dgm:t>
        <a:bodyPr/>
        <a:lstStyle/>
        <a:p>
          <a:endParaRPr lang="en-US"/>
        </a:p>
      </dgm:t>
    </dgm:pt>
    <dgm:pt modelId="{68A74CFB-4741-4795-A50D-8AC5FA3E1EA5}" type="sibTrans" cxnId="{519ACAC4-5F46-43AC-8635-7750ACF797DA}">
      <dgm:prSet/>
      <dgm:spPr/>
      <dgm:t>
        <a:bodyPr/>
        <a:lstStyle/>
        <a:p>
          <a:endParaRPr lang="en-US"/>
        </a:p>
      </dgm:t>
    </dgm:pt>
    <dgm:pt modelId="{3CFF14DE-0D5C-4FF6-B391-B63FA0773385}">
      <dgm:prSet/>
      <dgm:spPr/>
      <dgm:t>
        <a:bodyPr/>
        <a:lstStyle/>
        <a:p>
          <a:r>
            <a:rPr lang="en-US" b="0" i="0"/>
            <a:t>• Twitter Sentiment Data (Fan Perceptions)</a:t>
          </a:r>
          <a:endParaRPr lang="en-US"/>
        </a:p>
      </dgm:t>
    </dgm:pt>
    <dgm:pt modelId="{58C493A3-EAE7-4AD9-B742-325F0CAE7CF4}" type="parTrans" cxnId="{DCCCDA82-F158-40D9-8DDF-13F863E55A67}">
      <dgm:prSet/>
      <dgm:spPr/>
      <dgm:t>
        <a:bodyPr/>
        <a:lstStyle/>
        <a:p>
          <a:endParaRPr lang="en-US"/>
        </a:p>
      </dgm:t>
    </dgm:pt>
    <dgm:pt modelId="{7A3468BF-1D41-434E-910A-959376F98465}" type="sibTrans" cxnId="{DCCCDA82-F158-40D9-8DDF-13F863E55A67}">
      <dgm:prSet/>
      <dgm:spPr/>
      <dgm:t>
        <a:bodyPr/>
        <a:lstStyle/>
        <a:p>
          <a:endParaRPr lang="en-US"/>
        </a:p>
      </dgm:t>
    </dgm:pt>
    <dgm:pt modelId="{FA9E4F09-93E9-4006-B68F-17B53A9C3E14}">
      <dgm:prSet/>
      <dgm:spPr/>
      <dgm:t>
        <a:bodyPr/>
        <a:lstStyle/>
        <a:p>
          <a:r>
            <a:rPr lang="en-US" b="0" i="0"/>
            <a:t>• Reference IPL 2019 Performance Trends</a:t>
          </a:r>
          <a:endParaRPr lang="en-US"/>
        </a:p>
      </dgm:t>
    </dgm:pt>
    <dgm:pt modelId="{B63F8DE0-E803-4ACF-BC0F-BD9383F646E1}" type="parTrans" cxnId="{E23989FD-91BC-4503-8197-AE5271775D4E}">
      <dgm:prSet/>
      <dgm:spPr/>
      <dgm:t>
        <a:bodyPr/>
        <a:lstStyle/>
        <a:p>
          <a:endParaRPr lang="en-US"/>
        </a:p>
      </dgm:t>
    </dgm:pt>
    <dgm:pt modelId="{753B8211-EF99-4864-80ED-CCBDDCEFCD3C}" type="sibTrans" cxnId="{E23989FD-91BC-4503-8197-AE5271775D4E}">
      <dgm:prSet/>
      <dgm:spPr/>
      <dgm:t>
        <a:bodyPr/>
        <a:lstStyle/>
        <a:p>
          <a:endParaRPr lang="en-US"/>
        </a:p>
      </dgm:t>
    </dgm:pt>
    <dgm:pt modelId="{C2A4E4A2-35B3-4538-A2EF-3474FCF89F07}" type="pres">
      <dgm:prSet presAssocID="{76E283E1-B13D-419A-AB33-50E1D8B68EB4}" presName="root" presStyleCnt="0">
        <dgm:presLayoutVars>
          <dgm:dir/>
          <dgm:resizeHandles val="exact"/>
        </dgm:presLayoutVars>
      </dgm:prSet>
      <dgm:spPr/>
    </dgm:pt>
    <dgm:pt modelId="{8EB3B338-3E18-413C-947E-D8A3B1F66109}" type="pres">
      <dgm:prSet presAssocID="{50BF1F75-7217-4CB9-9DE8-1B28EC4FB6FC}" presName="compNode" presStyleCnt="0"/>
      <dgm:spPr/>
    </dgm:pt>
    <dgm:pt modelId="{0E5DFABF-E546-4193-B080-4199C6EBB0B0}" type="pres">
      <dgm:prSet presAssocID="{50BF1F75-7217-4CB9-9DE8-1B28EC4FB6FC}" presName="bgRect" presStyleLbl="bgShp" presStyleIdx="0" presStyleCnt="4"/>
      <dgm:spPr/>
    </dgm:pt>
    <dgm:pt modelId="{F0694A33-4B72-4B42-B287-DB825ED8F124}" type="pres">
      <dgm:prSet presAssocID="{50BF1F75-7217-4CB9-9DE8-1B28EC4FB6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C3FCE5CB-C97A-4BB6-8838-D9644748B85C}" type="pres">
      <dgm:prSet presAssocID="{50BF1F75-7217-4CB9-9DE8-1B28EC4FB6FC}" presName="spaceRect" presStyleCnt="0"/>
      <dgm:spPr/>
    </dgm:pt>
    <dgm:pt modelId="{D5A69509-1856-4685-8E7B-624486E4B75A}" type="pres">
      <dgm:prSet presAssocID="{50BF1F75-7217-4CB9-9DE8-1B28EC4FB6FC}" presName="parTx" presStyleLbl="revTx" presStyleIdx="0" presStyleCnt="4">
        <dgm:presLayoutVars>
          <dgm:chMax val="0"/>
          <dgm:chPref val="0"/>
        </dgm:presLayoutVars>
      </dgm:prSet>
      <dgm:spPr/>
    </dgm:pt>
    <dgm:pt modelId="{34BA9D2E-1565-4A49-B3C1-67F34968181F}" type="pres">
      <dgm:prSet presAssocID="{D43C323B-1463-4480-A030-140C49652559}" presName="sibTrans" presStyleCnt="0"/>
      <dgm:spPr/>
    </dgm:pt>
    <dgm:pt modelId="{31DB675E-0E0B-40E8-BA36-C24122F745F2}" type="pres">
      <dgm:prSet presAssocID="{EEF2CD50-8BBF-4A4D-8269-E015548CB15A}" presName="compNode" presStyleCnt="0"/>
      <dgm:spPr/>
    </dgm:pt>
    <dgm:pt modelId="{BAA669D0-9E4B-4E37-880B-5469550E8E46}" type="pres">
      <dgm:prSet presAssocID="{EEF2CD50-8BBF-4A4D-8269-E015548CB15A}" presName="bgRect" presStyleLbl="bgShp" presStyleIdx="1" presStyleCnt="4"/>
      <dgm:spPr/>
    </dgm:pt>
    <dgm:pt modelId="{9F113B96-AE89-49D9-9F90-3DA98F054E6E}" type="pres">
      <dgm:prSet presAssocID="{EEF2CD50-8BBF-4A4D-8269-E015548CB1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2B9AD0C-4DA0-4BB5-9AB6-05B99A44494E}" type="pres">
      <dgm:prSet presAssocID="{EEF2CD50-8BBF-4A4D-8269-E015548CB15A}" presName="spaceRect" presStyleCnt="0"/>
      <dgm:spPr/>
    </dgm:pt>
    <dgm:pt modelId="{9172AA27-BB7B-4A18-8E12-97FD14BBC4D4}" type="pres">
      <dgm:prSet presAssocID="{EEF2CD50-8BBF-4A4D-8269-E015548CB15A}" presName="parTx" presStyleLbl="revTx" presStyleIdx="1" presStyleCnt="4">
        <dgm:presLayoutVars>
          <dgm:chMax val="0"/>
          <dgm:chPref val="0"/>
        </dgm:presLayoutVars>
      </dgm:prSet>
      <dgm:spPr/>
    </dgm:pt>
    <dgm:pt modelId="{13E38D72-5520-4185-9136-8D2586C8518C}" type="pres">
      <dgm:prSet presAssocID="{68A74CFB-4741-4795-A50D-8AC5FA3E1EA5}" presName="sibTrans" presStyleCnt="0"/>
      <dgm:spPr/>
    </dgm:pt>
    <dgm:pt modelId="{1398E30A-57B5-4187-A910-875BFB03E8A9}" type="pres">
      <dgm:prSet presAssocID="{3CFF14DE-0D5C-4FF6-B391-B63FA0773385}" presName="compNode" presStyleCnt="0"/>
      <dgm:spPr/>
    </dgm:pt>
    <dgm:pt modelId="{35B87AE4-858A-4830-AA4D-B30B8DA7326A}" type="pres">
      <dgm:prSet presAssocID="{3CFF14DE-0D5C-4FF6-B391-B63FA0773385}" presName="bgRect" presStyleLbl="bgShp" presStyleIdx="2" presStyleCnt="4"/>
      <dgm:spPr/>
    </dgm:pt>
    <dgm:pt modelId="{42CFE328-043A-464D-8416-2F6D4F69B9CA}" type="pres">
      <dgm:prSet presAssocID="{3CFF14DE-0D5C-4FF6-B391-B63FA07733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85B26B02-E6CC-4D5B-8099-38E3E42D67B7}" type="pres">
      <dgm:prSet presAssocID="{3CFF14DE-0D5C-4FF6-B391-B63FA0773385}" presName="spaceRect" presStyleCnt="0"/>
      <dgm:spPr/>
    </dgm:pt>
    <dgm:pt modelId="{7887D815-00A7-41ED-9E0E-51A2C428F86F}" type="pres">
      <dgm:prSet presAssocID="{3CFF14DE-0D5C-4FF6-B391-B63FA0773385}" presName="parTx" presStyleLbl="revTx" presStyleIdx="2" presStyleCnt="4">
        <dgm:presLayoutVars>
          <dgm:chMax val="0"/>
          <dgm:chPref val="0"/>
        </dgm:presLayoutVars>
      </dgm:prSet>
      <dgm:spPr/>
    </dgm:pt>
    <dgm:pt modelId="{AA52A140-1B7B-43AB-94B7-3F572552E602}" type="pres">
      <dgm:prSet presAssocID="{7A3468BF-1D41-434E-910A-959376F98465}" presName="sibTrans" presStyleCnt="0"/>
      <dgm:spPr/>
    </dgm:pt>
    <dgm:pt modelId="{7057FBEB-39F3-4A27-B263-606F215E6D95}" type="pres">
      <dgm:prSet presAssocID="{FA9E4F09-93E9-4006-B68F-17B53A9C3E14}" presName="compNode" presStyleCnt="0"/>
      <dgm:spPr/>
    </dgm:pt>
    <dgm:pt modelId="{A0462901-5CDB-4E62-BDA4-339888DEB7AC}" type="pres">
      <dgm:prSet presAssocID="{FA9E4F09-93E9-4006-B68F-17B53A9C3E14}" presName="bgRect" presStyleLbl="bgShp" presStyleIdx="3" presStyleCnt="4"/>
      <dgm:spPr/>
    </dgm:pt>
    <dgm:pt modelId="{35B98478-3AAB-4478-ACD6-0DA1B60B65A6}" type="pres">
      <dgm:prSet presAssocID="{FA9E4F09-93E9-4006-B68F-17B53A9C3E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62683D6-7D43-47F0-A3DF-E5767D9CA095}" type="pres">
      <dgm:prSet presAssocID="{FA9E4F09-93E9-4006-B68F-17B53A9C3E14}" presName="spaceRect" presStyleCnt="0"/>
      <dgm:spPr/>
    </dgm:pt>
    <dgm:pt modelId="{84130E00-8119-4F5B-9F9E-350937715E07}" type="pres">
      <dgm:prSet presAssocID="{FA9E4F09-93E9-4006-B68F-17B53A9C3E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BBE503-FF92-48E9-91A9-7AD38522B7A5}" srcId="{76E283E1-B13D-419A-AB33-50E1D8B68EB4}" destId="{50BF1F75-7217-4CB9-9DE8-1B28EC4FB6FC}" srcOrd="0" destOrd="0" parTransId="{A336FCEA-1336-4EB0-B08F-4AC162F9168B}" sibTransId="{D43C323B-1463-4480-A030-140C49652559}"/>
    <dgm:cxn modelId="{E1C26D1C-8AFE-4E60-9269-85607D88A9D3}" type="presOf" srcId="{EEF2CD50-8BBF-4A4D-8269-E015548CB15A}" destId="{9172AA27-BB7B-4A18-8E12-97FD14BBC4D4}" srcOrd="0" destOrd="0" presId="urn:microsoft.com/office/officeart/2018/2/layout/IconVerticalSolidList"/>
    <dgm:cxn modelId="{8AF81B21-20AE-428B-A36B-AF8D08DEEB73}" type="presOf" srcId="{76E283E1-B13D-419A-AB33-50E1D8B68EB4}" destId="{C2A4E4A2-35B3-4538-A2EF-3474FCF89F07}" srcOrd="0" destOrd="0" presId="urn:microsoft.com/office/officeart/2018/2/layout/IconVerticalSolidList"/>
    <dgm:cxn modelId="{DCCCDA82-F158-40D9-8DDF-13F863E55A67}" srcId="{76E283E1-B13D-419A-AB33-50E1D8B68EB4}" destId="{3CFF14DE-0D5C-4FF6-B391-B63FA0773385}" srcOrd="2" destOrd="0" parTransId="{58C493A3-EAE7-4AD9-B742-325F0CAE7CF4}" sibTransId="{7A3468BF-1D41-434E-910A-959376F98465}"/>
    <dgm:cxn modelId="{B950E883-49A5-4A98-A00C-085ACC9699EE}" type="presOf" srcId="{3CFF14DE-0D5C-4FF6-B391-B63FA0773385}" destId="{7887D815-00A7-41ED-9E0E-51A2C428F86F}" srcOrd="0" destOrd="0" presId="urn:microsoft.com/office/officeart/2018/2/layout/IconVerticalSolidList"/>
    <dgm:cxn modelId="{3790BEC1-A2D1-4B72-BB58-0B3A5BBA32FB}" type="presOf" srcId="{FA9E4F09-93E9-4006-B68F-17B53A9C3E14}" destId="{84130E00-8119-4F5B-9F9E-350937715E07}" srcOrd="0" destOrd="0" presId="urn:microsoft.com/office/officeart/2018/2/layout/IconVerticalSolidList"/>
    <dgm:cxn modelId="{743467C2-F482-4C78-AC1C-BF10563177E5}" type="presOf" srcId="{50BF1F75-7217-4CB9-9DE8-1B28EC4FB6FC}" destId="{D5A69509-1856-4685-8E7B-624486E4B75A}" srcOrd="0" destOrd="0" presId="urn:microsoft.com/office/officeart/2018/2/layout/IconVerticalSolidList"/>
    <dgm:cxn modelId="{519ACAC4-5F46-43AC-8635-7750ACF797DA}" srcId="{76E283E1-B13D-419A-AB33-50E1D8B68EB4}" destId="{EEF2CD50-8BBF-4A4D-8269-E015548CB15A}" srcOrd="1" destOrd="0" parTransId="{71E6140A-6DD2-4900-AAF2-8931B8CFACDB}" sibTransId="{68A74CFB-4741-4795-A50D-8AC5FA3E1EA5}"/>
    <dgm:cxn modelId="{E23989FD-91BC-4503-8197-AE5271775D4E}" srcId="{76E283E1-B13D-419A-AB33-50E1D8B68EB4}" destId="{FA9E4F09-93E9-4006-B68F-17B53A9C3E14}" srcOrd="3" destOrd="0" parTransId="{B63F8DE0-E803-4ACF-BC0F-BD9383F646E1}" sibTransId="{753B8211-EF99-4864-80ED-CCBDDCEFCD3C}"/>
    <dgm:cxn modelId="{5281E48C-BA9D-4E1C-8F8E-7A0A3A7031E2}" type="presParOf" srcId="{C2A4E4A2-35B3-4538-A2EF-3474FCF89F07}" destId="{8EB3B338-3E18-413C-947E-D8A3B1F66109}" srcOrd="0" destOrd="0" presId="urn:microsoft.com/office/officeart/2018/2/layout/IconVerticalSolidList"/>
    <dgm:cxn modelId="{045E0859-61D2-4F8A-A090-C418D076F289}" type="presParOf" srcId="{8EB3B338-3E18-413C-947E-D8A3B1F66109}" destId="{0E5DFABF-E546-4193-B080-4199C6EBB0B0}" srcOrd="0" destOrd="0" presId="urn:microsoft.com/office/officeart/2018/2/layout/IconVerticalSolidList"/>
    <dgm:cxn modelId="{5F0E97BD-6453-46E6-964B-D6C7F057E4A9}" type="presParOf" srcId="{8EB3B338-3E18-413C-947E-D8A3B1F66109}" destId="{F0694A33-4B72-4B42-B287-DB825ED8F124}" srcOrd="1" destOrd="0" presId="urn:microsoft.com/office/officeart/2018/2/layout/IconVerticalSolidList"/>
    <dgm:cxn modelId="{513A9A9A-E602-4F85-9F5F-6A015D57B05C}" type="presParOf" srcId="{8EB3B338-3E18-413C-947E-D8A3B1F66109}" destId="{C3FCE5CB-C97A-4BB6-8838-D9644748B85C}" srcOrd="2" destOrd="0" presId="urn:microsoft.com/office/officeart/2018/2/layout/IconVerticalSolidList"/>
    <dgm:cxn modelId="{A9197F52-1B22-480B-91A2-DBF42D670C02}" type="presParOf" srcId="{8EB3B338-3E18-413C-947E-D8A3B1F66109}" destId="{D5A69509-1856-4685-8E7B-624486E4B75A}" srcOrd="3" destOrd="0" presId="urn:microsoft.com/office/officeart/2018/2/layout/IconVerticalSolidList"/>
    <dgm:cxn modelId="{3062A6D8-3DA6-4B67-9C6F-D7592AEEAF02}" type="presParOf" srcId="{C2A4E4A2-35B3-4538-A2EF-3474FCF89F07}" destId="{34BA9D2E-1565-4A49-B3C1-67F34968181F}" srcOrd="1" destOrd="0" presId="urn:microsoft.com/office/officeart/2018/2/layout/IconVerticalSolidList"/>
    <dgm:cxn modelId="{F49CB79A-536A-405F-AC8D-5DFE3BBB62D2}" type="presParOf" srcId="{C2A4E4A2-35B3-4538-A2EF-3474FCF89F07}" destId="{31DB675E-0E0B-40E8-BA36-C24122F745F2}" srcOrd="2" destOrd="0" presId="urn:microsoft.com/office/officeart/2018/2/layout/IconVerticalSolidList"/>
    <dgm:cxn modelId="{F0F61608-5BE6-456C-B19A-2F06AEFB9B63}" type="presParOf" srcId="{31DB675E-0E0B-40E8-BA36-C24122F745F2}" destId="{BAA669D0-9E4B-4E37-880B-5469550E8E46}" srcOrd="0" destOrd="0" presId="urn:microsoft.com/office/officeart/2018/2/layout/IconVerticalSolidList"/>
    <dgm:cxn modelId="{2490BA1A-2AFC-4283-9E5D-6CB818F338FC}" type="presParOf" srcId="{31DB675E-0E0B-40E8-BA36-C24122F745F2}" destId="{9F113B96-AE89-49D9-9F90-3DA98F054E6E}" srcOrd="1" destOrd="0" presId="urn:microsoft.com/office/officeart/2018/2/layout/IconVerticalSolidList"/>
    <dgm:cxn modelId="{FC906D2D-FBF5-4BC9-85C7-3B1FE9A5B2D7}" type="presParOf" srcId="{31DB675E-0E0B-40E8-BA36-C24122F745F2}" destId="{82B9AD0C-4DA0-4BB5-9AB6-05B99A44494E}" srcOrd="2" destOrd="0" presId="urn:microsoft.com/office/officeart/2018/2/layout/IconVerticalSolidList"/>
    <dgm:cxn modelId="{C1FB676B-D6E5-4BEB-997D-45A62A1AB4A9}" type="presParOf" srcId="{31DB675E-0E0B-40E8-BA36-C24122F745F2}" destId="{9172AA27-BB7B-4A18-8E12-97FD14BBC4D4}" srcOrd="3" destOrd="0" presId="urn:microsoft.com/office/officeart/2018/2/layout/IconVerticalSolidList"/>
    <dgm:cxn modelId="{66A8209D-7504-4FFA-B856-AF80A35D6E37}" type="presParOf" srcId="{C2A4E4A2-35B3-4538-A2EF-3474FCF89F07}" destId="{13E38D72-5520-4185-9136-8D2586C8518C}" srcOrd="3" destOrd="0" presId="urn:microsoft.com/office/officeart/2018/2/layout/IconVerticalSolidList"/>
    <dgm:cxn modelId="{CDE9AE94-1190-4543-8902-F69B84E76E12}" type="presParOf" srcId="{C2A4E4A2-35B3-4538-A2EF-3474FCF89F07}" destId="{1398E30A-57B5-4187-A910-875BFB03E8A9}" srcOrd="4" destOrd="0" presId="urn:microsoft.com/office/officeart/2018/2/layout/IconVerticalSolidList"/>
    <dgm:cxn modelId="{08847CCA-62CF-454E-A4AD-939E410BC5D8}" type="presParOf" srcId="{1398E30A-57B5-4187-A910-875BFB03E8A9}" destId="{35B87AE4-858A-4830-AA4D-B30B8DA7326A}" srcOrd="0" destOrd="0" presId="urn:microsoft.com/office/officeart/2018/2/layout/IconVerticalSolidList"/>
    <dgm:cxn modelId="{5E22689B-6919-44D1-88B8-94480AFCC871}" type="presParOf" srcId="{1398E30A-57B5-4187-A910-875BFB03E8A9}" destId="{42CFE328-043A-464D-8416-2F6D4F69B9CA}" srcOrd="1" destOrd="0" presId="urn:microsoft.com/office/officeart/2018/2/layout/IconVerticalSolidList"/>
    <dgm:cxn modelId="{4E1F9DE1-006C-47DC-8205-78FF37FE2DD8}" type="presParOf" srcId="{1398E30A-57B5-4187-A910-875BFB03E8A9}" destId="{85B26B02-E6CC-4D5B-8099-38E3E42D67B7}" srcOrd="2" destOrd="0" presId="urn:microsoft.com/office/officeart/2018/2/layout/IconVerticalSolidList"/>
    <dgm:cxn modelId="{68DA8D7B-58E6-485D-9D37-6D4579B825A6}" type="presParOf" srcId="{1398E30A-57B5-4187-A910-875BFB03E8A9}" destId="{7887D815-00A7-41ED-9E0E-51A2C428F86F}" srcOrd="3" destOrd="0" presId="urn:microsoft.com/office/officeart/2018/2/layout/IconVerticalSolidList"/>
    <dgm:cxn modelId="{8290F19A-B836-4018-A8A8-50339C92197F}" type="presParOf" srcId="{C2A4E4A2-35B3-4538-A2EF-3474FCF89F07}" destId="{AA52A140-1B7B-43AB-94B7-3F572552E602}" srcOrd="5" destOrd="0" presId="urn:microsoft.com/office/officeart/2018/2/layout/IconVerticalSolidList"/>
    <dgm:cxn modelId="{A833240A-961D-4A5C-AF6B-237991999B25}" type="presParOf" srcId="{C2A4E4A2-35B3-4538-A2EF-3474FCF89F07}" destId="{7057FBEB-39F3-4A27-B263-606F215E6D95}" srcOrd="6" destOrd="0" presId="urn:microsoft.com/office/officeart/2018/2/layout/IconVerticalSolidList"/>
    <dgm:cxn modelId="{65DDE3D7-84A5-4265-8DB7-28BDF34A77BC}" type="presParOf" srcId="{7057FBEB-39F3-4A27-B263-606F215E6D95}" destId="{A0462901-5CDB-4E62-BDA4-339888DEB7AC}" srcOrd="0" destOrd="0" presId="urn:microsoft.com/office/officeart/2018/2/layout/IconVerticalSolidList"/>
    <dgm:cxn modelId="{C3B8E83D-C6AA-4CF1-85A0-669F284DBF06}" type="presParOf" srcId="{7057FBEB-39F3-4A27-B263-606F215E6D95}" destId="{35B98478-3AAB-4478-ACD6-0DA1B60B65A6}" srcOrd="1" destOrd="0" presId="urn:microsoft.com/office/officeart/2018/2/layout/IconVerticalSolidList"/>
    <dgm:cxn modelId="{8484F76B-D360-40F4-81F0-B6EBBF68CB19}" type="presParOf" srcId="{7057FBEB-39F3-4A27-B263-606F215E6D95}" destId="{762683D6-7D43-47F0-A3DF-E5767D9CA095}" srcOrd="2" destOrd="0" presId="urn:microsoft.com/office/officeart/2018/2/layout/IconVerticalSolidList"/>
    <dgm:cxn modelId="{0FCFEBF1-F1FD-41F6-8284-59A3F4D54ECC}" type="presParOf" srcId="{7057FBEB-39F3-4A27-B263-606F215E6D95}" destId="{84130E00-8119-4F5B-9F9E-350937715E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1CB59A-A733-4FD0-A4AE-26EEFA795FF8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71CA136-B9B7-45E8-AA0A-9AA9E2ECDCD8}">
      <dgm:prSet/>
      <dgm:spPr/>
      <dgm:t>
        <a:bodyPr/>
        <a:lstStyle/>
        <a:p>
          <a:r>
            <a:rPr lang="en-US" b="0" i="0" dirty="0"/>
            <a:t>• Delhi Capitals had the highest number of wins (5)</a:t>
          </a:r>
          <a:endParaRPr lang="en-US" dirty="0"/>
        </a:p>
      </dgm:t>
    </dgm:pt>
    <dgm:pt modelId="{6EB5DA5A-9D3E-4D97-8B9F-3AA328E8F5D2}" type="parTrans" cxnId="{8F09459B-1677-455F-B898-96D114A2639A}">
      <dgm:prSet/>
      <dgm:spPr/>
      <dgm:t>
        <a:bodyPr/>
        <a:lstStyle/>
        <a:p>
          <a:endParaRPr lang="en-US"/>
        </a:p>
      </dgm:t>
    </dgm:pt>
    <dgm:pt modelId="{4228B1C3-554D-40D2-96B2-641152898C8A}" type="sibTrans" cxnId="{8F09459B-1677-455F-B898-96D114A2639A}">
      <dgm:prSet/>
      <dgm:spPr/>
      <dgm:t>
        <a:bodyPr/>
        <a:lstStyle/>
        <a:p>
          <a:endParaRPr lang="en-US"/>
        </a:p>
      </dgm:t>
    </dgm:pt>
    <dgm:pt modelId="{DD812844-6BBF-456E-84CD-23E1FD69B5B9}">
      <dgm:prSet/>
      <dgm:spPr/>
      <dgm:t>
        <a:bodyPr/>
        <a:lstStyle/>
        <a:p>
          <a:r>
            <a:rPr lang="en-US" b="0" i="0" dirty="0"/>
            <a:t>• Mumbai Indians, RCB, and KKR followed with 4 wins each</a:t>
          </a:r>
          <a:endParaRPr lang="en-US" dirty="0"/>
        </a:p>
      </dgm:t>
    </dgm:pt>
    <dgm:pt modelId="{70F8B709-85E5-4F40-B42C-594901197A19}" type="parTrans" cxnId="{6CD5027D-64C9-45F7-8136-69F98B1D9454}">
      <dgm:prSet/>
      <dgm:spPr/>
      <dgm:t>
        <a:bodyPr/>
        <a:lstStyle/>
        <a:p>
          <a:endParaRPr lang="en-US"/>
        </a:p>
      </dgm:t>
    </dgm:pt>
    <dgm:pt modelId="{81FD653A-98AC-49C4-BE41-776B8B7CF7C3}" type="sibTrans" cxnId="{6CD5027D-64C9-45F7-8136-69F98B1D9454}">
      <dgm:prSet/>
      <dgm:spPr/>
      <dgm:t>
        <a:bodyPr/>
        <a:lstStyle/>
        <a:p>
          <a:endParaRPr lang="en-US"/>
        </a:p>
      </dgm:t>
    </dgm:pt>
    <dgm:pt modelId="{48F811F4-E5A4-4895-929C-C50F12C98ED9}">
      <dgm:prSet/>
      <dgm:spPr/>
      <dgm:t>
        <a:bodyPr/>
        <a:lstStyle/>
        <a:p>
          <a:r>
            <a:rPr lang="en-US" b="0" i="0"/>
            <a:t>• Sunrisers Hyderabad won 3 matches</a:t>
          </a:r>
          <a:endParaRPr lang="en-US"/>
        </a:p>
      </dgm:t>
    </dgm:pt>
    <dgm:pt modelId="{71DEEB26-808D-475A-AA4D-84C29BDEA39F}" type="parTrans" cxnId="{DFCC81AE-FAF1-4918-BC16-52444ACEFE96}">
      <dgm:prSet/>
      <dgm:spPr/>
      <dgm:t>
        <a:bodyPr/>
        <a:lstStyle/>
        <a:p>
          <a:endParaRPr lang="en-US"/>
        </a:p>
      </dgm:t>
    </dgm:pt>
    <dgm:pt modelId="{E7488C02-5B39-419C-B9EF-FE1CE6191BD8}" type="sibTrans" cxnId="{DFCC81AE-FAF1-4918-BC16-52444ACEFE96}">
      <dgm:prSet/>
      <dgm:spPr/>
      <dgm:t>
        <a:bodyPr/>
        <a:lstStyle/>
        <a:p>
          <a:endParaRPr lang="en-US"/>
        </a:p>
      </dgm:t>
    </dgm:pt>
    <dgm:pt modelId="{CCAEB49B-E610-4388-AB79-68C8C35EEB1A}">
      <dgm:prSet/>
      <dgm:spPr/>
      <dgm:t>
        <a:bodyPr/>
        <a:lstStyle/>
        <a:p>
          <a:r>
            <a:rPr lang="en-US" b="0" i="0" dirty="0"/>
            <a:t>• Strong league-stage performance correlates with playoff success</a:t>
          </a:r>
          <a:endParaRPr lang="en-US" dirty="0"/>
        </a:p>
      </dgm:t>
    </dgm:pt>
    <dgm:pt modelId="{3B06CE84-2664-49EF-8464-3BA933D96B2E}" type="parTrans" cxnId="{E21814C4-F71D-4DA0-906E-E71DC65794A5}">
      <dgm:prSet/>
      <dgm:spPr/>
      <dgm:t>
        <a:bodyPr/>
        <a:lstStyle/>
        <a:p>
          <a:endParaRPr lang="en-US"/>
        </a:p>
      </dgm:t>
    </dgm:pt>
    <dgm:pt modelId="{42532A50-D4CE-4C6E-A43E-971F3FEB6841}" type="sibTrans" cxnId="{E21814C4-F71D-4DA0-906E-E71DC65794A5}">
      <dgm:prSet/>
      <dgm:spPr/>
      <dgm:t>
        <a:bodyPr/>
        <a:lstStyle/>
        <a:p>
          <a:endParaRPr lang="en-US"/>
        </a:p>
      </dgm:t>
    </dgm:pt>
    <dgm:pt modelId="{1D081D53-C798-4435-BE10-5172A52682DD}" type="pres">
      <dgm:prSet presAssocID="{7D1CB59A-A733-4FD0-A4AE-26EEFA795FF8}" presName="vert0" presStyleCnt="0">
        <dgm:presLayoutVars>
          <dgm:dir/>
          <dgm:animOne val="branch"/>
          <dgm:animLvl val="lvl"/>
        </dgm:presLayoutVars>
      </dgm:prSet>
      <dgm:spPr/>
    </dgm:pt>
    <dgm:pt modelId="{0A13EE22-1975-4E2F-8DD1-DB6B58CADDCE}" type="pres">
      <dgm:prSet presAssocID="{471CA136-B9B7-45E8-AA0A-9AA9E2ECDCD8}" presName="thickLine" presStyleLbl="alignNode1" presStyleIdx="0" presStyleCnt="4"/>
      <dgm:spPr/>
    </dgm:pt>
    <dgm:pt modelId="{04E0743C-3532-417C-8F4E-856C1DB4A7E6}" type="pres">
      <dgm:prSet presAssocID="{471CA136-B9B7-45E8-AA0A-9AA9E2ECDCD8}" presName="horz1" presStyleCnt="0"/>
      <dgm:spPr/>
    </dgm:pt>
    <dgm:pt modelId="{8820F835-96DD-47A1-802F-0EF1D4326D31}" type="pres">
      <dgm:prSet presAssocID="{471CA136-B9B7-45E8-AA0A-9AA9E2ECDCD8}" presName="tx1" presStyleLbl="revTx" presStyleIdx="0" presStyleCnt="4"/>
      <dgm:spPr/>
    </dgm:pt>
    <dgm:pt modelId="{660D15AA-0E86-4425-B1DC-A387E3745DA0}" type="pres">
      <dgm:prSet presAssocID="{471CA136-B9B7-45E8-AA0A-9AA9E2ECDCD8}" presName="vert1" presStyleCnt="0"/>
      <dgm:spPr/>
    </dgm:pt>
    <dgm:pt modelId="{19EF3EF9-CDFF-4F79-9F49-F79A133A008E}" type="pres">
      <dgm:prSet presAssocID="{DD812844-6BBF-456E-84CD-23E1FD69B5B9}" presName="thickLine" presStyleLbl="alignNode1" presStyleIdx="1" presStyleCnt="4"/>
      <dgm:spPr/>
    </dgm:pt>
    <dgm:pt modelId="{6AA7FBB5-0B70-49F4-BC99-38B65533257D}" type="pres">
      <dgm:prSet presAssocID="{DD812844-6BBF-456E-84CD-23E1FD69B5B9}" presName="horz1" presStyleCnt="0"/>
      <dgm:spPr/>
    </dgm:pt>
    <dgm:pt modelId="{A26F7AEA-791C-47F4-875B-85B4EB680988}" type="pres">
      <dgm:prSet presAssocID="{DD812844-6BBF-456E-84CD-23E1FD69B5B9}" presName="tx1" presStyleLbl="revTx" presStyleIdx="1" presStyleCnt="4"/>
      <dgm:spPr/>
    </dgm:pt>
    <dgm:pt modelId="{E7EEFDA5-73F6-410A-A2E0-E49F1E950575}" type="pres">
      <dgm:prSet presAssocID="{DD812844-6BBF-456E-84CD-23E1FD69B5B9}" presName="vert1" presStyleCnt="0"/>
      <dgm:spPr/>
    </dgm:pt>
    <dgm:pt modelId="{DC19C377-5BBD-4002-8DE3-AD741F4BA53F}" type="pres">
      <dgm:prSet presAssocID="{48F811F4-E5A4-4895-929C-C50F12C98ED9}" presName="thickLine" presStyleLbl="alignNode1" presStyleIdx="2" presStyleCnt="4"/>
      <dgm:spPr/>
    </dgm:pt>
    <dgm:pt modelId="{6AFC28C0-7E54-4C95-A6CB-6A1E22B62D60}" type="pres">
      <dgm:prSet presAssocID="{48F811F4-E5A4-4895-929C-C50F12C98ED9}" presName="horz1" presStyleCnt="0"/>
      <dgm:spPr/>
    </dgm:pt>
    <dgm:pt modelId="{931E20C1-F989-4A27-ABF4-A01243518812}" type="pres">
      <dgm:prSet presAssocID="{48F811F4-E5A4-4895-929C-C50F12C98ED9}" presName="tx1" presStyleLbl="revTx" presStyleIdx="2" presStyleCnt="4"/>
      <dgm:spPr/>
    </dgm:pt>
    <dgm:pt modelId="{9A16C263-5B51-4647-9D69-D0E87EDC8493}" type="pres">
      <dgm:prSet presAssocID="{48F811F4-E5A4-4895-929C-C50F12C98ED9}" presName="vert1" presStyleCnt="0"/>
      <dgm:spPr/>
    </dgm:pt>
    <dgm:pt modelId="{911AF0DC-57AB-460A-8D6A-2ECCE320BF2D}" type="pres">
      <dgm:prSet presAssocID="{CCAEB49B-E610-4388-AB79-68C8C35EEB1A}" presName="thickLine" presStyleLbl="alignNode1" presStyleIdx="3" presStyleCnt="4"/>
      <dgm:spPr/>
    </dgm:pt>
    <dgm:pt modelId="{C502CC96-808A-49C7-89ED-2B78D1332673}" type="pres">
      <dgm:prSet presAssocID="{CCAEB49B-E610-4388-AB79-68C8C35EEB1A}" presName="horz1" presStyleCnt="0"/>
      <dgm:spPr/>
    </dgm:pt>
    <dgm:pt modelId="{2135B5E4-369B-4049-903C-B76FD24F72F6}" type="pres">
      <dgm:prSet presAssocID="{CCAEB49B-E610-4388-AB79-68C8C35EEB1A}" presName="tx1" presStyleLbl="revTx" presStyleIdx="3" presStyleCnt="4"/>
      <dgm:spPr/>
    </dgm:pt>
    <dgm:pt modelId="{373DCEB3-679B-41E4-A1D6-5D4494ED0210}" type="pres">
      <dgm:prSet presAssocID="{CCAEB49B-E610-4388-AB79-68C8C35EEB1A}" presName="vert1" presStyleCnt="0"/>
      <dgm:spPr/>
    </dgm:pt>
  </dgm:ptLst>
  <dgm:cxnLst>
    <dgm:cxn modelId="{D855E82E-4541-4260-8D6C-98674A80912F}" type="presOf" srcId="{471CA136-B9B7-45E8-AA0A-9AA9E2ECDCD8}" destId="{8820F835-96DD-47A1-802F-0EF1D4326D31}" srcOrd="0" destOrd="0" presId="urn:microsoft.com/office/officeart/2008/layout/LinedList"/>
    <dgm:cxn modelId="{3A716640-283E-4B1E-A10F-7C1618105F21}" type="presOf" srcId="{7D1CB59A-A733-4FD0-A4AE-26EEFA795FF8}" destId="{1D081D53-C798-4435-BE10-5172A52682DD}" srcOrd="0" destOrd="0" presId="urn:microsoft.com/office/officeart/2008/layout/LinedList"/>
    <dgm:cxn modelId="{332AE366-4CD4-4712-BD10-FE592F7FC0CA}" type="presOf" srcId="{48F811F4-E5A4-4895-929C-C50F12C98ED9}" destId="{931E20C1-F989-4A27-ABF4-A01243518812}" srcOrd="0" destOrd="0" presId="urn:microsoft.com/office/officeart/2008/layout/LinedList"/>
    <dgm:cxn modelId="{29D8A467-3AD3-4B7D-BF16-35BD1B7498DD}" type="presOf" srcId="{DD812844-6BBF-456E-84CD-23E1FD69B5B9}" destId="{A26F7AEA-791C-47F4-875B-85B4EB680988}" srcOrd="0" destOrd="0" presId="urn:microsoft.com/office/officeart/2008/layout/LinedList"/>
    <dgm:cxn modelId="{6CD5027D-64C9-45F7-8136-69F98B1D9454}" srcId="{7D1CB59A-A733-4FD0-A4AE-26EEFA795FF8}" destId="{DD812844-6BBF-456E-84CD-23E1FD69B5B9}" srcOrd="1" destOrd="0" parTransId="{70F8B709-85E5-4F40-B42C-594901197A19}" sibTransId="{81FD653A-98AC-49C4-BE41-776B8B7CF7C3}"/>
    <dgm:cxn modelId="{8F09459B-1677-455F-B898-96D114A2639A}" srcId="{7D1CB59A-A733-4FD0-A4AE-26EEFA795FF8}" destId="{471CA136-B9B7-45E8-AA0A-9AA9E2ECDCD8}" srcOrd="0" destOrd="0" parTransId="{6EB5DA5A-9D3E-4D97-8B9F-3AA328E8F5D2}" sibTransId="{4228B1C3-554D-40D2-96B2-641152898C8A}"/>
    <dgm:cxn modelId="{A3ED65A9-E41B-4A8A-98A2-30041FEA9A74}" type="presOf" srcId="{CCAEB49B-E610-4388-AB79-68C8C35EEB1A}" destId="{2135B5E4-369B-4049-903C-B76FD24F72F6}" srcOrd="0" destOrd="0" presId="urn:microsoft.com/office/officeart/2008/layout/LinedList"/>
    <dgm:cxn modelId="{DFCC81AE-FAF1-4918-BC16-52444ACEFE96}" srcId="{7D1CB59A-A733-4FD0-A4AE-26EEFA795FF8}" destId="{48F811F4-E5A4-4895-929C-C50F12C98ED9}" srcOrd="2" destOrd="0" parTransId="{71DEEB26-808D-475A-AA4D-84C29BDEA39F}" sibTransId="{E7488C02-5B39-419C-B9EF-FE1CE6191BD8}"/>
    <dgm:cxn modelId="{E21814C4-F71D-4DA0-906E-E71DC65794A5}" srcId="{7D1CB59A-A733-4FD0-A4AE-26EEFA795FF8}" destId="{CCAEB49B-E610-4388-AB79-68C8C35EEB1A}" srcOrd="3" destOrd="0" parTransId="{3B06CE84-2664-49EF-8464-3BA933D96B2E}" sibTransId="{42532A50-D4CE-4C6E-A43E-971F3FEB6841}"/>
    <dgm:cxn modelId="{445D3FF7-60BE-45A7-BF47-90EC66481E11}" type="presParOf" srcId="{1D081D53-C798-4435-BE10-5172A52682DD}" destId="{0A13EE22-1975-4E2F-8DD1-DB6B58CADDCE}" srcOrd="0" destOrd="0" presId="urn:microsoft.com/office/officeart/2008/layout/LinedList"/>
    <dgm:cxn modelId="{2FFEBA06-8984-4225-8DFB-0412005EB41A}" type="presParOf" srcId="{1D081D53-C798-4435-BE10-5172A52682DD}" destId="{04E0743C-3532-417C-8F4E-856C1DB4A7E6}" srcOrd="1" destOrd="0" presId="urn:microsoft.com/office/officeart/2008/layout/LinedList"/>
    <dgm:cxn modelId="{82D0FBC3-A9B0-4CAF-845D-B213B63E004A}" type="presParOf" srcId="{04E0743C-3532-417C-8F4E-856C1DB4A7E6}" destId="{8820F835-96DD-47A1-802F-0EF1D4326D31}" srcOrd="0" destOrd="0" presId="urn:microsoft.com/office/officeart/2008/layout/LinedList"/>
    <dgm:cxn modelId="{C15CBD66-61A6-44CF-8936-4B344D240E1C}" type="presParOf" srcId="{04E0743C-3532-417C-8F4E-856C1DB4A7E6}" destId="{660D15AA-0E86-4425-B1DC-A387E3745DA0}" srcOrd="1" destOrd="0" presId="urn:microsoft.com/office/officeart/2008/layout/LinedList"/>
    <dgm:cxn modelId="{CEB30028-1E53-440D-B519-8E1F92A2B897}" type="presParOf" srcId="{1D081D53-C798-4435-BE10-5172A52682DD}" destId="{19EF3EF9-CDFF-4F79-9F49-F79A133A008E}" srcOrd="2" destOrd="0" presId="urn:microsoft.com/office/officeart/2008/layout/LinedList"/>
    <dgm:cxn modelId="{FA6A7CDA-2723-4963-AD1A-B56AEFB479AB}" type="presParOf" srcId="{1D081D53-C798-4435-BE10-5172A52682DD}" destId="{6AA7FBB5-0B70-49F4-BC99-38B65533257D}" srcOrd="3" destOrd="0" presId="urn:microsoft.com/office/officeart/2008/layout/LinedList"/>
    <dgm:cxn modelId="{5BCC16D6-45AE-460B-87F9-ACB8A4CE1EBF}" type="presParOf" srcId="{6AA7FBB5-0B70-49F4-BC99-38B65533257D}" destId="{A26F7AEA-791C-47F4-875B-85B4EB680988}" srcOrd="0" destOrd="0" presId="urn:microsoft.com/office/officeart/2008/layout/LinedList"/>
    <dgm:cxn modelId="{7A46F91C-8AC8-4CAA-B4ED-B558CEF2EC45}" type="presParOf" srcId="{6AA7FBB5-0B70-49F4-BC99-38B65533257D}" destId="{E7EEFDA5-73F6-410A-A2E0-E49F1E950575}" srcOrd="1" destOrd="0" presId="urn:microsoft.com/office/officeart/2008/layout/LinedList"/>
    <dgm:cxn modelId="{18DB838E-BB96-4A6C-8530-19BC7AAD669B}" type="presParOf" srcId="{1D081D53-C798-4435-BE10-5172A52682DD}" destId="{DC19C377-5BBD-4002-8DE3-AD741F4BA53F}" srcOrd="4" destOrd="0" presId="urn:microsoft.com/office/officeart/2008/layout/LinedList"/>
    <dgm:cxn modelId="{E830C8BE-AEAC-4369-8254-0A7D2BA9FFBC}" type="presParOf" srcId="{1D081D53-C798-4435-BE10-5172A52682DD}" destId="{6AFC28C0-7E54-4C95-A6CB-6A1E22B62D60}" srcOrd="5" destOrd="0" presId="urn:microsoft.com/office/officeart/2008/layout/LinedList"/>
    <dgm:cxn modelId="{7DF1F9F2-6C57-4691-93B8-A06308C3C930}" type="presParOf" srcId="{6AFC28C0-7E54-4C95-A6CB-6A1E22B62D60}" destId="{931E20C1-F989-4A27-ABF4-A01243518812}" srcOrd="0" destOrd="0" presId="urn:microsoft.com/office/officeart/2008/layout/LinedList"/>
    <dgm:cxn modelId="{6280F9DA-7390-4AF6-8444-D903E1FEFBB2}" type="presParOf" srcId="{6AFC28C0-7E54-4C95-A6CB-6A1E22B62D60}" destId="{9A16C263-5B51-4647-9D69-D0E87EDC8493}" srcOrd="1" destOrd="0" presId="urn:microsoft.com/office/officeart/2008/layout/LinedList"/>
    <dgm:cxn modelId="{481E3212-920D-4EC2-BF72-32A18E77144D}" type="presParOf" srcId="{1D081D53-C798-4435-BE10-5172A52682DD}" destId="{911AF0DC-57AB-460A-8D6A-2ECCE320BF2D}" srcOrd="6" destOrd="0" presId="urn:microsoft.com/office/officeart/2008/layout/LinedList"/>
    <dgm:cxn modelId="{FA6E8893-19CF-4574-8498-53F9F99DF8DC}" type="presParOf" srcId="{1D081D53-C798-4435-BE10-5172A52682DD}" destId="{C502CC96-808A-49C7-89ED-2B78D1332673}" srcOrd="7" destOrd="0" presId="urn:microsoft.com/office/officeart/2008/layout/LinedList"/>
    <dgm:cxn modelId="{A763208F-D90C-4A95-809E-612229E36D96}" type="presParOf" srcId="{C502CC96-808A-49C7-89ED-2B78D1332673}" destId="{2135B5E4-369B-4049-903C-B76FD24F72F6}" srcOrd="0" destOrd="0" presId="urn:microsoft.com/office/officeart/2008/layout/LinedList"/>
    <dgm:cxn modelId="{4ABC7F2C-9A80-4A46-AEF2-FE7E1C776651}" type="presParOf" srcId="{C502CC96-808A-49C7-89ED-2B78D1332673}" destId="{373DCEB3-679B-41E4-A1D6-5D4494ED02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E82FAB-1F2B-439F-B773-CF9EFC12D6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44BC0B-6480-4CCB-AA91-24CA08C332A2}">
      <dgm:prSet/>
      <dgm:spPr/>
      <dgm:t>
        <a:bodyPr/>
        <a:lstStyle/>
        <a:p>
          <a:r>
            <a:rPr lang="en-US" b="0" i="0"/>
            <a:t>1. Load the Twitter Data</a:t>
          </a:r>
          <a:endParaRPr lang="en-US"/>
        </a:p>
      </dgm:t>
    </dgm:pt>
    <dgm:pt modelId="{EF8D44AE-0B90-4129-8BD9-AE8C195AC78A}" type="parTrans" cxnId="{25C96335-CF41-4907-82D7-15578BC8FFD7}">
      <dgm:prSet/>
      <dgm:spPr/>
      <dgm:t>
        <a:bodyPr/>
        <a:lstStyle/>
        <a:p>
          <a:endParaRPr lang="en-US"/>
        </a:p>
      </dgm:t>
    </dgm:pt>
    <dgm:pt modelId="{3B2C67DC-D248-49EE-A858-36198B2B6CDF}" type="sibTrans" cxnId="{25C96335-CF41-4907-82D7-15578BC8FFD7}">
      <dgm:prSet/>
      <dgm:spPr/>
      <dgm:t>
        <a:bodyPr/>
        <a:lstStyle/>
        <a:p>
          <a:endParaRPr lang="en-US"/>
        </a:p>
      </dgm:t>
    </dgm:pt>
    <dgm:pt modelId="{15BE2EB9-B06B-479E-9BA4-0E5C54121390}">
      <dgm:prSet/>
      <dgm:spPr/>
      <dgm:t>
        <a:bodyPr/>
        <a:lstStyle/>
        <a:p>
          <a:r>
            <a:rPr lang="en-US" b="0" i="0"/>
            <a:t>2. Preprocess the Tweets (remove URLs, mentions, special characters)</a:t>
          </a:r>
          <a:endParaRPr lang="en-US"/>
        </a:p>
      </dgm:t>
    </dgm:pt>
    <dgm:pt modelId="{AC2B753C-1828-45EF-992C-7E576A2B8BA1}" type="parTrans" cxnId="{3442F2EB-1C1A-412E-A423-865CA75D88C1}">
      <dgm:prSet/>
      <dgm:spPr/>
      <dgm:t>
        <a:bodyPr/>
        <a:lstStyle/>
        <a:p>
          <a:endParaRPr lang="en-US"/>
        </a:p>
      </dgm:t>
    </dgm:pt>
    <dgm:pt modelId="{58209D1D-782E-4DC2-8BD9-5A924E50C259}" type="sibTrans" cxnId="{3442F2EB-1C1A-412E-A423-865CA75D88C1}">
      <dgm:prSet/>
      <dgm:spPr/>
      <dgm:t>
        <a:bodyPr/>
        <a:lstStyle/>
        <a:p>
          <a:endParaRPr lang="en-US"/>
        </a:p>
      </dgm:t>
    </dgm:pt>
    <dgm:pt modelId="{C14F9F81-50E3-4D87-A73A-0EF22E158BF5}">
      <dgm:prSet/>
      <dgm:spPr/>
      <dgm:t>
        <a:bodyPr/>
        <a:lstStyle/>
        <a:p>
          <a:r>
            <a:rPr lang="en-US" b="0" i="0"/>
            <a:t>3. Use TextBlob for sentiment polarity calculation</a:t>
          </a:r>
          <a:endParaRPr lang="en-US"/>
        </a:p>
      </dgm:t>
    </dgm:pt>
    <dgm:pt modelId="{8821A132-5CB9-4A71-9735-FB42B9557177}" type="parTrans" cxnId="{8E461C80-431B-426B-A620-8B7153321B26}">
      <dgm:prSet/>
      <dgm:spPr/>
      <dgm:t>
        <a:bodyPr/>
        <a:lstStyle/>
        <a:p>
          <a:endParaRPr lang="en-US"/>
        </a:p>
      </dgm:t>
    </dgm:pt>
    <dgm:pt modelId="{7F6C285E-D316-440B-ABAB-F752DE892D00}" type="sibTrans" cxnId="{8E461C80-431B-426B-A620-8B7153321B26}">
      <dgm:prSet/>
      <dgm:spPr/>
      <dgm:t>
        <a:bodyPr/>
        <a:lstStyle/>
        <a:p>
          <a:endParaRPr lang="en-US"/>
        </a:p>
      </dgm:t>
    </dgm:pt>
    <dgm:pt modelId="{0EAA58CE-225E-4299-941C-993353281BFB}">
      <dgm:prSet/>
      <dgm:spPr/>
      <dgm:t>
        <a:bodyPr/>
        <a:lstStyle/>
        <a:p>
          <a:r>
            <a:rPr lang="en-US" b="0" i="0"/>
            <a:t>4. Categorize sentiment as Positive, Negative, or Neutral</a:t>
          </a:r>
          <a:endParaRPr lang="en-US"/>
        </a:p>
      </dgm:t>
    </dgm:pt>
    <dgm:pt modelId="{57829756-ABA8-4719-AA19-EB9CBCE630BB}" type="parTrans" cxnId="{BC1CAE61-BF2F-43C5-9DB6-AA568F115BC8}">
      <dgm:prSet/>
      <dgm:spPr/>
      <dgm:t>
        <a:bodyPr/>
        <a:lstStyle/>
        <a:p>
          <a:endParaRPr lang="en-US"/>
        </a:p>
      </dgm:t>
    </dgm:pt>
    <dgm:pt modelId="{6225ECB7-6579-48E3-996F-91EC03818002}" type="sibTrans" cxnId="{BC1CAE61-BF2F-43C5-9DB6-AA568F115BC8}">
      <dgm:prSet/>
      <dgm:spPr/>
      <dgm:t>
        <a:bodyPr/>
        <a:lstStyle/>
        <a:p>
          <a:endParaRPr lang="en-US"/>
        </a:p>
      </dgm:t>
    </dgm:pt>
    <dgm:pt modelId="{88B4EC3D-CA2B-4A2D-8D5C-A471649B5363}">
      <dgm:prSet/>
      <dgm:spPr/>
      <dgm:t>
        <a:bodyPr/>
        <a:lstStyle/>
        <a:p>
          <a:r>
            <a:rPr lang="en-US" b="0" i="0"/>
            <a:t>5. Aggregate sentiment scores per team for insights</a:t>
          </a:r>
          <a:endParaRPr lang="en-US"/>
        </a:p>
      </dgm:t>
    </dgm:pt>
    <dgm:pt modelId="{690DCB1E-A446-4BC5-95C4-A3CCB0AC49EE}" type="parTrans" cxnId="{EAE2426E-4B32-4F7E-A47D-4644944FC95C}">
      <dgm:prSet/>
      <dgm:spPr/>
      <dgm:t>
        <a:bodyPr/>
        <a:lstStyle/>
        <a:p>
          <a:endParaRPr lang="en-US"/>
        </a:p>
      </dgm:t>
    </dgm:pt>
    <dgm:pt modelId="{8B5E0568-3864-4653-918D-5A1EFB0299CF}" type="sibTrans" cxnId="{EAE2426E-4B32-4F7E-A47D-4644944FC95C}">
      <dgm:prSet/>
      <dgm:spPr/>
      <dgm:t>
        <a:bodyPr/>
        <a:lstStyle/>
        <a:p>
          <a:endParaRPr lang="en-US"/>
        </a:p>
      </dgm:t>
    </dgm:pt>
    <dgm:pt modelId="{843776E8-3D3D-44F7-8BFA-0CEE8D29B08A}" type="pres">
      <dgm:prSet presAssocID="{E2E82FAB-1F2B-439F-B773-CF9EFC12D695}" presName="root" presStyleCnt="0">
        <dgm:presLayoutVars>
          <dgm:dir/>
          <dgm:resizeHandles val="exact"/>
        </dgm:presLayoutVars>
      </dgm:prSet>
      <dgm:spPr/>
    </dgm:pt>
    <dgm:pt modelId="{2682B414-03FA-4F5D-BBCA-BA74677711FE}" type="pres">
      <dgm:prSet presAssocID="{3544BC0B-6480-4CCB-AA91-24CA08C332A2}" presName="compNode" presStyleCnt="0"/>
      <dgm:spPr/>
    </dgm:pt>
    <dgm:pt modelId="{1334D0F1-3049-41BA-BC5D-5610C8EAA9F3}" type="pres">
      <dgm:prSet presAssocID="{3544BC0B-6480-4CCB-AA91-24CA08C332A2}" presName="bgRect" presStyleLbl="bgShp" presStyleIdx="0" presStyleCnt="5"/>
      <dgm:spPr/>
    </dgm:pt>
    <dgm:pt modelId="{4A5A12DD-F665-4B85-9503-A887E070E96E}" type="pres">
      <dgm:prSet presAssocID="{3544BC0B-6480-4CCB-AA91-24CA08C33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197E68-CF28-4708-B453-3CD8D9D524F1}" type="pres">
      <dgm:prSet presAssocID="{3544BC0B-6480-4CCB-AA91-24CA08C332A2}" presName="spaceRect" presStyleCnt="0"/>
      <dgm:spPr/>
    </dgm:pt>
    <dgm:pt modelId="{72B2AD9A-A97B-4CA9-A72D-D99E33F116C1}" type="pres">
      <dgm:prSet presAssocID="{3544BC0B-6480-4CCB-AA91-24CA08C332A2}" presName="parTx" presStyleLbl="revTx" presStyleIdx="0" presStyleCnt="5">
        <dgm:presLayoutVars>
          <dgm:chMax val="0"/>
          <dgm:chPref val="0"/>
        </dgm:presLayoutVars>
      </dgm:prSet>
      <dgm:spPr/>
    </dgm:pt>
    <dgm:pt modelId="{99FC97B7-76E4-49B7-A3DE-E7E99B426EC1}" type="pres">
      <dgm:prSet presAssocID="{3B2C67DC-D248-49EE-A858-36198B2B6CDF}" presName="sibTrans" presStyleCnt="0"/>
      <dgm:spPr/>
    </dgm:pt>
    <dgm:pt modelId="{3D63C27D-CE57-4005-A803-8669900BF1EE}" type="pres">
      <dgm:prSet presAssocID="{15BE2EB9-B06B-479E-9BA4-0E5C54121390}" presName="compNode" presStyleCnt="0"/>
      <dgm:spPr/>
    </dgm:pt>
    <dgm:pt modelId="{1BADD3AC-ED47-4EF8-A8F5-D90BD0C56C18}" type="pres">
      <dgm:prSet presAssocID="{15BE2EB9-B06B-479E-9BA4-0E5C54121390}" presName="bgRect" presStyleLbl="bgShp" presStyleIdx="1" presStyleCnt="5"/>
      <dgm:spPr/>
    </dgm:pt>
    <dgm:pt modelId="{50AEC00E-E174-41BC-8109-98A5ED8510CA}" type="pres">
      <dgm:prSet presAssocID="{15BE2EB9-B06B-479E-9BA4-0E5C541213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C7CAAD5-A859-45A3-B77B-E38E51C99869}" type="pres">
      <dgm:prSet presAssocID="{15BE2EB9-B06B-479E-9BA4-0E5C54121390}" presName="spaceRect" presStyleCnt="0"/>
      <dgm:spPr/>
    </dgm:pt>
    <dgm:pt modelId="{687E4A87-651E-42EA-8855-799D7AB8A063}" type="pres">
      <dgm:prSet presAssocID="{15BE2EB9-B06B-479E-9BA4-0E5C54121390}" presName="parTx" presStyleLbl="revTx" presStyleIdx="1" presStyleCnt="5">
        <dgm:presLayoutVars>
          <dgm:chMax val="0"/>
          <dgm:chPref val="0"/>
        </dgm:presLayoutVars>
      </dgm:prSet>
      <dgm:spPr/>
    </dgm:pt>
    <dgm:pt modelId="{C61FE672-AA61-4E3C-87DD-1627822C1DF8}" type="pres">
      <dgm:prSet presAssocID="{58209D1D-782E-4DC2-8BD9-5A924E50C259}" presName="sibTrans" presStyleCnt="0"/>
      <dgm:spPr/>
    </dgm:pt>
    <dgm:pt modelId="{404865E1-4FBF-4029-A0AE-5C2D97591C7F}" type="pres">
      <dgm:prSet presAssocID="{C14F9F81-50E3-4D87-A73A-0EF22E158BF5}" presName="compNode" presStyleCnt="0"/>
      <dgm:spPr/>
    </dgm:pt>
    <dgm:pt modelId="{D5E70465-6A4B-495A-AFAC-4D47B560F3B9}" type="pres">
      <dgm:prSet presAssocID="{C14F9F81-50E3-4D87-A73A-0EF22E158BF5}" presName="bgRect" presStyleLbl="bgShp" presStyleIdx="2" presStyleCnt="5"/>
      <dgm:spPr/>
    </dgm:pt>
    <dgm:pt modelId="{7446CDC7-262F-4144-8425-F2A2F4A5B07A}" type="pres">
      <dgm:prSet presAssocID="{C14F9F81-50E3-4D87-A73A-0EF22E158B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B264F6C-C3B6-45D6-A774-A8F7A1B4E6A1}" type="pres">
      <dgm:prSet presAssocID="{C14F9F81-50E3-4D87-A73A-0EF22E158BF5}" presName="spaceRect" presStyleCnt="0"/>
      <dgm:spPr/>
    </dgm:pt>
    <dgm:pt modelId="{D5F97A6A-34D5-46D4-9F92-A1FE037623BD}" type="pres">
      <dgm:prSet presAssocID="{C14F9F81-50E3-4D87-A73A-0EF22E158BF5}" presName="parTx" presStyleLbl="revTx" presStyleIdx="2" presStyleCnt="5">
        <dgm:presLayoutVars>
          <dgm:chMax val="0"/>
          <dgm:chPref val="0"/>
        </dgm:presLayoutVars>
      </dgm:prSet>
      <dgm:spPr/>
    </dgm:pt>
    <dgm:pt modelId="{3A047D4C-6D43-4261-9D14-6EFF006DA85D}" type="pres">
      <dgm:prSet presAssocID="{7F6C285E-D316-440B-ABAB-F752DE892D00}" presName="sibTrans" presStyleCnt="0"/>
      <dgm:spPr/>
    </dgm:pt>
    <dgm:pt modelId="{28E3EA3A-5D4C-42ED-96F9-F98E26F78D12}" type="pres">
      <dgm:prSet presAssocID="{0EAA58CE-225E-4299-941C-993353281BFB}" presName="compNode" presStyleCnt="0"/>
      <dgm:spPr/>
    </dgm:pt>
    <dgm:pt modelId="{EC722121-C27F-415C-9BDF-BA89CDA3C08D}" type="pres">
      <dgm:prSet presAssocID="{0EAA58CE-225E-4299-941C-993353281BFB}" presName="bgRect" presStyleLbl="bgShp" presStyleIdx="3" presStyleCnt="5"/>
      <dgm:spPr/>
    </dgm:pt>
    <dgm:pt modelId="{B8E24E94-DF6D-49BF-8214-3FB53B401063}" type="pres">
      <dgm:prSet presAssocID="{0EAA58CE-225E-4299-941C-993353281B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E2A638E-2CD9-434B-B60C-F429B3881782}" type="pres">
      <dgm:prSet presAssocID="{0EAA58CE-225E-4299-941C-993353281BFB}" presName="spaceRect" presStyleCnt="0"/>
      <dgm:spPr/>
    </dgm:pt>
    <dgm:pt modelId="{992BB929-7836-4B12-AC0B-CE25E362109F}" type="pres">
      <dgm:prSet presAssocID="{0EAA58CE-225E-4299-941C-993353281BFB}" presName="parTx" presStyleLbl="revTx" presStyleIdx="3" presStyleCnt="5">
        <dgm:presLayoutVars>
          <dgm:chMax val="0"/>
          <dgm:chPref val="0"/>
        </dgm:presLayoutVars>
      </dgm:prSet>
      <dgm:spPr/>
    </dgm:pt>
    <dgm:pt modelId="{CEBFDEE9-8062-4261-8181-73A3A7DE514A}" type="pres">
      <dgm:prSet presAssocID="{6225ECB7-6579-48E3-996F-91EC03818002}" presName="sibTrans" presStyleCnt="0"/>
      <dgm:spPr/>
    </dgm:pt>
    <dgm:pt modelId="{E6E9438D-4556-445E-B908-AF76D57C130B}" type="pres">
      <dgm:prSet presAssocID="{88B4EC3D-CA2B-4A2D-8D5C-A471649B5363}" presName="compNode" presStyleCnt="0"/>
      <dgm:spPr/>
    </dgm:pt>
    <dgm:pt modelId="{08DEF287-1E0F-4D53-B80F-78EFAAAB99DE}" type="pres">
      <dgm:prSet presAssocID="{88B4EC3D-CA2B-4A2D-8D5C-A471649B5363}" presName="bgRect" presStyleLbl="bgShp" presStyleIdx="4" presStyleCnt="5"/>
      <dgm:spPr/>
    </dgm:pt>
    <dgm:pt modelId="{BFC614B0-89F2-4F25-98BC-573CAF10F1A9}" type="pres">
      <dgm:prSet presAssocID="{88B4EC3D-CA2B-4A2D-8D5C-A471649B53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E75E0D7C-EAAC-4531-93D4-223DC0086A88}" type="pres">
      <dgm:prSet presAssocID="{88B4EC3D-CA2B-4A2D-8D5C-A471649B5363}" presName="spaceRect" presStyleCnt="0"/>
      <dgm:spPr/>
    </dgm:pt>
    <dgm:pt modelId="{1E995B38-9B57-48C1-8331-F7C736DEDA1E}" type="pres">
      <dgm:prSet presAssocID="{88B4EC3D-CA2B-4A2D-8D5C-A471649B53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577613-6293-4396-86AB-AAF0113AF133}" type="presOf" srcId="{3544BC0B-6480-4CCB-AA91-24CA08C332A2}" destId="{72B2AD9A-A97B-4CA9-A72D-D99E33F116C1}" srcOrd="0" destOrd="0" presId="urn:microsoft.com/office/officeart/2018/2/layout/IconVerticalSolidList"/>
    <dgm:cxn modelId="{5305681B-0C32-4DEC-B25B-8FE3F92BB4E3}" type="presOf" srcId="{0EAA58CE-225E-4299-941C-993353281BFB}" destId="{992BB929-7836-4B12-AC0B-CE25E362109F}" srcOrd="0" destOrd="0" presId="urn:microsoft.com/office/officeart/2018/2/layout/IconVerticalSolidList"/>
    <dgm:cxn modelId="{25C96335-CF41-4907-82D7-15578BC8FFD7}" srcId="{E2E82FAB-1F2B-439F-B773-CF9EFC12D695}" destId="{3544BC0B-6480-4CCB-AA91-24CA08C332A2}" srcOrd="0" destOrd="0" parTransId="{EF8D44AE-0B90-4129-8BD9-AE8C195AC78A}" sibTransId="{3B2C67DC-D248-49EE-A858-36198B2B6CDF}"/>
    <dgm:cxn modelId="{2EEDBF5B-0BE6-47BA-8904-245628EE7892}" type="presOf" srcId="{C14F9F81-50E3-4D87-A73A-0EF22E158BF5}" destId="{D5F97A6A-34D5-46D4-9F92-A1FE037623BD}" srcOrd="0" destOrd="0" presId="urn:microsoft.com/office/officeart/2018/2/layout/IconVerticalSolidList"/>
    <dgm:cxn modelId="{BC1CAE61-BF2F-43C5-9DB6-AA568F115BC8}" srcId="{E2E82FAB-1F2B-439F-B773-CF9EFC12D695}" destId="{0EAA58CE-225E-4299-941C-993353281BFB}" srcOrd="3" destOrd="0" parTransId="{57829756-ABA8-4719-AA19-EB9CBCE630BB}" sibTransId="{6225ECB7-6579-48E3-996F-91EC03818002}"/>
    <dgm:cxn modelId="{1EFD0444-F7AA-4AC7-AF96-356A790D1DF8}" type="presOf" srcId="{E2E82FAB-1F2B-439F-B773-CF9EFC12D695}" destId="{843776E8-3D3D-44F7-8BFA-0CEE8D29B08A}" srcOrd="0" destOrd="0" presId="urn:microsoft.com/office/officeart/2018/2/layout/IconVerticalSolidList"/>
    <dgm:cxn modelId="{EAE2426E-4B32-4F7E-A47D-4644944FC95C}" srcId="{E2E82FAB-1F2B-439F-B773-CF9EFC12D695}" destId="{88B4EC3D-CA2B-4A2D-8D5C-A471649B5363}" srcOrd="4" destOrd="0" parTransId="{690DCB1E-A446-4BC5-95C4-A3CCB0AC49EE}" sibTransId="{8B5E0568-3864-4653-918D-5A1EFB0299CF}"/>
    <dgm:cxn modelId="{BCEFA472-A200-41D4-9C0C-BFAA1BC995E4}" type="presOf" srcId="{88B4EC3D-CA2B-4A2D-8D5C-A471649B5363}" destId="{1E995B38-9B57-48C1-8331-F7C736DEDA1E}" srcOrd="0" destOrd="0" presId="urn:microsoft.com/office/officeart/2018/2/layout/IconVerticalSolidList"/>
    <dgm:cxn modelId="{8E461C80-431B-426B-A620-8B7153321B26}" srcId="{E2E82FAB-1F2B-439F-B773-CF9EFC12D695}" destId="{C14F9F81-50E3-4D87-A73A-0EF22E158BF5}" srcOrd="2" destOrd="0" parTransId="{8821A132-5CB9-4A71-9735-FB42B9557177}" sibTransId="{7F6C285E-D316-440B-ABAB-F752DE892D00}"/>
    <dgm:cxn modelId="{AA39B9C9-4F62-4A8C-A9CC-323487F24E8A}" type="presOf" srcId="{15BE2EB9-B06B-479E-9BA4-0E5C54121390}" destId="{687E4A87-651E-42EA-8855-799D7AB8A063}" srcOrd="0" destOrd="0" presId="urn:microsoft.com/office/officeart/2018/2/layout/IconVerticalSolidList"/>
    <dgm:cxn modelId="{3442F2EB-1C1A-412E-A423-865CA75D88C1}" srcId="{E2E82FAB-1F2B-439F-B773-CF9EFC12D695}" destId="{15BE2EB9-B06B-479E-9BA4-0E5C54121390}" srcOrd="1" destOrd="0" parTransId="{AC2B753C-1828-45EF-992C-7E576A2B8BA1}" sibTransId="{58209D1D-782E-4DC2-8BD9-5A924E50C259}"/>
    <dgm:cxn modelId="{FC0094B5-C2B3-4336-A15A-691754634C1E}" type="presParOf" srcId="{843776E8-3D3D-44F7-8BFA-0CEE8D29B08A}" destId="{2682B414-03FA-4F5D-BBCA-BA74677711FE}" srcOrd="0" destOrd="0" presId="urn:microsoft.com/office/officeart/2018/2/layout/IconVerticalSolidList"/>
    <dgm:cxn modelId="{31DDF09D-3A3B-41E2-B9C3-1C744D93FA29}" type="presParOf" srcId="{2682B414-03FA-4F5D-BBCA-BA74677711FE}" destId="{1334D0F1-3049-41BA-BC5D-5610C8EAA9F3}" srcOrd="0" destOrd="0" presId="urn:microsoft.com/office/officeart/2018/2/layout/IconVerticalSolidList"/>
    <dgm:cxn modelId="{1B273363-E34D-4471-84D4-47E25A96C92C}" type="presParOf" srcId="{2682B414-03FA-4F5D-BBCA-BA74677711FE}" destId="{4A5A12DD-F665-4B85-9503-A887E070E96E}" srcOrd="1" destOrd="0" presId="urn:microsoft.com/office/officeart/2018/2/layout/IconVerticalSolidList"/>
    <dgm:cxn modelId="{DAD014DE-A92F-4A7C-ABC6-6682DF181A7E}" type="presParOf" srcId="{2682B414-03FA-4F5D-BBCA-BA74677711FE}" destId="{BA197E68-CF28-4708-B453-3CD8D9D524F1}" srcOrd="2" destOrd="0" presId="urn:microsoft.com/office/officeart/2018/2/layout/IconVerticalSolidList"/>
    <dgm:cxn modelId="{43B44056-F79F-48E8-83B7-0D3FE1142695}" type="presParOf" srcId="{2682B414-03FA-4F5D-BBCA-BA74677711FE}" destId="{72B2AD9A-A97B-4CA9-A72D-D99E33F116C1}" srcOrd="3" destOrd="0" presId="urn:microsoft.com/office/officeart/2018/2/layout/IconVerticalSolidList"/>
    <dgm:cxn modelId="{FABAB686-F56D-4DB0-B4B9-52339B5BFA16}" type="presParOf" srcId="{843776E8-3D3D-44F7-8BFA-0CEE8D29B08A}" destId="{99FC97B7-76E4-49B7-A3DE-E7E99B426EC1}" srcOrd="1" destOrd="0" presId="urn:microsoft.com/office/officeart/2018/2/layout/IconVerticalSolidList"/>
    <dgm:cxn modelId="{100B0D68-6179-4981-80BC-3361FD4D2871}" type="presParOf" srcId="{843776E8-3D3D-44F7-8BFA-0CEE8D29B08A}" destId="{3D63C27D-CE57-4005-A803-8669900BF1EE}" srcOrd="2" destOrd="0" presId="urn:microsoft.com/office/officeart/2018/2/layout/IconVerticalSolidList"/>
    <dgm:cxn modelId="{06A85CE7-0B1E-46C0-93F7-6EC4F172BF60}" type="presParOf" srcId="{3D63C27D-CE57-4005-A803-8669900BF1EE}" destId="{1BADD3AC-ED47-4EF8-A8F5-D90BD0C56C18}" srcOrd="0" destOrd="0" presId="urn:microsoft.com/office/officeart/2018/2/layout/IconVerticalSolidList"/>
    <dgm:cxn modelId="{5B39139C-DE1E-4B95-A132-08265AD1DB0B}" type="presParOf" srcId="{3D63C27D-CE57-4005-A803-8669900BF1EE}" destId="{50AEC00E-E174-41BC-8109-98A5ED8510CA}" srcOrd="1" destOrd="0" presId="urn:microsoft.com/office/officeart/2018/2/layout/IconVerticalSolidList"/>
    <dgm:cxn modelId="{79C9FC4B-2719-4FFB-A48A-8E2C757A404F}" type="presParOf" srcId="{3D63C27D-CE57-4005-A803-8669900BF1EE}" destId="{2C7CAAD5-A859-45A3-B77B-E38E51C99869}" srcOrd="2" destOrd="0" presId="urn:microsoft.com/office/officeart/2018/2/layout/IconVerticalSolidList"/>
    <dgm:cxn modelId="{8979A86B-DB69-4918-84DE-F1D95BFA2502}" type="presParOf" srcId="{3D63C27D-CE57-4005-A803-8669900BF1EE}" destId="{687E4A87-651E-42EA-8855-799D7AB8A063}" srcOrd="3" destOrd="0" presId="urn:microsoft.com/office/officeart/2018/2/layout/IconVerticalSolidList"/>
    <dgm:cxn modelId="{C05ADA36-5018-4244-96A0-B21470E0FBF0}" type="presParOf" srcId="{843776E8-3D3D-44F7-8BFA-0CEE8D29B08A}" destId="{C61FE672-AA61-4E3C-87DD-1627822C1DF8}" srcOrd="3" destOrd="0" presId="urn:microsoft.com/office/officeart/2018/2/layout/IconVerticalSolidList"/>
    <dgm:cxn modelId="{BEAC5B42-884B-4224-B9F2-FDE94D4A1B3C}" type="presParOf" srcId="{843776E8-3D3D-44F7-8BFA-0CEE8D29B08A}" destId="{404865E1-4FBF-4029-A0AE-5C2D97591C7F}" srcOrd="4" destOrd="0" presId="urn:microsoft.com/office/officeart/2018/2/layout/IconVerticalSolidList"/>
    <dgm:cxn modelId="{0AC7DE47-AEFA-4229-8D3F-B660F5581E1B}" type="presParOf" srcId="{404865E1-4FBF-4029-A0AE-5C2D97591C7F}" destId="{D5E70465-6A4B-495A-AFAC-4D47B560F3B9}" srcOrd="0" destOrd="0" presId="urn:microsoft.com/office/officeart/2018/2/layout/IconVerticalSolidList"/>
    <dgm:cxn modelId="{4D7A065F-4174-418D-BD85-618D47E2978A}" type="presParOf" srcId="{404865E1-4FBF-4029-A0AE-5C2D97591C7F}" destId="{7446CDC7-262F-4144-8425-F2A2F4A5B07A}" srcOrd="1" destOrd="0" presId="urn:microsoft.com/office/officeart/2018/2/layout/IconVerticalSolidList"/>
    <dgm:cxn modelId="{B633B863-9ABE-49F0-9137-878A01415BE5}" type="presParOf" srcId="{404865E1-4FBF-4029-A0AE-5C2D97591C7F}" destId="{3B264F6C-C3B6-45D6-A774-A8F7A1B4E6A1}" srcOrd="2" destOrd="0" presId="urn:microsoft.com/office/officeart/2018/2/layout/IconVerticalSolidList"/>
    <dgm:cxn modelId="{B2BA2D3E-70A3-4F64-A829-0CC2AEB19334}" type="presParOf" srcId="{404865E1-4FBF-4029-A0AE-5C2D97591C7F}" destId="{D5F97A6A-34D5-46D4-9F92-A1FE037623BD}" srcOrd="3" destOrd="0" presId="urn:microsoft.com/office/officeart/2018/2/layout/IconVerticalSolidList"/>
    <dgm:cxn modelId="{BDEFE283-B469-460D-9E83-8B9160972FD1}" type="presParOf" srcId="{843776E8-3D3D-44F7-8BFA-0CEE8D29B08A}" destId="{3A047D4C-6D43-4261-9D14-6EFF006DA85D}" srcOrd="5" destOrd="0" presId="urn:microsoft.com/office/officeart/2018/2/layout/IconVerticalSolidList"/>
    <dgm:cxn modelId="{96815DB9-D098-46CE-879E-F192B3A92A11}" type="presParOf" srcId="{843776E8-3D3D-44F7-8BFA-0CEE8D29B08A}" destId="{28E3EA3A-5D4C-42ED-96F9-F98E26F78D12}" srcOrd="6" destOrd="0" presId="urn:microsoft.com/office/officeart/2018/2/layout/IconVerticalSolidList"/>
    <dgm:cxn modelId="{E5FA9E9A-1731-4913-8D00-EA2E6F1DBAB0}" type="presParOf" srcId="{28E3EA3A-5D4C-42ED-96F9-F98E26F78D12}" destId="{EC722121-C27F-415C-9BDF-BA89CDA3C08D}" srcOrd="0" destOrd="0" presId="urn:microsoft.com/office/officeart/2018/2/layout/IconVerticalSolidList"/>
    <dgm:cxn modelId="{DC250107-4258-4467-A6EA-82D01AA66211}" type="presParOf" srcId="{28E3EA3A-5D4C-42ED-96F9-F98E26F78D12}" destId="{B8E24E94-DF6D-49BF-8214-3FB53B401063}" srcOrd="1" destOrd="0" presId="urn:microsoft.com/office/officeart/2018/2/layout/IconVerticalSolidList"/>
    <dgm:cxn modelId="{9A425896-8B9D-4FAF-842C-84E308F7092A}" type="presParOf" srcId="{28E3EA3A-5D4C-42ED-96F9-F98E26F78D12}" destId="{8E2A638E-2CD9-434B-B60C-F429B3881782}" srcOrd="2" destOrd="0" presId="urn:microsoft.com/office/officeart/2018/2/layout/IconVerticalSolidList"/>
    <dgm:cxn modelId="{3951534B-A2A3-42F4-A448-0AFCECAD2C3D}" type="presParOf" srcId="{28E3EA3A-5D4C-42ED-96F9-F98E26F78D12}" destId="{992BB929-7836-4B12-AC0B-CE25E362109F}" srcOrd="3" destOrd="0" presId="urn:microsoft.com/office/officeart/2018/2/layout/IconVerticalSolidList"/>
    <dgm:cxn modelId="{7D1DAF31-62D2-420F-B549-1C8AC7B2809F}" type="presParOf" srcId="{843776E8-3D3D-44F7-8BFA-0CEE8D29B08A}" destId="{CEBFDEE9-8062-4261-8181-73A3A7DE514A}" srcOrd="7" destOrd="0" presId="urn:microsoft.com/office/officeart/2018/2/layout/IconVerticalSolidList"/>
    <dgm:cxn modelId="{11AEB418-319C-474D-A2D4-B23CCF89DA9C}" type="presParOf" srcId="{843776E8-3D3D-44F7-8BFA-0CEE8D29B08A}" destId="{E6E9438D-4556-445E-B908-AF76D57C130B}" srcOrd="8" destOrd="0" presId="urn:microsoft.com/office/officeart/2018/2/layout/IconVerticalSolidList"/>
    <dgm:cxn modelId="{B761A708-D027-4307-9354-81C70C1F124F}" type="presParOf" srcId="{E6E9438D-4556-445E-B908-AF76D57C130B}" destId="{08DEF287-1E0F-4D53-B80F-78EFAAAB99DE}" srcOrd="0" destOrd="0" presId="urn:microsoft.com/office/officeart/2018/2/layout/IconVerticalSolidList"/>
    <dgm:cxn modelId="{926BED0A-02F3-4320-8096-A6F5A23038D6}" type="presParOf" srcId="{E6E9438D-4556-445E-B908-AF76D57C130B}" destId="{BFC614B0-89F2-4F25-98BC-573CAF10F1A9}" srcOrd="1" destOrd="0" presId="urn:microsoft.com/office/officeart/2018/2/layout/IconVerticalSolidList"/>
    <dgm:cxn modelId="{AB46F395-25D7-482F-B189-964C3525C8A8}" type="presParOf" srcId="{E6E9438D-4556-445E-B908-AF76D57C130B}" destId="{E75E0D7C-EAAC-4531-93D4-223DC0086A88}" srcOrd="2" destOrd="0" presId="urn:microsoft.com/office/officeart/2018/2/layout/IconVerticalSolidList"/>
    <dgm:cxn modelId="{DEB3DA1A-72E0-4AF3-A513-3B85D8231EF6}" type="presParOf" srcId="{E6E9438D-4556-445E-B908-AF76D57C130B}" destId="{1E995B38-9B57-48C1-8331-F7C736DEDA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6F52FE-8483-4826-8302-B855E15357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C46DDD-6B1A-4850-9155-EFF2131AE9C4}">
      <dgm:prSet/>
      <dgm:spPr/>
      <dgm:t>
        <a:bodyPr/>
        <a:lstStyle/>
        <a:p>
          <a:r>
            <a:rPr lang="en-US" b="0" i="0"/>
            <a:t>• Collected Twitter data related to IPL 2020 teams</a:t>
          </a:r>
          <a:endParaRPr lang="en-US"/>
        </a:p>
      </dgm:t>
    </dgm:pt>
    <dgm:pt modelId="{8CB7AE10-71DB-40B4-9543-E34925D7AA8A}" type="parTrans" cxnId="{7C55C90E-4988-4035-943D-E056B9F32FC0}">
      <dgm:prSet/>
      <dgm:spPr/>
      <dgm:t>
        <a:bodyPr/>
        <a:lstStyle/>
        <a:p>
          <a:endParaRPr lang="en-US"/>
        </a:p>
      </dgm:t>
    </dgm:pt>
    <dgm:pt modelId="{F86F4BFC-8945-4BCE-943F-EA57E67E92ED}" type="sibTrans" cxnId="{7C55C90E-4988-4035-943D-E056B9F32FC0}">
      <dgm:prSet/>
      <dgm:spPr/>
      <dgm:t>
        <a:bodyPr/>
        <a:lstStyle/>
        <a:p>
          <a:endParaRPr lang="en-US"/>
        </a:p>
      </dgm:t>
    </dgm:pt>
    <dgm:pt modelId="{7B74963B-31CC-4FA5-976F-3C307A562DCD}">
      <dgm:prSet/>
      <dgm:spPr/>
      <dgm:t>
        <a:bodyPr/>
        <a:lstStyle/>
        <a:p>
          <a:r>
            <a:rPr lang="en-US" b="0" i="0"/>
            <a:t>• Cleaned data by removing special characters, links, and mentions</a:t>
          </a:r>
          <a:endParaRPr lang="en-US"/>
        </a:p>
      </dgm:t>
    </dgm:pt>
    <dgm:pt modelId="{59FE0A96-8C62-4646-84E4-BC88AAF4DAF0}" type="parTrans" cxnId="{11AB74CA-9FE5-4FCA-97BB-5923FB4091E9}">
      <dgm:prSet/>
      <dgm:spPr/>
      <dgm:t>
        <a:bodyPr/>
        <a:lstStyle/>
        <a:p>
          <a:endParaRPr lang="en-US"/>
        </a:p>
      </dgm:t>
    </dgm:pt>
    <dgm:pt modelId="{2CA6CF89-069C-46F7-9C33-67670058D580}" type="sibTrans" cxnId="{11AB74CA-9FE5-4FCA-97BB-5923FB4091E9}">
      <dgm:prSet/>
      <dgm:spPr/>
      <dgm:t>
        <a:bodyPr/>
        <a:lstStyle/>
        <a:p>
          <a:endParaRPr lang="en-US"/>
        </a:p>
      </dgm:t>
    </dgm:pt>
    <dgm:pt modelId="{B08EE53B-9B6C-4722-AA79-EACE28EA2380}">
      <dgm:prSet/>
      <dgm:spPr/>
      <dgm:t>
        <a:bodyPr/>
        <a:lstStyle/>
        <a:p>
          <a:r>
            <a:rPr lang="en-US" b="0" i="0"/>
            <a:t>• Used TextBlob to assign sentiment scores</a:t>
          </a:r>
          <a:endParaRPr lang="en-US"/>
        </a:p>
      </dgm:t>
    </dgm:pt>
    <dgm:pt modelId="{7EC880FE-4F67-4850-9EF6-1ED7D14EAA1C}" type="parTrans" cxnId="{6AEA9A02-B419-4E00-827A-0EC345D02559}">
      <dgm:prSet/>
      <dgm:spPr/>
      <dgm:t>
        <a:bodyPr/>
        <a:lstStyle/>
        <a:p>
          <a:endParaRPr lang="en-US"/>
        </a:p>
      </dgm:t>
    </dgm:pt>
    <dgm:pt modelId="{52029331-9012-4192-97E6-7D5F05549C12}" type="sibTrans" cxnId="{6AEA9A02-B419-4E00-827A-0EC345D02559}">
      <dgm:prSet/>
      <dgm:spPr/>
      <dgm:t>
        <a:bodyPr/>
        <a:lstStyle/>
        <a:p>
          <a:endParaRPr lang="en-US"/>
        </a:p>
      </dgm:t>
    </dgm:pt>
    <dgm:pt modelId="{4C329F27-E3BB-4F23-AA00-D227D6BE1087}">
      <dgm:prSet/>
      <dgm:spPr/>
      <dgm:t>
        <a:bodyPr/>
        <a:lstStyle/>
        <a:p>
          <a:r>
            <a:rPr lang="en-US" b="0" i="0"/>
            <a:t>• Categorized tweets into Positive, Negative, or Neutral</a:t>
          </a:r>
          <a:endParaRPr lang="en-US"/>
        </a:p>
      </dgm:t>
    </dgm:pt>
    <dgm:pt modelId="{F188832D-DF10-4DEE-9C60-D55C0505BEF9}" type="parTrans" cxnId="{0007C394-93EC-4FF5-9315-59937800A155}">
      <dgm:prSet/>
      <dgm:spPr/>
      <dgm:t>
        <a:bodyPr/>
        <a:lstStyle/>
        <a:p>
          <a:endParaRPr lang="en-US"/>
        </a:p>
      </dgm:t>
    </dgm:pt>
    <dgm:pt modelId="{41908916-F4C0-4A1B-BE0E-F593E3096898}" type="sibTrans" cxnId="{0007C394-93EC-4FF5-9315-59937800A155}">
      <dgm:prSet/>
      <dgm:spPr/>
      <dgm:t>
        <a:bodyPr/>
        <a:lstStyle/>
        <a:p>
          <a:endParaRPr lang="en-US"/>
        </a:p>
      </dgm:t>
    </dgm:pt>
    <dgm:pt modelId="{F660BBBE-BD74-4320-AEA6-2789141987D2}">
      <dgm:prSet/>
      <dgm:spPr/>
      <dgm:t>
        <a:bodyPr/>
        <a:lstStyle/>
        <a:p>
          <a:r>
            <a:rPr lang="en-US" b="0" i="0"/>
            <a:t>• Aggregated sentiment scores per team to gauge fan perception</a:t>
          </a:r>
          <a:endParaRPr lang="en-US"/>
        </a:p>
      </dgm:t>
    </dgm:pt>
    <dgm:pt modelId="{0E871C05-5EBC-41F6-AF36-5BC7FD2E462A}" type="parTrans" cxnId="{1899FB1F-35AB-443E-A366-D852AE943DAF}">
      <dgm:prSet/>
      <dgm:spPr/>
      <dgm:t>
        <a:bodyPr/>
        <a:lstStyle/>
        <a:p>
          <a:endParaRPr lang="en-US"/>
        </a:p>
      </dgm:t>
    </dgm:pt>
    <dgm:pt modelId="{8998099E-727A-40D7-80BB-FDD3B8C85B75}" type="sibTrans" cxnId="{1899FB1F-35AB-443E-A366-D852AE943DAF}">
      <dgm:prSet/>
      <dgm:spPr/>
      <dgm:t>
        <a:bodyPr/>
        <a:lstStyle/>
        <a:p>
          <a:endParaRPr lang="en-US"/>
        </a:p>
      </dgm:t>
    </dgm:pt>
    <dgm:pt modelId="{D5A3A585-C59F-4A9F-9245-30052303712D}" type="pres">
      <dgm:prSet presAssocID="{496F52FE-8483-4826-8302-B855E1535732}" presName="root" presStyleCnt="0">
        <dgm:presLayoutVars>
          <dgm:dir/>
          <dgm:resizeHandles val="exact"/>
        </dgm:presLayoutVars>
      </dgm:prSet>
      <dgm:spPr/>
    </dgm:pt>
    <dgm:pt modelId="{909DB9C1-9168-4CD9-B22E-87ABCD06A281}" type="pres">
      <dgm:prSet presAssocID="{66C46DDD-6B1A-4850-9155-EFF2131AE9C4}" presName="compNode" presStyleCnt="0"/>
      <dgm:spPr/>
    </dgm:pt>
    <dgm:pt modelId="{0BEBB417-7076-44F0-A86A-DF7C648EC71A}" type="pres">
      <dgm:prSet presAssocID="{66C46DDD-6B1A-4850-9155-EFF2131AE9C4}" presName="bgRect" presStyleLbl="bgShp" presStyleIdx="0" presStyleCnt="5"/>
      <dgm:spPr/>
    </dgm:pt>
    <dgm:pt modelId="{68F09E57-0F94-4F1B-9354-64AD4B8D33ED}" type="pres">
      <dgm:prSet presAssocID="{66C46DDD-6B1A-4850-9155-EFF2131AE9C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2B7831-E497-4F6A-B7E5-2DF6979C3A30}" type="pres">
      <dgm:prSet presAssocID="{66C46DDD-6B1A-4850-9155-EFF2131AE9C4}" presName="spaceRect" presStyleCnt="0"/>
      <dgm:spPr/>
    </dgm:pt>
    <dgm:pt modelId="{0FBFAC4B-73EC-4AD4-95AD-6081F30BAA59}" type="pres">
      <dgm:prSet presAssocID="{66C46DDD-6B1A-4850-9155-EFF2131AE9C4}" presName="parTx" presStyleLbl="revTx" presStyleIdx="0" presStyleCnt="5">
        <dgm:presLayoutVars>
          <dgm:chMax val="0"/>
          <dgm:chPref val="0"/>
        </dgm:presLayoutVars>
      </dgm:prSet>
      <dgm:spPr/>
    </dgm:pt>
    <dgm:pt modelId="{85A2C887-BF8E-43EF-AF41-22A4DCCE379F}" type="pres">
      <dgm:prSet presAssocID="{F86F4BFC-8945-4BCE-943F-EA57E67E92ED}" presName="sibTrans" presStyleCnt="0"/>
      <dgm:spPr/>
    </dgm:pt>
    <dgm:pt modelId="{7BD7558A-9460-4408-B4C1-958674057D4E}" type="pres">
      <dgm:prSet presAssocID="{7B74963B-31CC-4FA5-976F-3C307A562DCD}" presName="compNode" presStyleCnt="0"/>
      <dgm:spPr/>
    </dgm:pt>
    <dgm:pt modelId="{9BFBF71D-8663-4BFD-81AE-42380741D3D0}" type="pres">
      <dgm:prSet presAssocID="{7B74963B-31CC-4FA5-976F-3C307A562DCD}" presName="bgRect" presStyleLbl="bgShp" presStyleIdx="1" presStyleCnt="5"/>
      <dgm:spPr/>
    </dgm:pt>
    <dgm:pt modelId="{2F3A11EB-D500-4797-A06E-9EEA185FE85D}" type="pres">
      <dgm:prSet presAssocID="{7B74963B-31CC-4FA5-976F-3C307A562D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6D2BC2E-4F52-465D-B7E7-541FC2E2E3CA}" type="pres">
      <dgm:prSet presAssocID="{7B74963B-31CC-4FA5-976F-3C307A562DCD}" presName="spaceRect" presStyleCnt="0"/>
      <dgm:spPr/>
    </dgm:pt>
    <dgm:pt modelId="{1E921BCC-612F-4029-A8D9-A341F63596F0}" type="pres">
      <dgm:prSet presAssocID="{7B74963B-31CC-4FA5-976F-3C307A562DCD}" presName="parTx" presStyleLbl="revTx" presStyleIdx="1" presStyleCnt="5">
        <dgm:presLayoutVars>
          <dgm:chMax val="0"/>
          <dgm:chPref val="0"/>
        </dgm:presLayoutVars>
      </dgm:prSet>
      <dgm:spPr/>
    </dgm:pt>
    <dgm:pt modelId="{EDD7286B-71F1-474C-9120-F4CE4BA03EA4}" type="pres">
      <dgm:prSet presAssocID="{2CA6CF89-069C-46F7-9C33-67670058D580}" presName="sibTrans" presStyleCnt="0"/>
      <dgm:spPr/>
    </dgm:pt>
    <dgm:pt modelId="{5B58E218-7086-4769-9492-FB23BECCB9DC}" type="pres">
      <dgm:prSet presAssocID="{B08EE53B-9B6C-4722-AA79-EACE28EA2380}" presName="compNode" presStyleCnt="0"/>
      <dgm:spPr/>
    </dgm:pt>
    <dgm:pt modelId="{02855A53-203E-4DF0-8704-DBB329B74A79}" type="pres">
      <dgm:prSet presAssocID="{B08EE53B-9B6C-4722-AA79-EACE28EA2380}" presName="bgRect" presStyleLbl="bgShp" presStyleIdx="2" presStyleCnt="5"/>
      <dgm:spPr/>
    </dgm:pt>
    <dgm:pt modelId="{6146FC45-FC9F-4480-B962-87CD6745AE01}" type="pres">
      <dgm:prSet presAssocID="{B08EE53B-9B6C-4722-AA79-EACE28EA23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9E4003C2-1E1C-4751-AE62-DD2A27E69954}" type="pres">
      <dgm:prSet presAssocID="{B08EE53B-9B6C-4722-AA79-EACE28EA2380}" presName="spaceRect" presStyleCnt="0"/>
      <dgm:spPr/>
    </dgm:pt>
    <dgm:pt modelId="{1F6E355D-8C8C-40AA-8752-49161B0AC2FC}" type="pres">
      <dgm:prSet presAssocID="{B08EE53B-9B6C-4722-AA79-EACE28EA2380}" presName="parTx" presStyleLbl="revTx" presStyleIdx="2" presStyleCnt="5">
        <dgm:presLayoutVars>
          <dgm:chMax val="0"/>
          <dgm:chPref val="0"/>
        </dgm:presLayoutVars>
      </dgm:prSet>
      <dgm:spPr/>
    </dgm:pt>
    <dgm:pt modelId="{1374E3AB-A2DD-45EF-9C36-668B7DB12FA4}" type="pres">
      <dgm:prSet presAssocID="{52029331-9012-4192-97E6-7D5F05549C12}" presName="sibTrans" presStyleCnt="0"/>
      <dgm:spPr/>
    </dgm:pt>
    <dgm:pt modelId="{F7A78B8D-B33F-43BE-A139-BC99E40DD0C4}" type="pres">
      <dgm:prSet presAssocID="{4C329F27-E3BB-4F23-AA00-D227D6BE1087}" presName="compNode" presStyleCnt="0"/>
      <dgm:spPr/>
    </dgm:pt>
    <dgm:pt modelId="{8D26E569-CE6F-4E0C-9E73-231B3D244F3B}" type="pres">
      <dgm:prSet presAssocID="{4C329F27-E3BB-4F23-AA00-D227D6BE1087}" presName="bgRect" presStyleLbl="bgShp" presStyleIdx="3" presStyleCnt="5"/>
      <dgm:spPr/>
    </dgm:pt>
    <dgm:pt modelId="{5C958A7B-85DC-46BD-88EB-E4F7F101A654}" type="pres">
      <dgm:prSet presAssocID="{4C329F27-E3BB-4F23-AA00-D227D6BE108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6219A85-2A47-448D-8F80-1D0814495413}" type="pres">
      <dgm:prSet presAssocID="{4C329F27-E3BB-4F23-AA00-D227D6BE1087}" presName="spaceRect" presStyleCnt="0"/>
      <dgm:spPr/>
    </dgm:pt>
    <dgm:pt modelId="{12B91B66-0475-4AD7-9915-57A8912BD9BB}" type="pres">
      <dgm:prSet presAssocID="{4C329F27-E3BB-4F23-AA00-D227D6BE1087}" presName="parTx" presStyleLbl="revTx" presStyleIdx="3" presStyleCnt="5">
        <dgm:presLayoutVars>
          <dgm:chMax val="0"/>
          <dgm:chPref val="0"/>
        </dgm:presLayoutVars>
      </dgm:prSet>
      <dgm:spPr/>
    </dgm:pt>
    <dgm:pt modelId="{7113A1CF-95A0-4926-8419-E0F81ED2F108}" type="pres">
      <dgm:prSet presAssocID="{41908916-F4C0-4A1B-BE0E-F593E3096898}" presName="sibTrans" presStyleCnt="0"/>
      <dgm:spPr/>
    </dgm:pt>
    <dgm:pt modelId="{ADB9F8FE-784D-4BB1-A176-A01043FB6A01}" type="pres">
      <dgm:prSet presAssocID="{F660BBBE-BD74-4320-AEA6-2789141987D2}" presName="compNode" presStyleCnt="0"/>
      <dgm:spPr/>
    </dgm:pt>
    <dgm:pt modelId="{F5A88775-B125-41C5-ADC3-9D89F749FEFE}" type="pres">
      <dgm:prSet presAssocID="{F660BBBE-BD74-4320-AEA6-2789141987D2}" presName="bgRect" presStyleLbl="bgShp" presStyleIdx="4" presStyleCnt="5"/>
      <dgm:spPr/>
    </dgm:pt>
    <dgm:pt modelId="{6793E9AF-14FA-4CFB-8EBD-105AF12D7FBC}" type="pres">
      <dgm:prSet presAssocID="{F660BBBE-BD74-4320-AEA6-2789141987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6E9BFA6-40E4-4B8E-BC2C-6791B952830E}" type="pres">
      <dgm:prSet presAssocID="{F660BBBE-BD74-4320-AEA6-2789141987D2}" presName="spaceRect" presStyleCnt="0"/>
      <dgm:spPr/>
    </dgm:pt>
    <dgm:pt modelId="{9B111C66-7062-4DEE-95E2-3294ED1F0BF9}" type="pres">
      <dgm:prSet presAssocID="{F660BBBE-BD74-4320-AEA6-2789141987D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EA9A02-B419-4E00-827A-0EC345D02559}" srcId="{496F52FE-8483-4826-8302-B855E1535732}" destId="{B08EE53B-9B6C-4722-AA79-EACE28EA2380}" srcOrd="2" destOrd="0" parTransId="{7EC880FE-4F67-4850-9EF6-1ED7D14EAA1C}" sibTransId="{52029331-9012-4192-97E6-7D5F05549C12}"/>
    <dgm:cxn modelId="{7C55C90E-4988-4035-943D-E056B9F32FC0}" srcId="{496F52FE-8483-4826-8302-B855E1535732}" destId="{66C46DDD-6B1A-4850-9155-EFF2131AE9C4}" srcOrd="0" destOrd="0" parTransId="{8CB7AE10-71DB-40B4-9543-E34925D7AA8A}" sibTransId="{F86F4BFC-8945-4BCE-943F-EA57E67E92ED}"/>
    <dgm:cxn modelId="{2DA9AF0F-4402-4E75-99A0-86251FFC6D6C}" type="presOf" srcId="{4C329F27-E3BB-4F23-AA00-D227D6BE1087}" destId="{12B91B66-0475-4AD7-9915-57A8912BD9BB}" srcOrd="0" destOrd="0" presId="urn:microsoft.com/office/officeart/2018/2/layout/IconVerticalSolidList"/>
    <dgm:cxn modelId="{A59D211A-9C2B-4B36-B394-50360B8C8BB1}" type="presOf" srcId="{7B74963B-31CC-4FA5-976F-3C307A562DCD}" destId="{1E921BCC-612F-4029-A8D9-A341F63596F0}" srcOrd="0" destOrd="0" presId="urn:microsoft.com/office/officeart/2018/2/layout/IconVerticalSolidList"/>
    <dgm:cxn modelId="{1899FB1F-35AB-443E-A366-D852AE943DAF}" srcId="{496F52FE-8483-4826-8302-B855E1535732}" destId="{F660BBBE-BD74-4320-AEA6-2789141987D2}" srcOrd="4" destOrd="0" parTransId="{0E871C05-5EBC-41F6-AF36-5BC7FD2E462A}" sibTransId="{8998099E-727A-40D7-80BB-FDD3B8C85B75}"/>
    <dgm:cxn modelId="{00547222-C27E-4E35-8C96-7D0475E84856}" type="presOf" srcId="{496F52FE-8483-4826-8302-B855E1535732}" destId="{D5A3A585-C59F-4A9F-9245-30052303712D}" srcOrd="0" destOrd="0" presId="urn:microsoft.com/office/officeart/2018/2/layout/IconVerticalSolidList"/>
    <dgm:cxn modelId="{0C72E649-2692-4D6E-A842-F10E4E460F53}" type="presOf" srcId="{66C46DDD-6B1A-4850-9155-EFF2131AE9C4}" destId="{0FBFAC4B-73EC-4AD4-95AD-6081F30BAA59}" srcOrd="0" destOrd="0" presId="urn:microsoft.com/office/officeart/2018/2/layout/IconVerticalSolidList"/>
    <dgm:cxn modelId="{033BF04D-3936-4900-BD0A-2FB083F854CD}" type="presOf" srcId="{F660BBBE-BD74-4320-AEA6-2789141987D2}" destId="{9B111C66-7062-4DEE-95E2-3294ED1F0BF9}" srcOrd="0" destOrd="0" presId="urn:microsoft.com/office/officeart/2018/2/layout/IconVerticalSolidList"/>
    <dgm:cxn modelId="{8205C783-48A4-495F-811C-F2E90B5B62DD}" type="presOf" srcId="{B08EE53B-9B6C-4722-AA79-EACE28EA2380}" destId="{1F6E355D-8C8C-40AA-8752-49161B0AC2FC}" srcOrd="0" destOrd="0" presId="urn:microsoft.com/office/officeart/2018/2/layout/IconVerticalSolidList"/>
    <dgm:cxn modelId="{0007C394-93EC-4FF5-9315-59937800A155}" srcId="{496F52FE-8483-4826-8302-B855E1535732}" destId="{4C329F27-E3BB-4F23-AA00-D227D6BE1087}" srcOrd="3" destOrd="0" parTransId="{F188832D-DF10-4DEE-9C60-D55C0505BEF9}" sibTransId="{41908916-F4C0-4A1B-BE0E-F593E3096898}"/>
    <dgm:cxn modelId="{11AB74CA-9FE5-4FCA-97BB-5923FB4091E9}" srcId="{496F52FE-8483-4826-8302-B855E1535732}" destId="{7B74963B-31CC-4FA5-976F-3C307A562DCD}" srcOrd="1" destOrd="0" parTransId="{59FE0A96-8C62-4646-84E4-BC88AAF4DAF0}" sibTransId="{2CA6CF89-069C-46F7-9C33-67670058D580}"/>
    <dgm:cxn modelId="{938E7D54-827E-48F0-BCFF-39D770554D0D}" type="presParOf" srcId="{D5A3A585-C59F-4A9F-9245-30052303712D}" destId="{909DB9C1-9168-4CD9-B22E-87ABCD06A281}" srcOrd="0" destOrd="0" presId="urn:microsoft.com/office/officeart/2018/2/layout/IconVerticalSolidList"/>
    <dgm:cxn modelId="{6A04CE60-884F-4866-B8BC-F440E68F771E}" type="presParOf" srcId="{909DB9C1-9168-4CD9-B22E-87ABCD06A281}" destId="{0BEBB417-7076-44F0-A86A-DF7C648EC71A}" srcOrd="0" destOrd="0" presId="urn:microsoft.com/office/officeart/2018/2/layout/IconVerticalSolidList"/>
    <dgm:cxn modelId="{37106D31-E900-48F4-99A9-1A939CA9CDA7}" type="presParOf" srcId="{909DB9C1-9168-4CD9-B22E-87ABCD06A281}" destId="{68F09E57-0F94-4F1B-9354-64AD4B8D33ED}" srcOrd="1" destOrd="0" presId="urn:microsoft.com/office/officeart/2018/2/layout/IconVerticalSolidList"/>
    <dgm:cxn modelId="{94BEBC0C-BD15-4A94-B762-377522E65681}" type="presParOf" srcId="{909DB9C1-9168-4CD9-B22E-87ABCD06A281}" destId="{FF2B7831-E497-4F6A-B7E5-2DF6979C3A30}" srcOrd="2" destOrd="0" presId="urn:microsoft.com/office/officeart/2018/2/layout/IconVerticalSolidList"/>
    <dgm:cxn modelId="{CB2C1E22-3099-4E3E-87A2-212612503AC8}" type="presParOf" srcId="{909DB9C1-9168-4CD9-B22E-87ABCD06A281}" destId="{0FBFAC4B-73EC-4AD4-95AD-6081F30BAA59}" srcOrd="3" destOrd="0" presId="urn:microsoft.com/office/officeart/2018/2/layout/IconVerticalSolidList"/>
    <dgm:cxn modelId="{B2D1BF89-C879-49D2-9BA1-DE604F43C589}" type="presParOf" srcId="{D5A3A585-C59F-4A9F-9245-30052303712D}" destId="{85A2C887-BF8E-43EF-AF41-22A4DCCE379F}" srcOrd="1" destOrd="0" presId="urn:microsoft.com/office/officeart/2018/2/layout/IconVerticalSolidList"/>
    <dgm:cxn modelId="{F1E0119E-89D0-4057-979B-40BC0F52549C}" type="presParOf" srcId="{D5A3A585-C59F-4A9F-9245-30052303712D}" destId="{7BD7558A-9460-4408-B4C1-958674057D4E}" srcOrd="2" destOrd="0" presId="urn:microsoft.com/office/officeart/2018/2/layout/IconVerticalSolidList"/>
    <dgm:cxn modelId="{FEF28CEC-10AC-4877-9463-F89EE258EBC9}" type="presParOf" srcId="{7BD7558A-9460-4408-B4C1-958674057D4E}" destId="{9BFBF71D-8663-4BFD-81AE-42380741D3D0}" srcOrd="0" destOrd="0" presId="urn:microsoft.com/office/officeart/2018/2/layout/IconVerticalSolidList"/>
    <dgm:cxn modelId="{F0080593-3467-4A97-81EA-1583614ABC38}" type="presParOf" srcId="{7BD7558A-9460-4408-B4C1-958674057D4E}" destId="{2F3A11EB-D500-4797-A06E-9EEA185FE85D}" srcOrd="1" destOrd="0" presId="urn:microsoft.com/office/officeart/2018/2/layout/IconVerticalSolidList"/>
    <dgm:cxn modelId="{012F0D88-22FF-4E17-8DD6-A5567A5EDB67}" type="presParOf" srcId="{7BD7558A-9460-4408-B4C1-958674057D4E}" destId="{A6D2BC2E-4F52-465D-B7E7-541FC2E2E3CA}" srcOrd="2" destOrd="0" presId="urn:microsoft.com/office/officeart/2018/2/layout/IconVerticalSolidList"/>
    <dgm:cxn modelId="{50F2CA84-63E6-47D1-9C8C-6111C001BFF3}" type="presParOf" srcId="{7BD7558A-9460-4408-B4C1-958674057D4E}" destId="{1E921BCC-612F-4029-A8D9-A341F63596F0}" srcOrd="3" destOrd="0" presId="urn:microsoft.com/office/officeart/2018/2/layout/IconVerticalSolidList"/>
    <dgm:cxn modelId="{A76A3BED-AB45-4A5B-A8BA-317DB4727A3E}" type="presParOf" srcId="{D5A3A585-C59F-4A9F-9245-30052303712D}" destId="{EDD7286B-71F1-474C-9120-F4CE4BA03EA4}" srcOrd="3" destOrd="0" presId="urn:microsoft.com/office/officeart/2018/2/layout/IconVerticalSolidList"/>
    <dgm:cxn modelId="{9D16A027-DC36-483A-8E9A-444CEA29AAB6}" type="presParOf" srcId="{D5A3A585-C59F-4A9F-9245-30052303712D}" destId="{5B58E218-7086-4769-9492-FB23BECCB9DC}" srcOrd="4" destOrd="0" presId="urn:microsoft.com/office/officeart/2018/2/layout/IconVerticalSolidList"/>
    <dgm:cxn modelId="{96E406D1-74C6-478C-96E8-DCFED056F393}" type="presParOf" srcId="{5B58E218-7086-4769-9492-FB23BECCB9DC}" destId="{02855A53-203E-4DF0-8704-DBB329B74A79}" srcOrd="0" destOrd="0" presId="urn:microsoft.com/office/officeart/2018/2/layout/IconVerticalSolidList"/>
    <dgm:cxn modelId="{DDF5A8C4-84DC-4890-B0B6-3BF56C3C187B}" type="presParOf" srcId="{5B58E218-7086-4769-9492-FB23BECCB9DC}" destId="{6146FC45-FC9F-4480-B962-87CD6745AE01}" srcOrd="1" destOrd="0" presId="urn:microsoft.com/office/officeart/2018/2/layout/IconVerticalSolidList"/>
    <dgm:cxn modelId="{9DB0F2D4-70AA-4188-92B3-7A065A0A5361}" type="presParOf" srcId="{5B58E218-7086-4769-9492-FB23BECCB9DC}" destId="{9E4003C2-1E1C-4751-AE62-DD2A27E69954}" srcOrd="2" destOrd="0" presId="urn:microsoft.com/office/officeart/2018/2/layout/IconVerticalSolidList"/>
    <dgm:cxn modelId="{A24850F9-89E4-495F-A1CB-5960BD602F01}" type="presParOf" srcId="{5B58E218-7086-4769-9492-FB23BECCB9DC}" destId="{1F6E355D-8C8C-40AA-8752-49161B0AC2FC}" srcOrd="3" destOrd="0" presId="urn:microsoft.com/office/officeart/2018/2/layout/IconVerticalSolidList"/>
    <dgm:cxn modelId="{50DEDB44-C645-40E9-AD98-94971C12C416}" type="presParOf" srcId="{D5A3A585-C59F-4A9F-9245-30052303712D}" destId="{1374E3AB-A2DD-45EF-9C36-668B7DB12FA4}" srcOrd="5" destOrd="0" presId="urn:microsoft.com/office/officeart/2018/2/layout/IconVerticalSolidList"/>
    <dgm:cxn modelId="{7CB31CB7-DEC2-4401-B3DE-18F6BCD014F5}" type="presParOf" srcId="{D5A3A585-C59F-4A9F-9245-30052303712D}" destId="{F7A78B8D-B33F-43BE-A139-BC99E40DD0C4}" srcOrd="6" destOrd="0" presId="urn:microsoft.com/office/officeart/2018/2/layout/IconVerticalSolidList"/>
    <dgm:cxn modelId="{E5C04B39-666E-49E0-A81F-CD595DAFE0F1}" type="presParOf" srcId="{F7A78B8D-B33F-43BE-A139-BC99E40DD0C4}" destId="{8D26E569-CE6F-4E0C-9E73-231B3D244F3B}" srcOrd="0" destOrd="0" presId="urn:microsoft.com/office/officeart/2018/2/layout/IconVerticalSolidList"/>
    <dgm:cxn modelId="{8A50C537-1E84-4578-A7A6-1112A9ED185A}" type="presParOf" srcId="{F7A78B8D-B33F-43BE-A139-BC99E40DD0C4}" destId="{5C958A7B-85DC-46BD-88EB-E4F7F101A654}" srcOrd="1" destOrd="0" presId="urn:microsoft.com/office/officeart/2018/2/layout/IconVerticalSolidList"/>
    <dgm:cxn modelId="{D56DC706-F50E-408A-959B-E54D097CD084}" type="presParOf" srcId="{F7A78B8D-B33F-43BE-A139-BC99E40DD0C4}" destId="{86219A85-2A47-448D-8F80-1D0814495413}" srcOrd="2" destOrd="0" presId="urn:microsoft.com/office/officeart/2018/2/layout/IconVerticalSolidList"/>
    <dgm:cxn modelId="{11EB2DC4-16F9-4EEE-9F38-CE8640CDF81D}" type="presParOf" srcId="{F7A78B8D-B33F-43BE-A139-BC99E40DD0C4}" destId="{12B91B66-0475-4AD7-9915-57A8912BD9BB}" srcOrd="3" destOrd="0" presId="urn:microsoft.com/office/officeart/2018/2/layout/IconVerticalSolidList"/>
    <dgm:cxn modelId="{4EE0E3A3-3102-4385-B50E-563B9157FED1}" type="presParOf" srcId="{D5A3A585-C59F-4A9F-9245-30052303712D}" destId="{7113A1CF-95A0-4926-8419-E0F81ED2F108}" srcOrd="7" destOrd="0" presId="urn:microsoft.com/office/officeart/2018/2/layout/IconVerticalSolidList"/>
    <dgm:cxn modelId="{CD8E10CB-DD1D-4C14-8A06-0EB437693300}" type="presParOf" srcId="{D5A3A585-C59F-4A9F-9245-30052303712D}" destId="{ADB9F8FE-784D-4BB1-A176-A01043FB6A01}" srcOrd="8" destOrd="0" presId="urn:microsoft.com/office/officeart/2018/2/layout/IconVerticalSolidList"/>
    <dgm:cxn modelId="{3F4F1FF2-9C43-44A5-917D-D14973B5F5CB}" type="presParOf" srcId="{ADB9F8FE-784D-4BB1-A176-A01043FB6A01}" destId="{F5A88775-B125-41C5-ADC3-9D89F749FEFE}" srcOrd="0" destOrd="0" presId="urn:microsoft.com/office/officeart/2018/2/layout/IconVerticalSolidList"/>
    <dgm:cxn modelId="{0A410429-020E-4986-B5FB-82812FB3C15C}" type="presParOf" srcId="{ADB9F8FE-784D-4BB1-A176-A01043FB6A01}" destId="{6793E9AF-14FA-4CFB-8EBD-105AF12D7FBC}" srcOrd="1" destOrd="0" presId="urn:microsoft.com/office/officeart/2018/2/layout/IconVerticalSolidList"/>
    <dgm:cxn modelId="{2769D91D-D2AF-41D7-89D0-EF0DB4602467}" type="presParOf" srcId="{ADB9F8FE-784D-4BB1-A176-A01043FB6A01}" destId="{76E9BFA6-40E4-4B8E-BC2C-6791B952830E}" srcOrd="2" destOrd="0" presId="urn:microsoft.com/office/officeart/2018/2/layout/IconVerticalSolidList"/>
    <dgm:cxn modelId="{DA4BE916-56B5-4B77-8C0B-06886B022559}" type="presParOf" srcId="{ADB9F8FE-784D-4BB1-A176-A01043FB6A01}" destId="{9B111C66-7062-4DEE-95E2-3294ED1F0B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9C67F2-CC88-4347-8419-0ADF71084F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740E3D-94B8-4178-88C0-81526C71FF48}">
      <dgm:prSet/>
      <dgm:spPr/>
      <dgm:t>
        <a:bodyPr/>
        <a:lstStyle/>
        <a:p>
          <a:pPr>
            <a:defRPr cap="all"/>
          </a:pPr>
          <a:r>
            <a:rPr lang="en-US" b="0" i="0"/>
            <a:t>• Used historical IPL 2019 performance trends as a baseline</a:t>
          </a:r>
          <a:endParaRPr lang="en-US"/>
        </a:p>
      </dgm:t>
    </dgm:pt>
    <dgm:pt modelId="{26733227-84EA-4596-9504-F4AF6A2D94E4}" type="parTrans" cxnId="{0278EAA5-67FF-4EAC-9A0B-65DE9F84A925}">
      <dgm:prSet/>
      <dgm:spPr/>
      <dgm:t>
        <a:bodyPr/>
        <a:lstStyle/>
        <a:p>
          <a:endParaRPr lang="en-US"/>
        </a:p>
      </dgm:t>
    </dgm:pt>
    <dgm:pt modelId="{DAEABFF0-AB68-452D-B71D-9E3CC2BD4F63}" type="sibTrans" cxnId="{0278EAA5-67FF-4EAC-9A0B-65DE9F84A925}">
      <dgm:prSet/>
      <dgm:spPr/>
      <dgm:t>
        <a:bodyPr/>
        <a:lstStyle/>
        <a:p>
          <a:endParaRPr lang="en-US"/>
        </a:p>
      </dgm:t>
    </dgm:pt>
    <dgm:pt modelId="{067F67BB-7573-47AC-A6F6-BB2C21366611}">
      <dgm:prSet/>
      <dgm:spPr/>
      <dgm:t>
        <a:bodyPr/>
        <a:lstStyle/>
        <a:p>
          <a:pPr>
            <a:defRPr cap="all"/>
          </a:pPr>
          <a:r>
            <a:rPr lang="en-US" b="0" i="0"/>
            <a:t>• Applied Random Forest Classifier with the following features:</a:t>
          </a:r>
          <a:endParaRPr lang="en-US"/>
        </a:p>
      </dgm:t>
    </dgm:pt>
    <dgm:pt modelId="{09152663-4058-46A1-AF2F-71498FE0FC07}" type="parTrans" cxnId="{1CC1F3E7-E405-4EB2-8CEC-6F8D1175F877}">
      <dgm:prSet/>
      <dgm:spPr/>
      <dgm:t>
        <a:bodyPr/>
        <a:lstStyle/>
        <a:p>
          <a:endParaRPr lang="en-US"/>
        </a:p>
      </dgm:t>
    </dgm:pt>
    <dgm:pt modelId="{EDE77270-29EE-4899-9BD8-F88B9BD2CDFE}" type="sibTrans" cxnId="{1CC1F3E7-E405-4EB2-8CEC-6F8D1175F877}">
      <dgm:prSet/>
      <dgm:spPr/>
      <dgm:t>
        <a:bodyPr/>
        <a:lstStyle/>
        <a:p>
          <a:endParaRPr lang="en-US"/>
        </a:p>
      </dgm:t>
    </dgm:pt>
    <dgm:pt modelId="{7FDAE6F9-42D0-4FB9-A0C8-DBA739F21C0C}">
      <dgm:prSet/>
      <dgm:spPr/>
      <dgm:t>
        <a:bodyPr/>
        <a:lstStyle/>
        <a:p>
          <a:pPr>
            <a:defRPr cap="all"/>
          </a:pPr>
          <a:r>
            <a:rPr lang="en-US" b="0" i="0"/>
            <a:t>- Win Percentage (WP 2020)</a:t>
          </a:r>
          <a:endParaRPr lang="en-US"/>
        </a:p>
      </dgm:t>
    </dgm:pt>
    <dgm:pt modelId="{7B435145-2C41-4C27-953E-61763D560A84}" type="parTrans" cxnId="{2F769B7F-EA1A-4774-95FE-05889AB10173}">
      <dgm:prSet/>
      <dgm:spPr/>
      <dgm:t>
        <a:bodyPr/>
        <a:lstStyle/>
        <a:p>
          <a:endParaRPr lang="en-US"/>
        </a:p>
      </dgm:t>
    </dgm:pt>
    <dgm:pt modelId="{DCB88612-4141-4DD6-843B-6FB97A8FE065}" type="sibTrans" cxnId="{2F769B7F-EA1A-4774-95FE-05889AB10173}">
      <dgm:prSet/>
      <dgm:spPr/>
      <dgm:t>
        <a:bodyPr/>
        <a:lstStyle/>
        <a:p>
          <a:endParaRPr lang="en-US"/>
        </a:p>
      </dgm:t>
    </dgm:pt>
    <dgm:pt modelId="{30AAFE29-B660-4AAB-9B84-A374D97640C0}">
      <dgm:prSet/>
      <dgm:spPr/>
      <dgm:t>
        <a:bodyPr/>
        <a:lstStyle/>
        <a:p>
          <a:pPr>
            <a:defRPr cap="all"/>
          </a:pPr>
          <a:r>
            <a:rPr lang="en-US" b="0" i="0"/>
            <a:t>- Player Form Score (PFS 2020)</a:t>
          </a:r>
          <a:endParaRPr lang="en-US"/>
        </a:p>
      </dgm:t>
    </dgm:pt>
    <dgm:pt modelId="{33C7898F-6664-4CFE-B16A-615A8B9C4CF8}" type="parTrans" cxnId="{DE08051F-DEDF-4EB2-920F-BC8390CCC436}">
      <dgm:prSet/>
      <dgm:spPr/>
      <dgm:t>
        <a:bodyPr/>
        <a:lstStyle/>
        <a:p>
          <a:endParaRPr lang="en-US"/>
        </a:p>
      </dgm:t>
    </dgm:pt>
    <dgm:pt modelId="{B02E6646-B141-4EB9-BF7D-1523AB99C4D9}" type="sibTrans" cxnId="{DE08051F-DEDF-4EB2-920F-BC8390CCC436}">
      <dgm:prSet/>
      <dgm:spPr/>
      <dgm:t>
        <a:bodyPr/>
        <a:lstStyle/>
        <a:p>
          <a:endParaRPr lang="en-US"/>
        </a:p>
      </dgm:t>
    </dgm:pt>
    <dgm:pt modelId="{BF86B180-31FC-44A6-87F7-651122404AF2}">
      <dgm:prSet/>
      <dgm:spPr/>
      <dgm:t>
        <a:bodyPr/>
        <a:lstStyle/>
        <a:p>
          <a:pPr>
            <a:defRPr cap="all"/>
          </a:pPr>
          <a:r>
            <a:rPr lang="en-US" b="0" i="0"/>
            <a:t>- Net Run Rate (NRR 2020)</a:t>
          </a:r>
          <a:endParaRPr lang="en-US"/>
        </a:p>
      </dgm:t>
    </dgm:pt>
    <dgm:pt modelId="{89D57026-0F83-4149-BAFA-5096E7BED2F2}" type="parTrans" cxnId="{36DF7E3B-AA5D-4479-9B2E-41E6B1C84FD7}">
      <dgm:prSet/>
      <dgm:spPr/>
      <dgm:t>
        <a:bodyPr/>
        <a:lstStyle/>
        <a:p>
          <a:endParaRPr lang="en-US"/>
        </a:p>
      </dgm:t>
    </dgm:pt>
    <dgm:pt modelId="{14EAC4A6-6AE7-487F-9B60-28B6C9E7091C}" type="sibTrans" cxnId="{36DF7E3B-AA5D-4479-9B2E-41E6B1C84FD7}">
      <dgm:prSet/>
      <dgm:spPr/>
      <dgm:t>
        <a:bodyPr/>
        <a:lstStyle/>
        <a:p>
          <a:endParaRPr lang="en-US"/>
        </a:p>
      </dgm:t>
    </dgm:pt>
    <dgm:pt modelId="{DF32375D-2B29-4CB5-8B3C-3B48BE88D9DE}">
      <dgm:prSet/>
      <dgm:spPr/>
      <dgm:t>
        <a:bodyPr/>
        <a:lstStyle/>
        <a:p>
          <a:pPr>
            <a:defRPr cap="all"/>
          </a:pPr>
          <a:r>
            <a:rPr lang="en-US" b="0" i="0"/>
            <a:t>- Sentiment Metrics Score (SMS)</a:t>
          </a:r>
          <a:endParaRPr lang="en-US"/>
        </a:p>
      </dgm:t>
    </dgm:pt>
    <dgm:pt modelId="{6E2085ED-40FD-4FF1-90B1-2E975467B010}" type="parTrans" cxnId="{ACFBC140-7CE3-4E78-A5F8-74BCA3A73461}">
      <dgm:prSet/>
      <dgm:spPr/>
      <dgm:t>
        <a:bodyPr/>
        <a:lstStyle/>
        <a:p>
          <a:endParaRPr lang="en-US"/>
        </a:p>
      </dgm:t>
    </dgm:pt>
    <dgm:pt modelId="{CE580D70-C9F9-409B-AEE4-19E19F217607}" type="sibTrans" cxnId="{ACFBC140-7CE3-4E78-A5F8-74BCA3A73461}">
      <dgm:prSet/>
      <dgm:spPr/>
      <dgm:t>
        <a:bodyPr/>
        <a:lstStyle/>
        <a:p>
          <a:endParaRPr lang="en-US"/>
        </a:p>
      </dgm:t>
    </dgm:pt>
    <dgm:pt modelId="{27CEDA57-C43F-4BD8-ACA3-E442B44D9F6D}">
      <dgm:prSet/>
      <dgm:spPr/>
      <dgm:t>
        <a:bodyPr/>
        <a:lstStyle/>
        <a:p>
          <a:pPr>
            <a:defRPr cap="all"/>
          </a:pPr>
          <a:r>
            <a:rPr lang="en-US" b="0" i="0"/>
            <a:t>• Model Accuracy: ~87.5% using Leave-One-Out Cross Validation (LOOCV)</a:t>
          </a:r>
          <a:endParaRPr lang="en-US"/>
        </a:p>
      </dgm:t>
    </dgm:pt>
    <dgm:pt modelId="{4E9A4104-8C03-4C06-9C87-4D4B1157FE64}" type="parTrans" cxnId="{9848F2D9-7B39-48CD-9C20-A52CBDA829CF}">
      <dgm:prSet/>
      <dgm:spPr/>
      <dgm:t>
        <a:bodyPr/>
        <a:lstStyle/>
        <a:p>
          <a:endParaRPr lang="en-US"/>
        </a:p>
      </dgm:t>
    </dgm:pt>
    <dgm:pt modelId="{A98D9642-2D5D-449F-96A0-688E821EC9B1}" type="sibTrans" cxnId="{9848F2D9-7B39-48CD-9C20-A52CBDA829CF}">
      <dgm:prSet/>
      <dgm:spPr/>
      <dgm:t>
        <a:bodyPr/>
        <a:lstStyle/>
        <a:p>
          <a:endParaRPr lang="en-US"/>
        </a:p>
      </dgm:t>
    </dgm:pt>
    <dgm:pt modelId="{F08E8B57-91E3-46B8-94E1-7095BEDB8413}">
      <dgm:prSet/>
      <dgm:spPr/>
      <dgm:t>
        <a:bodyPr/>
        <a:lstStyle/>
        <a:p>
          <a:pPr>
            <a:defRPr cap="all"/>
          </a:pPr>
          <a:r>
            <a:rPr lang="en-US" b="0" i="0"/>
            <a:t>• Predicted Mumbai Indians as the likely winner with 92.5% confidence</a:t>
          </a:r>
          <a:endParaRPr lang="en-US"/>
        </a:p>
      </dgm:t>
    </dgm:pt>
    <dgm:pt modelId="{C018F1FE-FF28-41B6-81F5-E594B0593AD4}" type="parTrans" cxnId="{D7FD60D2-491B-4318-94E3-E8D8FF8834CD}">
      <dgm:prSet/>
      <dgm:spPr/>
      <dgm:t>
        <a:bodyPr/>
        <a:lstStyle/>
        <a:p>
          <a:endParaRPr lang="en-US"/>
        </a:p>
      </dgm:t>
    </dgm:pt>
    <dgm:pt modelId="{FEE89062-3961-4509-A9AB-32D6A7688A54}" type="sibTrans" cxnId="{D7FD60D2-491B-4318-94E3-E8D8FF8834CD}">
      <dgm:prSet/>
      <dgm:spPr/>
      <dgm:t>
        <a:bodyPr/>
        <a:lstStyle/>
        <a:p>
          <a:endParaRPr lang="en-US"/>
        </a:p>
      </dgm:t>
    </dgm:pt>
    <dgm:pt modelId="{B325A04A-118E-47D9-A130-23188071D7C3}" type="pres">
      <dgm:prSet presAssocID="{9E9C67F2-CC88-4347-8419-0ADF71084F2F}" presName="root" presStyleCnt="0">
        <dgm:presLayoutVars>
          <dgm:dir/>
          <dgm:resizeHandles val="exact"/>
        </dgm:presLayoutVars>
      </dgm:prSet>
      <dgm:spPr/>
    </dgm:pt>
    <dgm:pt modelId="{9C336AF2-8DC2-4F90-B716-465A4339323C}" type="pres">
      <dgm:prSet presAssocID="{33740E3D-94B8-4178-88C0-81526C71FF48}" presName="compNode" presStyleCnt="0"/>
      <dgm:spPr/>
    </dgm:pt>
    <dgm:pt modelId="{C3591723-86D0-4B9F-8E60-580A58351069}" type="pres">
      <dgm:prSet presAssocID="{33740E3D-94B8-4178-88C0-81526C71FF48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EE9B9A9-3647-4052-9D68-8ED121087970}" type="pres">
      <dgm:prSet presAssocID="{33740E3D-94B8-4178-88C0-81526C71FF4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6420848-FAD1-4D20-A37F-73566B92DD90}" type="pres">
      <dgm:prSet presAssocID="{33740E3D-94B8-4178-88C0-81526C71FF48}" presName="spaceRect" presStyleCnt="0"/>
      <dgm:spPr/>
    </dgm:pt>
    <dgm:pt modelId="{36AEEB10-226C-43FC-A977-32778CD44901}" type="pres">
      <dgm:prSet presAssocID="{33740E3D-94B8-4178-88C0-81526C71FF48}" presName="textRect" presStyleLbl="revTx" presStyleIdx="0" presStyleCnt="8">
        <dgm:presLayoutVars>
          <dgm:chMax val="1"/>
          <dgm:chPref val="1"/>
        </dgm:presLayoutVars>
      </dgm:prSet>
      <dgm:spPr/>
    </dgm:pt>
    <dgm:pt modelId="{7329D7EF-05B4-448F-A71B-D857E0E45246}" type="pres">
      <dgm:prSet presAssocID="{DAEABFF0-AB68-452D-B71D-9E3CC2BD4F63}" presName="sibTrans" presStyleCnt="0"/>
      <dgm:spPr/>
    </dgm:pt>
    <dgm:pt modelId="{D8AD9D60-C465-44E5-9C45-F157E20CF736}" type="pres">
      <dgm:prSet presAssocID="{067F67BB-7573-47AC-A6F6-BB2C21366611}" presName="compNode" presStyleCnt="0"/>
      <dgm:spPr/>
    </dgm:pt>
    <dgm:pt modelId="{7CC30D1E-2B1D-4239-AE18-731FF6EB27F0}" type="pres">
      <dgm:prSet presAssocID="{067F67BB-7573-47AC-A6F6-BB2C21366611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AB32B43-EA59-4A48-98E5-B645643BC5C6}" type="pres">
      <dgm:prSet presAssocID="{067F67BB-7573-47AC-A6F6-BB2C2136661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3D77D48-31ED-4426-B194-EC88D64750B1}" type="pres">
      <dgm:prSet presAssocID="{067F67BB-7573-47AC-A6F6-BB2C21366611}" presName="spaceRect" presStyleCnt="0"/>
      <dgm:spPr/>
    </dgm:pt>
    <dgm:pt modelId="{991AE25D-EF5F-4A37-A59A-2E156E05E6AA}" type="pres">
      <dgm:prSet presAssocID="{067F67BB-7573-47AC-A6F6-BB2C21366611}" presName="textRect" presStyleLbl="revTx" presStyleIdx="1" presStyleCnt="8">
        <dgm:presLayoutVars>
          <dgm:chMax val="1"/>
          <dgm:chPref val="1"/>
        </dgm:presLayoutVars>
      </dgm:prSet>
      <dgm:spPr/>
    </dgm:pt>
    <dgm:pt modelId="{B13B81A7-0B24-440A-84A4-4F3B2EB23D32}" type="pres">
      <dgm:prSet presAssocID="{EDE77270-29EE-4899-9BD8-F88B9BD2CDFE}" presName="sibTrans" presStyleCnt="0"/>
      <dgm:spPr/>
    </dgm:pt>
    <dgm:pt modelId="{DE052966-E65B-4235-9DEF-EF36E386AB87}" type="pres">
      <dgm:prSet presAssocID="{7FDAE6F9-42D0-4FB9-A0C8-DBA739F21C0C}" presName="compNode" presStyleCnt="0"/>
      <dgm:spPr/>
    </dgm:pt>
    <dgm:pt modelId="{9EBA2F18-F595-4E32-BE58-92EC9E958711}" type="pres">
      <dgm:prSet presAssocID="{7FDAE6F9-42D0-4FB9-A0C8-DBA739F21C0C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169F03C-7897-4F7F-98C0-B73B15021909}" type="pres">
      <dgm:prSet presAssocID="{7FDAE6F9-42D0-4FB9-A0C8-DBA739F21C0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6F04F40E-5F64-4E99-BB11-B12CCE0D3109}" type="pres">
      <dgm:prSet presAssocID="{7FDAE6F9-42D0-4FB9-A0C8-DBA739F21C0C}" presName="spaceRect" presStyleCnt="0"/>
      <dgm:spPr/>
    </dgm:pt>
    <dgm:pt modelId="{5939C25B-D718-4138-AB5C-96BC8576E7A9}" type="pres">
      <dgm:prSet presAssocID="{7FDAE6F9-42D0-4FB9-A0C8-DBA739F21C0C}" presName="textRect" presStyleLbl="revTx" presStyleIdx="2" presStyleCnt="8">
        <dgm:presLayoutVars>
          <dgm:chMax val="1"/>
          <dgm:chPref val="1"/>
        </dgm:presLayoutVars>
      </dgm:prSet>
      <dgm:spPr/>
    </dgm:pt>
    <dgm:pt modelId="{DA0D96C4-DBA8-47C8-AACE-0FE9DD7D8C64}" type="pres">
      <dgm:prSet presAssocID="{DCB88612-4141-4DD6-843B-6FB97A8FE065}" presName="sibTrans" presStyleCnt="0"/>
      <dgm:spPr/>
    </dgm:pt>
    <dgm:pt modelId="{8A12364D-A444-415B-B473-45D6EDD34AA7}" type="pres">
      <dgm:prSet presAssocID="{30AAFE29-B660-4AAB-9B84-A374D97640C0}" presName="compNode" presStyleCnt="0"/>
      <dgm:spPr/>
    </dgm:pt>
    <dgm:pt modelId="{6A438E3A-59DF-41A5-813D-42F984C27D7A}" type="pres">
      <dgm:prSet presAssocID="{30AAFE29-B660-4AAB-9B84-A374D97640C0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1E51323-3DC1-4103-AA2D-8387C38C62CD}" type="pres">
      <dgm:prSet presAssocID="{30AAFE29-B660-4AAB-9B84-A374D97640C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78897A0B-F1DF-4F55-A382-6D11BE3577E9}" type="pres">
      <dgm:prSet presAssocID="{30AAFE29-B660-4AAB-9B84-A374D97640C0}" presName="spaceRect" presStyleCnt="0"/>
      <dgm:spPr/>
    </dgm:pt>
    <dgm:pt modelId="{118E681E-7A62-4ADF-B966-590EFA8AB6D2}" type="pres">
      <dgm:prSet presAssocID="{30AAFE29-B660-4AAB-9B84-A374D97640C0}" presName="textRect" presStyleLbl="revTx" presStyleIdx="3" presStyleCnt="8">
        <dgm:presLayoutVars>
          <dgm:chMax val="1"/>
          <dgm:chPref val="1"/>
        </dgm:presLayoutVars>
      </dgm:prSet>
      <dgm:spPr/>
    </dgm:pt>
    <dgm:pt modelId="{541ADD66-CF87-4F50-83D2-FAF4493F3EF1}" type="pres">
      <dgm:prSet presAssocID="{B02E6646-B141-4EB9-BF7D-1523AB99C4D9}" presName="sibTrans" presStyleCnt="0"/>
      <dgm:spPr/>
    </dgm:pt>
    <dgm:pt modelId="{243CA63D-6BBB-4E35-BF9B-2AF06E1810F2}" type="pres">
      <dgm:prSet presAssocID="{BF86B180-31FC-44A6-87F7-651122404AF2}" presName="compNode" presStyleCnt="0"/>
      <dgm:spPr/>
    </dgm:pt>
    <dgm:pt modelId="{43A6F3BD-DC2E-4F4F-818A-49ACC1595D04}" type="pres">
      <dgm:prSet presAssocID="{BF86B180-31FC-44A6-87F7-651122404AF2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3A71671-B031-4623-A80B-075DA17D1B9E}" type="pres">
      <dgm:prSet presAssocID="{BF86B180-31FC-44A6-87F7-651122404AF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446E85E8-20DC-49DA-880A-160F212479C8}" type="pres">
      <dgm:prSet presAssocID="{BF86B180-31FC-44A6-87F7-651122404AF2}" presName="spaceRect" presStyleCnt="0"/>
      <dgm:spPr/>
    </dgm:pt>
    <dgm:pt modelId="{10CD38E1-EA9C-48F5-8853-F895BCBCCAA2}" type="pres">
      <dgm:prSet presAssocID="{BF86B180-31FC-44A6-87F7-651122404AF2}" presName="textRect" presStyleLbl="revTx" presStyleIdx="4" presStyleCnt="8">
        <dgm:presLayoutVars>
          <dgm:chMax val="1"/>
          <dgm:chPref val="1"/>
        </dgm:presLayoutVars>
      </dgm:prSet>
      <dgm:spPr/>
    </dgm:pt>
    <dgm:pt modelId="{561F9E89-1EF6-4935-98FD-8A675C689A21}" type="pres">
      <dgm:prSet presAssocID="{14EAC4A6-6AE7-487F-9B60-28B6C9E7091C}" presName="sibTrans" presStyleCnt="0"/>
      <dgm:spPr/>
    </dgm:pt>
    <dgm:pt modelId="{9A79B48E-B93A-430A-9217-4BC913757A4B}" type="pres">
      <dgm:prSet presAssocID="{DF32375D-2B29-4CB5-8B3C-3B48BE88D9DE}" presName="compNode" presStyleCnt="0"/>
      <dgm:spPr/>
    </dgm:pt>
    <dgm:pt modelId="{14A2E6FA-5C27-4032-AE22-BB522E990CAE}" type="pres">
      <dgm:prSet presAssocID="{DF32375D-2B29-4CB5-8B3C-3B48BE88D9DE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915E5BC-DCEE-420A-8B0C-18DFEB8E61BD}" type="pres">
      <dgm:prSet presAssocID="{DF32375D-2B29-4CB5-8B3C-3B48BE88D9D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0B68DCD-09E8-4422-8A1C-C9A06499AB7F}" type="pres">
      <dgm:prSet presAssocID="{DF32375D-2B29-4CB5-8B3C-3B48BE88D9DE}" presName="spaceRect" presStyleCnt="0"/>
      <dgm:spPr/>
    </dgm:pt>
    <dgm:pt modelId="{631745AB-2144-41F2-81AE-6558C9105685}" type="pres">
      <dgm:prSet presAssocID="{DF32375D-2B29-4CB5-8B3C-3B48BE88D9DE}" presName="textRect" presStyleLbl="revTx" presStyleIdx="5" presStyleCnt="8">
        <dgm:presLayoutVars>
          <dgm:chMax val="1"/>
          <dgm:chPref val="1"/>
        </dgm:presLayoutVars>
      </dgm:prSet>
      <dgm:spPr/>
    </dgm:pt>
    <dgm:pt modelId="{314AEF13-4253-4457-8F51-80ABDD14A057}" type="pres">
      <dgm:prSet presAssocID="{CE580D70-C9F9-409B-AEE4-19E19F217607}" presName="sibTrans" presStyleCnt="0"/>
      <dgm:spPr/>
    </dgm:pt>
    <dgm:pt modelId="{F349A025-29BC-4742-8647-8D75F18ECC61}" type="pres">
      <dgm:prSet presAssocID="{27CEDA57-C43F-4BD8-ACA3-E442B44D9F6D}" presName="compNode" presStyleCnt="0"/>
      <dgm:spPr/>
    </dgm:pt>
    <dgm:pt modelId="{53BE5B58-CA3D-43A7-81AD-D84963E8DC79}" type="pres">
      <dgm:prSet presAssocID="{27CEDA57-C43F-4BD8-ACA3-E442B44D9F6D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F1A3CAE-9575-4CE7-B835-2A92D4D4C9E6}" type="pres">
      <dgm:prSet presAssocID="{27CEDA57-C43F-4BD8-ACA3-E442B44D9F6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DDDCA40-C889-4690-8BF5-BBB9E09F1A50}" type="pres">
      <dgm:prSet presAssocID="{27CEDA57-C43F-4BD8-ACA3-E442B44D9F6D}" presName="spaceRect" presStyleCnt="0"/>
      <dgm:spPr/>
    </dgm:pt>
    <dgm:pt modelId="{7277665E-6483-4EFF-B7DE-E7AA9BAB5E4F}" type="pres">
      <dgm:prSet presAssocID="{27CEDA57-C43F-4BD8-ACA3-E442B44D9F6D}" presName="textRect" presStyleLbl="revTx" presStyleIdx="6" presStyleCnt="8">
        <dgm:presLayoutVars>
          <dgm:chMax val="1"/>
          <dgm:chPref val="1"/>
        </dgm:presLayoutVars>
      </dgm:prSet>
      <dgm:spPr/>
    </dgm:pt>
    <dgm:pt modelId="{CB111B5B-C0DF-4CE6-B17C-B6BC2AC80B14}" type="pres">
      <dgm:prSet presAssocID="{A98D9642-2D5D-449F-96A0-688E821EC9B1}" presName="sibTrans" presStyleCnt="0"/>
      <dgm:spPr/>
    </dgm:pt>
    <dgm:pt modelId="{6C2617E1-6F1B-4C3A-ACB9-93C17090104E}" type="pres">
      <dgm:prSet presAssocID="{F08E8B57-91E3-46B8-94E1-7095BEDB8413}" presName="compNode" presStyleCnt="0"/>
      <dgm:spPr/>
    </dgm:pt>
    <dgm:pt modelId="{162DA988-6FAD-4A43-AB84-14DF09FB5042}" type="pres">
      <dgm:prSet presAssocID="{F08E8B57-91E3-46B8-94E1-7095BEDB8413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631C229-DD10-44EC-B18D-A69213100057}" type="pres">
      <dgm:prSet presAssocID="{F08E8B57-91E3-46B8-94E1-7095BEDB841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DED28A1-6BF4-4352-A9A5-80270EE6B040}" type="pres">
      <dgm:prSet presAssocID="{F08E8B57-91E3-46B8-94E1-7095BEDB8413}" presName="spaceRect" presStyleCnt="0"/>
      <dgm:spPr/>
    </dgm:pt>
    <dgm:pt modelId="{14A0506D-2130-456E-8949-A117983047E0}" type="pres">
      <dgm:prSet presAssocID="{F08E8B57-91E3-46B8-94E1-7095BEDB841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E08051F-DEDF-4EB2-920F-BC8390CCC436}" srcId="{9E9C67F2-CC88-4347-8419-0ADF71084F2F}" destId="{30AAFE29-B660-4AAB-9B84-A374D97640C0}" srcOrd="3" destOrd="0" parTransId="{33C7898F-6664-4CFE-B16A-615A8B9C4CF8}" sibTransId="{B02E6646-B141-4EB9-BF7D-1523AB99C4D9}"/>
    <dgm:cxn modelId="{36DF7E3B-AA5D-4479-9B2E-41E6B1C84FD7}" srcId="{9E9C67F2-CC88-4347-8419-0ADF71084F2F}" destId="{BF86B180-31FC-44A6-87F7-651122404AF2}" srcOrd="4" destOrd="0" parTransId="{89D57026-0F83-4149-BAFA-5096E7BED2F2}" sibTransId="{14EAC4A6-6AE7-487F-9B60-28B6C9E7091C}"/>
    <dgm:cxn modelId="{ACFBC140-7CE3-4E78-A5F8-74BCA3A73461}" srcId="{9E9C67F2-CC88-4347-8419-0ADF71084F2F}" destId="{DF32375D-2B29-4CB5-8B3C-3B48BE88D9DE}" srcOrd="5" destOrd="0" parTransId="{6E2085ED-40FD-4FF1-90B1-2E975467B010}" sibTransId="{CE580D70-C9F9-409B-AEE4-19E19F217607}"/>
    <dgm:cxn modelId="{D62FD463-83D1-418B-9287-F7C072577D3B}" type="presOf" srcId="{F08E8B57-91E3-46B8-94E1-7095BEDB8413}" destId="{14A0506D-2130-456E-8949-A117983047E0}" srcOrd="0" destOrd="0" presId="urn:microsoft.com/office/officeart/2018/5/layout/IconLeafLabelList"/>
    <dgm:cxn modelId="{C481A74B-8BA6-45A8-ABD7-C588960439CD}" type="presOf" srcId="{067F67BB-7573-47AC-A6F6-BB2C21366611}" destId="{991AE25D-EF5F-4A37-A59A-2E156E05E6AA}" srcOrd="0" destOrd="0" presId="urn:microsoft.com/office/officeart/2018/5/layout/IconLeafLabelList"/>
    <dgm:cxn modelId="{B05CF87B-65EB-43AE-93F3-D8885BCB5C17}" type="presOf" srcId="{DF32375D-2B29-4CB5-8B3C-3B48BE88D9DE}" destId="{631745AB-2144-41F2-81AE-6558C9105685}" srcOrd="0" destOrd="0" presId="urn:microsoft.com/office/officeart/2018/5/layout/IconLeafLabelList"/>
    <dgm:cxn modelId="{2F769B7F-EA1A-4774-95FE-05889AB10173}" srcId="{9E9C67F2-CC88-4347-8419-0ADF71084F2F}" destId="{7FDAE6F9-42D0-4FB9-A0C8-DBA739F21C0C}" srcOrd="2" destOrd="0" parTransId="{7B435145-2C41-4C27-953E-61763D560A84}" sibTransId="{DCB88612-4141-4DD6-843B-6FB97A8FE065}"/>
    <dgm:cxn modelId="{0A45E487-E00B-4055-B0B9-27FA37826A34}" type="presOf" srcId="{BF86B180-31FC-44A6-87F7-651122404AF2}" destId="{10CD38E1-EA9C-48F5-8853-F895BCBCCAA2}" srcOrd="0" destOrd="0" presId="urn:microsoft.com/office/officeart/2018/5/layout/IconLeafLabelList"/>
    <dgm:cxn modelId="{69C3C796-2659-404E-87C9-82404ED7AA1A}" type="presOf" srcId="{7FDAE6F9-42D0-4FB9-A0C8-DBA739F21C0C}" destId="{5939C25B-D718-4138-AB5C-96BC8576E7A9}" srcOrd="0" destOrd="0" presId="urn:microsoft.com/office/officeart/2018/5/layout/IconLeafLabelList"/>
    <dgm:cxn modelId="{BD3318A3-729E-43BB-AFF1-3209F36E5858}" type="presOf" srcId="{33740E3D-94B8-4178-88C0-81526C71FF48}" destId="{36AEEB10-226C-43FC-A977-32778CD44901}" srcOrd="0" destOrd="0" presId="urn:microsoft.com/office/officeart/2018/5/layout/IconLeafLabelList"/>
    <dgm:cxn modelId="{0278EAA5-67FF-4EAC-9A0B-65DE9F84A925}" srcId="{9E9C67F2-CC88-4347-8419-0ADF71084F2F}" destId="{33740E3D-94B8-4178-88C0-81526C71FF48}" srcOrd="0" destOrd="0" parTransId="{26733227-84EA-4596-9504-F4AF6A2D94E4}" sibTransId="{DAEABFF0-AB68-452D-B71D-9E3CC2BD4F63}"/>
    <dgm:cxn modelId="{D7FD60D2-491B-4318-94E3-E8D8FF8834CD}" srcId="{9E9C67F2-CC88-4347-8419-0ADF71084F2F}" destId="{F08E8B57-91E3-46B8-94E1-7095BEDB8413}" srcOrd="7" destOrd="0" parTransId="{C018F1FE-FF28-41B6-81F5-E594B0593AD4}" sibTransId="{FEE89062-3961-4509-A9AB-32D6A7688A54}"/>
    <dgm:cxn modelId="{F1B4C7D7-8E92-4776-A268-F52DFAFD479C}" type="presOf" srcId="{27CEDA57-C43F-4BD8-ACA3-E442B44D9F6D}" destId="{7277665E-6483-4EFF-B7DE-E7AA9BAB5E4F}" srcOrd="0" destOrd="0" presId="urn:microsoft.com/office/officeart/2018/5/layout/IconLeafLabelList"/>
    <dgm:cxn modelId="{9848F2D9-7B39-48CD-9C20-A52CBDA829CF}" srcId="{9E9C67F2-CC88-4347-8419-0ADF71084F2F}" destId="{27CEDA57-C43F-4BD8-ACA3-E442B44D9F6D}" srcOrd="6" destOrd="0" parTransId="{4E9A4104-8C03-4C06-9C87-4D4B1157FE64}" sibTransId="{A98D9642-2D5D-449F-96A0-688E821EC9B1}"/>
    <dgm:cxn modelId="{1CC1F3E7-E405-4EB2-8CEC-6F8D1175F877}" srcId="{9E9C67F2-CC88-4347-8419-0ADF71084F2F}" destId="{067F67BB-7573-47AC-A6F6-BB2C21366611}" srcOrd="1" destOrd="0" parTransId="{09152663-4058-46A1-AF2F-71498FE0FC07}" sibTransId="{EDE77270-29EE-4899-9BD8-F88B9BD2CDFE}"/>
    <dgm:cxn modelId="{35A7ACF0-C863-48AD-9F51-955CA2B015BA}" type="presOf" srcId="{9E9C67F2-CC88-4347-8419-0ADF71084F2F}" destId="{B325A04A-118E-47D9-A130-23188071D7C3}" srcOrd="0" destOrd="0" presId="urn:microsoft.com/office/officeart/2018/5/layout/IconLeafLabelList"/>
    <dgm:cxn modelId="{4079CFFF-911E-4E67-A1A4-3543062EC1B0}" type="presOf" srcId="{30AAFE29-B660-4AAB-9B84-A374D97640C0}" destId="{118E681E-7A62-4ADF-B966-590EFA8AB6D2}" srcOrd="0" destOrd="0" presId="urn:microsoft.com/office/officeart/2018/5/layout/IconLeafLabelList"/>
    <dgm:cxn modelId="{4C28E36F-1707-4B96-A6D5-35630FDF9764}" type="presParOf" srcId="{B325A04A-118E-47D9-A130-23188071D7C3}" destId="{9C336AF2-8DC2-4F90-B716-465A4339323C}" srcOrd="0" destOrd="0" presId="urn:microsoft.com/office/officeart/2018/5/layout/IconLeafLabelList"/>
    <dgm:cxn modelId="{9974A0DF-AF44-493C-92D5-101A89EDC030}" type="presParOf" srcId="{9C336AF2-8DC2-4F90-B716-465A4339323C}" destId="{C3591723-86D0-4B9F-8E60-580A58351069}" srcOrd="0" destOrd="0" presId="urn:microsoft.com/office/officeart/2018/5/layout/IconLeafLabelList"/>
    <dgm:cxn modelId="{37337904-7F2A-463C-AFB5-CD46FCFC508A}" type="presParOf" srcId="{9C336AF2-8DC2-4F90-B716-465A4339323C}" destId="{7EE9B9A9-3647-4052-9D68-8ED121087970}" srcOrd="1" destOrd="0" presId="urn:microsoft.com/office/officeart/2018/5/layout/IconLeafLabelList"/>
    <dgm:cxn modelId="{C4AA9387-B3CE-4336-B30F-E7591417BCBC}" type="presParOf" srcId="{9C336AF2-8DC2-4F90-B716-465A4339323C}" destId="{86420848-FAD1-4D20-A37F-73566B92DD90}" srcOrd="2" destOrd="0" presId="urn:microsoft.com/office/officeart/2018/5/layout/IconLeafLabelList"/>
    <dgm:cxn modelId="{73BB615F-C7A4-47B8-AA64-4D22A5C09AA8}" type="presParOf" srcId="{9C336AF2-8DC2-4F90-B716-465A4339323C}" destId="{36AEEB10-226C-43FC-A977-32778CD44901}" srcOrd="3" destOrd="0" presId="urn:microsoft.com/office/officeart/2018/5/layout/IconLeafLabelList"/>
    <dgm:cxn modelId="{B7D3DA13-B775-454A-A5B8-302650072B63}" type="presParOf" srcId="{B325A04A-118E-47D9-A130-23188071D7C3}" destId="{7329D7EF-05B4-448F-A71B-D857E0E45246}" srcOrd="1" destOrd="0" presId="urn:microsoft.com/office/officeart/2018/5/layout/IconLeafLabelList"/>
    <dgm:cxn modelId="{B0936499-61CC-49A7-B29D-D0284F2143C9}" type="presParOf" srcId="{B325A04A-118E-47D9-A130-23188071D7C3}" destId="{D8AD9D60-C465-44E5-9C45-F157E20CF736}" srcOrd="2" destOrd="0" presId="urn:microsoft.com/office/officeart/2018/5/layout/IconLeafLabelList"/>
    <dgm:cxn modelId="{6F333D13-25E3-4DFB-9369-D112D2082823}" type="presParOf" srcId="{D8AD9D60-C465-44E5-9C45-F157E20CF736}" destId="{7CC30D1E-2B1D-4239-AE18-731FF6EB27F0}" srcOrd="0" destOrd="0" presId="urn:microsoft.com/office/officeart/2018/5/layout/IconLeafLabelList"/>
    <dgm:cxn modelId="{C5F3F781-6EF5-47F5-8F18-9560F443BB57}" type="presParOf" srcId="{D8AD9D60-C465-44E5-9C45-F157E20CF736}" destId="{4AB32B43-EA59-4A48-98E5-B645643BC5C6}" srcOrd="1" destOrd="0" presId="urn:microsoft.com/office/officeart/2018/5/layout/IconLeafLabelList"/>
    <dgm:cxn modelId="{6EE2A7DD-0D40-4878-8C50-9747F1428702}" type="presParOf" srcId="{D8AD9D60-C465-44E5-9C45-F157E20CF736}" destId="{73D77D48-31ED-4426-B194-EC88D64750B1}" srcOrd="2" destOrd="0" presId="urn:microsoft.com/office/officeart/2018/5/layout/IconLeafLabelList"/>
    <dgm:cxn modelId="{C76E2531-5A63-4E5C-812F-D409F9400CB3}" type="presParOf" srcId="{D8AD9D60-C465-44E5-9C45-F157E20CF736}" destId="{991AE25D-EF5F-4A37-A59A-2E156E05E6AA}" srcOrd="3" destOrd="0" presId="urn:microsoft.com/office/officeart/2018/5/layout/IconLeafLabelList"/>
    <dgm:cxn modelId="{17A3A8F5-C382-4577-A6E0-08E8E5AE9111}" type="presParOf" srcId="{B325A04A-118E-47D9-A130-23188071D7C3}" destId="{B13B81A7-0B24-440A-84A4-4F3B2EB23D32}" srcOrd="3" destOrd="0" presId="urn:microsoft.com/office/officeart/2018/5/layout/IconLeafLabelList"/>
    <dgm:cxn modelId="{9828A7B9-69E8-4D2A-8CD8-06FA38C97B7F}" type="presParOf" srcId="{B325A04A-118E-47D9-A130-23188071D7C3}" destId="{DE052966-E65B-4235-9DEF-EF36E386AB87}" srcOrd="4" destOrd="0" presId="urn:microsoft.com/office/officeart/2018/5/layout/IconLeafLabelList"/>
    <dgm:cxn modelId="{20386236-81EE-4C60-8A44-0A94D82A95AD}" type="presParOf" srcId="{DE052966-E65B-4235-9DEF-EF36E386AB87}" destId="{9EBA2F18-F595-4E32-BE58-92EC9E958711}" srcOrd="0" destOrd="0" presId="urn:microsoft.com/office/officeart/2018/5/layout/IconLeafLabelList"/>
    <dgm:cxn modelId="{5F3BEBAE-0BBA-4467-8FAF-3DFC3C4B2591}" type="presParOf" srcId="{DE052966-E65B-4235-9DEF-EF36E386AB87}" destId="{2169F03C-7897-4F7F-98C0-B73B15021909}" srcOrd="1" destOrd="0" presId="urn:microsoft.com/office/officeart/2018/5/layout/IconLeafLabelList"/>
    <dgm:cxn modelId="{E343D7BA-D427-4CBD-9FEA-54B5CB21A55A}" type="presParOf" srcId="{DE052966-E65B-4235-9DEF-EF36E386AB87}" destId="{6F04F40E-5F64-4E99-BB11-B12CCE0D3109}" srcOrd="2" destOrd="0" presId="urn:microsoft.com/office/officeart/2018/5/layout/IconLeafLabelList"/>
    <dgm:cxn modelId="{D1DC8DB1-7E8B-41D7-B16F-5A37EC7191A4}" type="presParOf" srcId="{DE052966-E65B-4235-9DEF-EF36E386AB87}" destId="{5939C25B-D718-4138-AB5C-96BC8576E7A9}" srcOrd="3" destOrd="0" presId="urn:microsoft.com/office/officeart/2018/5/layout/IconLeafLabelList"/>
    <dgm:cxn modelId="{12124EBA-D9B3-4F04-B5A3-9D7F28D8B09D}" type="presParOf" srcId="{B325A04A-118E-47D9-A130-23188071D7C3}" destId="{DA0D96C4-DBA8-47C8-AACE-0FE9DD7D8C64}" srcOrd="5" destOrd="0" presId="urn:microsoft.com/office/officeart/2018/5/layout/IconLeafLabelList"/>
    <dgm:cxn modelId="{9D0FEB5C-9B82-4938-B2A0-1538DD598365}" type="presParOf" srcId="{B325A04A-118E-47D9-A130-23188071D7C3}" destId="{8A12364D-A444-415B-B473-45D6EDD34AA7}" srcOrd="6" destOrd="0" presId="urn:microsoft.com/office/officeart/2018/5/layout/IconLeafLabelList"/>
    <dgm:cxn modelId="{6B08F829-4E6C-49C4-826C-A25306491A97}" type="presParOf" srcId="{8A12364D-A444-415B-B473-45D6EDD34AA7}" destId="{6A438E3A-59DF-41A5-813D-42F984C27D7A}" srcOrd="0" destOrd="0" presId="urn:microsoft.com/office/officeart/2018/5/layout/IconLeafLabelList"/>
    <dgm:cxn modelId="{43BD97FA-9727-41AA-8F2B-42282E802863}" type="presParOf" srcId="{8A12364D-A444-415B-B473-45D6EDD34AA7}" destId="{61E51323-3DC1-4103-AA2D-8387C38C62CD}" srcOrd="1" destOrd="0" presId="urn:microsoft.com/office/officeart/2018/5/layout/IconLeafLabelList"/>
    <dgm:cxn modelId="{AAA5F6F1-8BC2-4A36-9D43-3A6D0D553527}" type="presParOf" srcId="{8A12364D-A444-415B-B473-45D6EDD34AA7}" destId="{78897A0B-F1DF-4F55-A382-6D11BE3577E9}" srcOrd="2" destOrd="0" presId="urn:microsoft.com/office/officeart/2018/5/layout/IconLeafLabelList"/>
    <dgm:cxn modelId="{F3D0D986-9A5D-4C66-9F97-097A0C6666EE}" type="presParOf" srcId="{8A12364D-A444-415B-B473-45D6EDD34AA7}" destId="{118E681E-7A62-4ADF-B966-590EFA8AB6D2}" srcOrd="3" destOrd="0" presId="urn:microsoft.com/office/officeart/2018/5/layout/IconLeafLabelList"/>
    <dgm:cxn modelId="{4195538A-967B-4EFD-B3B3-370272C3AD3C}" type="presParOf" srcId="{B325A04A-118E-47D9-A130-23188071D7C3}" destId="{541ADD66-CF87-4F50-83D2-FAF4493F3EF1}" srcOrd="7" destOrd="0" presId="urn:microsoft.com/office/officeart/2018/5/layout/IconLeafLabelList"/>
    <dgm:cxn modelId="{7420FDE2-7D72-48EC-98C2-15F8C79AE57B}" type="presParOf" srcId="{B325A04A-118E-47D9-A130-23188071D7C3}" destId="{243CA63D-6BBB-4E35-BF9B-2AF06E1810F2}" srcOrd="8" destOrd="0" presId="urn:microsoft.com/office/officeart/2018/5/layout/IconLeafLabelList"/>
    <dgm:cxn modelId="{F2DB04D6-4056-4CE2-8258-E1012222311C}" type="presParOf" srcId="{243CA63D-6BBB-4E35-BF9B-2AF06E1810F2}" destId="{43A6F3BD-DC2E-4F4F-818A-49ACC1595D04}" srcOrd="0" destOrd="0" presId="urn:microsoft.com/office/officeart/2018/5/layout/IconLeafLabelList"/>
    <dgm:cxn modelId="{D9D47D1D-ED61-4051-9583-E075994B15BD}" type="presParOf" srcId="{243CA63D-6BBB-4E35-BF9B-2AF06E1810F2}" destId="{43A71671-B031-4623-A80B-075DA17D1B9E}" srcOrd="1" destOrd="0" presId="urn:microsoft.com/office/officeart/2018/5/layout/IconLeafLabelList"/>
    <dgm:cxn modelId="{AEFA1B90-B64A-4A76-A23F-DD1DEB652EC2}" type="presParOf" srcId="{243CA63D-6BBB-4E35-BF9B-2AF06E1810F2}" destId="{446E85E8-20DC-49DA-880A-160F212479C8}" srcOrd="2" destOrd="0" presId="urn:microsoft.com/office/officeart/2018/5/layout/IconLeafLabelList"/>
    <dgm:cxn modelId="{3F09479B-E1D2-406B-81CE-6D01EB80F1C5}" type="presParOf" srcId="{243CA63D-6BBB-4E35-BF9B-2AF06E1810F2}" destId="{10CD38E1-EA9C-48F5-8853-F895BCBCCAA2}" srcOrd="3" destOrd="0" presId="urn:microsoft.com/office/officeart/2018/5/layout/IconLeafLabelList"/>
    <dgm:cxn modelId="{8B0CAA66-06C2-4A23-AA14-0A2F1A3CA8C8}" type="presParOf" srcId="{B325A04A-118E-47D9-A130-23188071D7C3}" destId="{561F9E89-1EF6-4935-98FD-8A675C689A21}" srcOrd="9" destOrd="0" presId="urn:microsoft.com/office/officeart/2018/5/layout/IconLeafLabelList"/>
    <dgm:cxn modelId="{34F65C72-53D5-41FE-8E0B-38CC35CE54BC}" type="presParOf" srcId="{B325A04A-118E-47D9-A130-23188071D7C3}" destId="{9A79B48E-B93A-430A-9217-4BC913757A4B}" srcOrd="10" destOrd="0" presId="urn:microsoft.com/office/officeart/2018/5/layout/IconLeafLabelList"/>
    <dgm:cxn modelId="{D9971098-5CA4-4EBD-9FCC-403BE36B5B9A}" type="presParOf" srcId="{9A79B48E-B93A-430A-9217-4BC913757A4B}" destId="{14A2E6FA-5C27-4032-AE22-BB522E990CAE}" srcOrd="0" destOrd="0" presId="urn:microsoft.com/office/officeart/2018/5/layout/IconLeafLabelList"/>
    <dgm:cxn modelId="{4FAAB4C3-9496-441E-BDB1-1DF7419A5BE9}" type="presParOf" srcId="{9A79B48E-B93A-430A-9217-4BC913757A4B}" destId="{B915E5BC-DCEE-420A-8B0C-18DFEB8E61BD}" srcOrd="1" destOrd="0" presId="urn:microsoft.com/office/officeart/2018/5/layout/IconLeafLabelList"/>
    <dgm:cxn modelId="{AC7A61A8-F9CD-462B-B9C2-82E5231AA344}" type="presParOf" srcId="{9A79B48E-B93A-430A-9217-4BC913757A4B}" destId="{30B68DCD-09E8-4422-8A1C-C9A06499AB7F}" srcOrd="2" destOrd="0" presId="urn:microsoft.com/office/officeart/2018/5/layout/IconLeafLabelList"/>
    <dgm:cxn modelId="{65BA8DF6-C661-4533-9FC6-AF098AB7D946}" type="presParOf" srcId="{9A79B48E-B93A-430A-9217-4BC913757A4B}" destId="{631745AB-2144-41F2-81AE-6558C9105685}" srcOrd="3" destOrd="0" presId="urn:microsoft.com/office/officeart/2018/5/layout/IconLeafLabelList"/>
    <dgm:cxn modelId="{FA869255-4BDD-4FAD-8B87-8566F21D4BF5}" type="presParOf" srcId="{B325A04A-118E-47D9-A130-23188071D7C3}" destId="{314AEF13-4253-4457-8F51-80ABDD14A057}" srcOrd="11" destOrd="0" presId="urn:microsoft.com/office/officeart/2018/5/layout/IconLeafLabelList"/>
    <dgm:cxn modelId="{A62A8641-CF8C-44A9-AE65-457BEA05B968}" type="presParOf" srcId="{B325A04A-118E-47D9-A130-23188071D7C3}" destId="{F349A025-29BC-4742-8647-8D75F18ECC61}" srcOrd="12" destOrd="0" presId="urn:microsoft.com/office/officeart/2018/5/layout/IconLeafLabelList"/>
    <dgm:cxn modelId="{663CF6C1-56DB-4659-A093-CBDE6EBAB123}" type="presParOf" srcId="{F349A025-29BC-4742-8647-8D75F18ECC61}" destId="{53BE5B58-CA3D-43A7-81AD-D84963E8DC79}" srcOrd="0" destOrd="0" presId="urn:microsoft.com/office/officeart/2018/5/layout/IconLeafLabelList"/>
    <dgm:cxn modelId="{71E650C4-16A9-47CA-ADC9-C39DDCEEA4A1}" type="presParOf" srcId="{F349A025-29BC-4742-8647-8D75F18ECC61}" destId="{3F1A3CAE-9575-4CE7-B835-2A92D4D4C9E6}" srcOrd="1" destOrd="0" presId="urn:microsoft.com/office/officeart/2018/5/layout/IconLeafLabelList"/>
    <dgm:cxn modelId="{1ED89FA1-3B83-4D5A-849F-1C0789760BC9}" type="presParOf" srcId="{F349A025-29BC-4742-8647-8D75F18ECC61}" destId="{ADDDCA40-C889-4690-8BF5-BBB9E09F1A50}" srcOrd="2" destOrd="0" presId="urn:microsoft.com/office/officeart/2018/5/layout/IconLeafLabelList"/>
    <dgm:cxn modelId="{01B8CA2D-0A37-4CA8-985D-507E92272AE6}" type="presParOf" srcId="{F349A025-29BC-4742-8647-8D75F18ECC61}" destId="{7277665E-6483-4EFF-B7DE-E7AA9BAB5E4F}" srcOrd="3" destOrd="0" presId="urn:microsoft.com/office/officeart/2018/5/layout/IconLeafLabelList"/>
    <dgm:cxn modelId="{66D04978-0BC5-4BF4-9B0E-8EA099A40A41}" type="presParOf" srcId="{B325A04A-118E-47D9-A130-23188071D7C3}" destId="{CB111B5B-C0DF-4CE6-B17C-B6BC2AC80B14}" srcOrd="13" destOrd="0" presId="urn:microsoft.com/office/officeart/2018/5/layout/IconLeafLabelList"/>
    <dgm:cxn modelId="{3D290CD1-8BBA-4325-A808-3DE42A637DBC}" type="presParOf" srcId="{B325A04A-118E-47D9-A130-23188071D7C3}" destId="{6C2617E1-6F1B-4C3A-ACB9-93C17090104E}" srcOrd="14" destOrd="0" presId="urn:microsoft.com/office/officeart/2018/5/layout/IconLeafLabelList"/>
    <dgm:cxn modelId="{33642A77-2071-4E65-9662-94FAF4C4C75F}" type="presParOf" srcId="{6C2617E1-6F1B-4C3A-ACB9-93C17090104E}" destId="{162DA988-6FAD-4A43-AB84-14DF09FB5042}" srcOrd="0" destOrd="0" presId="urn:microsoft.com/office/officeart/2018/5/layout/IconLeafLabelList"/>
    <dgm:cxn modelId="{8FC7A57B-8493-4F5F-A2D3-C26687D5AC44}" type="presParOf" srcId="{6C2617E1-6F1B-4C3A-ACB9-93C17090104E}" destId="{1631C229-DD10-44EC-B18D-A69213100057}" srcOrd="1" destOrd="0" presId="urn:microsoft.com/office/officeart/2018/5/layout/IconLeafLabelList"/>
    <dgm:cxn modelId="{76E70BF6-5D79-4BC8-B5B0-94308EAE66EC}" type="presParOf" srcId="{6C2617E1-6F1B-4C3A-ACB9-93C17090104E}" destId="{0DED28A1-6BF4-4352-A9A5-80270EE6B040}" srcOrd="2" destOrd="0" presId="urn:microsoft.com/office/officeart/2018/5/layout/IconLeafLabelList"/>
    <dgm:cxn modelId="{788C9FDE-4250-4989-934A-6985860A6FC3}" type="presParOf" srcId="{6C2617E1-6F1B-4C3A-ACB9-93C17090104E}" destId="{14A0506D-2130-456E-8949-A117983047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3185D4-1828-481D-9B2E-6D5BCBDE6B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C55525-301C-4943-BBDA-CF8B0DC2137E}">
      <dgm:prSet/>
      <dgm:spPr/>
      <dgm:t>
        <a:bodyPr/>
        <a:lstStyle/>
        <a:p>
          <a:r>
            <a:rPr lang="en-US" b="0" i="0"/>
            <a:t>• Machine Learning Model: Random Forest Classifier</a:t>
          </a:r>
          <a:endParaRPr lang="en-US"/>
        </a:p>
      </dgm:t>
    </dgm:pt>
    <dgm:pt modelId="{FADDA6C5-040C-4EB6-8ADE-CE20BE585904}" type="parTrans" cxnId="{D258F8D5-CA70-4DE8-9DB9-F5FA62A57D7B}">
      <dgm:prSet/>
      <dgm:spPr/>
      <dgm:t>
        <a:bodyPr/>
        <a:lstStyle/>
        <a:p>
          <a:endParaRPr lang="en-US"/>
        </a:p>
      </dgm:t>
    </dgm:pt>
    <dgm:pt modelId="{A2882E0A-E195-4F42-B796-931E3F8B61E9}" type="sibTrans" cxnId="{D258F8D5-CA70-4DE8-9DB9-F5FA62A57D7B}">
      <dgm:prSet/>
      <dgm:spPr/>
      <dgm:t>
        <a:bodyPr/>
        <a:lstStyle/>
        <a:p>
          <a:endParaRPr lang="en-US"/>
        </a:p>
      </dgm:t>
    </dgm:pt>
    <dgm:pt modelId="{F12FC9B4-4357-4630-A031-8EAA5127B30E}">
      <dgm:prSet/>
      <dgm:spPr/>
      <dgm:t>
        <a:bodyPr/>
        <a:lstStyle/>
        <a:p>
          <a:r>
            <a:rPr lang="en-US" b="0" i="0"/>
            <a:t>• Parameters: n_estimators = 100, max_depth = 5</a:t>
          </a:r>
          <a:endParaRPr lang="en-US"/>
        </a:p>
      </dgm:t>
    </dgm:pt>
    <dgm:pt modelId="{2A2E0109-BA1D-427F-8AE4-E4154B30B0D3}" type="parTrans" cxnId="{AE9E5459-26DB-40D4-A1F0-2F635192B19D}">
      <dgm:prSet/>
      <dgm:spPr/>
      <dgm:t>
        <a:bodyPr/>
        <a:lstStyle/>
        <a:p>
          <a:endParaRPr lang="en-US"/>
        </a:p>
      </dgm:t>
    </dgm:pt>
    <dgm:pt modelId="{19023A12-D959-42BA-B678-18EBD971B93B}" type="sibTrans" cxnId="{AE9E5459-26DB-40D4-A1F0-2F635192B19D}">
      <dgm:prSet/>
      <dgm:spPr/>
      <dgm:t>
        <a:bodyPr/>
        <a:lstStyle/>
        <a:p>
          <a:endParaRPr lang="en-US"/>
        </a:p>
      </dgm:t>
    </dgm:pt>
    <dgm:pt modelId="{D16271F6-900B-4A79-B051-23302BF705AD}">
      <dgm:prSet/>
      <dgm:spPr/>
      <dgm:t>
        <a:bodyPr/>
        <a:lstStyle/>
        <a:p>
          <a:r>
            <a:rPr lang="en-US" b="0" i="0"/>
            <a:t>• Features Used:</a:t>
          </a:r>
          <a:endParaRPr lang="en-US"/>
        </a:p>
      </dgm:t>
    </dgm:pt>
    <dgm:pt modelId="{04FE411B-11ED-4CF3-929E-A49D7DBACA61}" type="parTrans" cxnId="{4AFEC5D5-132E-494C-A55D-2C51B6FA2B4E}">
      <dgm:prSet/>
      <dgm:spPr/>
      <dgm:t>
        <a:bodyPr/>
        <a:lstStyle/>
        <a:p>
          <a:endParaRPr lang="en-US"/>
        </a:p>
      </dgm:t>
    </dgm:pt>
    <dgm:pt modelId="{737B2BE6-5E7A-4B62-83EC-9A4308A3FEA2}" type="sibTrans" cxnId="{4AFEC5D5-132E-494C-A55D-2C51B6FA2B4E}">
      <dgm:prSet/>
      <dgm:spPr/>
      <dgm:t>
        <a:bodyPr/>
        <a:lstStyle/>
        <a:p>
          <a:endParaRPr lang="en-US"/>
        </a:p>
      </dgm:t>
    </dgm:pt>
    <dgm:pt modelId="{7E5C525B-F5F8-4ACD-91D9-86CE4C617774}">
      <dgm:prSet/>
      <dgm:spPr/>
      <dgm:t>
        <a:bodyPr/>
        <a:lstStyle/>
        <a:p>
          <a:r>
            <a:rPr lang="en-US" b="0" i="0"/>
            <a:t>- Win Percentage (WP 2020)</a:t>
          </a:r>
          <a:endParaRPr lang="en-US"/>
        </a:p>
      </dgm:t>
    </dgm:pt>
    <dgm:pt modelId="{EF5D96FB-E2A8-4F1F-BF62-ACCDF8D1FF90}" type="parTrans" cxnId="{E687870B-7F39-4964-A3F7-35F2E4ACF14F}">
      <dgm:prSet/>
      <dgm:spPr/>
      <dgm:t>
        <a:bodyPr/>
        <a:lstStyle/>
        <a:p>
          <a:endParaRPr lang="en-US"/>
        </a:p>
      </dgm:t>
    </dgm:pt>
    <dgm:pt modelId="{903D067F-54C4-4523-9A1D-DF6AA23320E6}" type="sibTrans" cxnId="{E687870B-7F39-4964-A3F7-35F2E4ACF14F}">
      <dgm:prSet/>
      <dgm:spPr/>
      <dgm:t>
        <a:bodyPr/>
        <a:lstStyle/>
        <a:p>
          <a:endParaRPr lang="en-US"/>
        </a:p>
      </dgm:t>
    </dgm:pt>
    <dgm:pt modelId="{B3B4522D-626F-4188-8202-E1A6F805DD5D}">
      <dgm:prSet/>
      <dgm:spPr/>
      <dgm:t>
        <a:bodyPr/>
        <a:lstStyle/>
        <a:p>
          <a:r>
            <a:rPr lang="en-US" b="0" i="0"/>
            <a:t>- Player Form Score (PFS 2020)</a:t>
          </a:r>
          <a:endParaRPr lang="en-US"/>
        </a:p>
      </dgm:t>
    </dgm:pt>
    <dgm:pt modelId="{174C48C4-9AAC-46BD-8C29-626917021DEF}" type="parTrans" cxnId="{3728F146-6F35-48C1-880C-0F4BEA3BDE65}">
      <dgm:prSet/>
      <dgm:spPr/>
      <dgm:t>
        <a:bodyPr/>
        <a:lstStyle/>
        <a:p>
          <a:endParaRPr lang="en-US"/>
        </a:p>
      </dgm:t>
    </dgm:pt>
    <dgm:pt modelId="{20A02E8D-8561-4661-B792-B84BD6719036}" type="sibTrans" cxnId="{3728F146-6F35-48C1-880C-0F4BEA3BDE65}">
      <dgm:prSet/>
      <dgm:spPr/>
      <dgm:t>
        <a:bodyPr/>
        <a:lstStyle/>
        <a:p>
          <a:endParaRPr lang="en-US"/>
        </a:p>
      </dgm:t>
    </dgm:pt>
    <dgm:pt modelId="{2BE43A99-3232-4D1B-9BF4-6FB4FC3D838C}">
      <dgm:prSet/>
      <dgm:spPr/>
      <dgm:t>
        <a:bodyPr/>
        <a:lstStyle/>
        <a:p>
          <a:r>
            <a:rPr lang="en-US" b="0" i="0"/>
            <a:t>- Net Run Rate (NRR 2020)</a:t>
          </a:r>
          <a:endParaRPr lang="en-US"/>
        </a:p>
      </dgm:t>
    </dgm:pt>
    <dgm:pt modelId="{1E8DFD31-0A16-4137-8559-3811F67596A6}" type="parTrans" cxnId="{8332CB39-0514-4424-A875-63B3426ADAE6}">
      <dgm:prSet/>
      <dgm:spPr/>
      <dgm:t>
        <a:bodyPr/>
        <a:lstStyle/>
        <a:p>
          <a:endParaRPr lang="en-US"/>
        </a:p>
      </dgm:t>
    </dgm:pt>
    <dgm:pt modelId="{76A2A606-9961-4AD4-86CB-926DBED516F0}" type="sibTrans" cxnId="{8332CB39-0514-4424-A875-63B3426ADAE6}">
      <dgm:prSet/>
      <dgm:spPr/>
      <dgm:t>
        <a:bodyPr/>
        <a:lstStyle/>
        <a:p>
          <a:endParaRPr lang="en-US"/>
        </a:p>
      </dgm:t>
    </dgm:pt>
    <dgm:pt modelId="{9CCC3D6C-8788-4643-8C99-F9CB7E60918D}">
      <dgm:prSet/>
      <dgm:spPr/>
      <dgm:t>
        <a:bodyPr/>
        <a:lstStyle/>
        <a:p>
          <a:r>
            <a:rPr lang="en-US" b="0" i="0"/>
            <a:t>- Sentiment Score (SMS)</a:t>
          </a:r>
          <a:endParaRPr lang="en-US"/>
        </a:p>
      </dgm:t>
    </dgm:pt>
    <dgm:pt modelId="{CF2E5DFF-282F-4D00-B1FF-7CEE3403BE3E}" type="parTrans" cxnId="{1C8BDEA0-F04F-41C1-9FFC-29E1F0C3E30F}">
      <dgm:prSet/>
      <dgm:spPr/>
      <dgm:t>
        <a:bodyPr/>
        <a:lstStyle/>
        <a:p>
          <a:endParaRPr lang="en-US"/>
        </a:p>
      </dgm:t>
    </dgm:pt>
    <dgm:pt modelId="{53F400FB-5ACD-414E-BD88-D136485A2B79}" type="sibTrans" cxnId="{1C8BDEA0-F04F-41C1-9FFC-29E1F0C3E30F}">
      <dgm:prSet/>
      <dgm:spPr/>
      <dgm:t>
        <a:bodyPr/>
        <a:lstStyle/>
        <a:p>
          <a:endParaRPr lang="en-US"/>
        </a:p>
      </dgm:t>
    </dgm:pt>
    <dgm:pt modelId="{E1D9E587-1219-4551-A2E5-4884891335C7}">
      <dgm:prSet/>
      <dgm:spPr/>
      <dgm:t>
        <a:bodyPr/>
        <a:lstStyle/>
        <a:p>
          <a:r>
            <a:rPr lang="en-US" b="0" i="0"/>
            <a:t>- Past Performance Metrics</a:t>
          </a:r>
          <a:endParaRPr lang="en-US"/>
        </a:p>
      </dgm:t>
    </dgm:pt>
    <dgm:pt modelId="{B53539B7-6ACA-4BF3-B776-67A725B4E23A}" type="parTrans" cxnId="{4CE2DB18-6044-4463-A5D1-F4239E135586}">
      <dgm:prSet/>
      <dgm:spPr/>
      <dgm:t>
        <a:bodyPr/>
        <a:lstStyle/>
        <a:p>
          <a:endParaRPr lang="en-US"/>
        </a:p>
      </dgm:t>
    </dgm:pt>
    <dgm:pt modelId="{4668D32E-5BAC-4E7F-AD37-2C06B765C6F6}" type="sibTrans" cxnId="{4CE2DB18-6044-4463-A5D1-F4239E135586}">
      <dgm:prSet/>
      <dgm:spPr/>
      <dgm:t>
        <a:bodyPr/>
        <a:lstStyle/>
        <a:p>
          <a:endParaRPr lang="en-US"/>
        </a:p>
      </dgm:t>
    </dgm:pt>
    <dgm:pt modelId="{59503AFC-36B5-44E1-8A66-05C27670DA1C}">
      <dgm:prSet/>
      <dgm:spPr/>
      <dgm:t>
        <a:bodyPr/>
        <a:lstStyle/>
        <a:p>
          <a:r>
            <a:rPr lang="en-US" b="0" i="0"/>
            <a:t>• Accuracy: 87.5% using Leave-One-Out Cross-Validation</a:t>
          </a:r>
          <a:endParaRPr lang="en-US"/>
        </a:p>
      </dgm:t>
    </dgm:pt>
    <dgm:pt modelId="{1F6AB857-1A42-4D88-AE3B-9EE59BDB649D}" type="parTrans" cxnId="{34DE558A-A118-4980-8C72-E39F93CB2DFE}">
      <dgm:prSet/>
      <dgm:spPr/>
      <dgm:t>
        <a:bodyPr/>
        <a:lstStyle/>
        <a:p>
          <a:endParaRPr lang="en-US"/>
        </a:p>
      </dgm:t>
    </dgm:pt>
    <dgm:pt modelId="{C2483139-C876-4724-BF28-1A043BC52C48}" type="sibTrans" cxnId="{34DE558A-A118-4980-8C72-E39F93CB2DFE}">
      <dgm:prSet/>
      <dgm:spPr/>
      <dgm:t>
        <a:bodyPr/>
        <a:lstStyle/>
        <a:p>
          <a:endParaRPr lang="en-US"/>
        </a:p>
      </dgm:t>
    </dgm:pt>
    <dgm:pt modelId="{44AD0D5F-88E4-441E-B941-C7B80C7C18A2}" type="pres">
      <dgm:prSet presAssocID="{533185D4-1828-481D-9B2E-6D5BCBDE6B26}" presName="vert0" presStyleCnt="0">
        <dgm:presLayoutVars>
          <dgm:dir/>
          <dgm:animOne val="branch"/>
          <dgm:animLvl val="lvl"/>
        </dgm:presLayoutVars>
      </dgm:prSet>
      <dgm:spPr/>
    </dgm:pt>
    <dgm:pt modelId="{F329AD59-B851-441F-A32E-DCE88654214F}" type="pres">
      <dgm:prSet presAssocID="{A7C55525-301C-4943-BBDA-CF8B0DC2137E}" presName="thickLine" presStyleLbl="alignNode1" presStyleIdx="0" presStyleCnt="9"/>
      <dgm:spPr/>
    </dgm:pt>
    <dgm:pt modelId="{2555452A-FCC9-44A2-AD66-5D104E2713BC}" type="pres">
      <dgm:prSet presAssocID="{A7C55525-301C-4943-BBDA-CF8B0DC2137E}" presName="horz1" presStyleCnt="0"/>
      <dgm:spPr/>
    </dgm:pt>
    <dgm:pt modelId="{B42EAE4A-97D4-4600-8F32-C4A9D6DC6A99}" type="pres">
      <dgm:prSet presAssocID="{A7C55525-301C-4943-BBDA-CF8B0DC2137E}" presName="tx1" presStyleLbl="revTx" presStyleIdx="0" presStyleCnt="9"/>
      <dgm:spPr/>
    </dgm:pt>
    <dgm:pt modelId="{7889B83D-6D14-4ECD-814C-40E60086760F}" type="pres">
      <dgm:prSet presAssocID="{A7C55525-301C-4943-BBDA-CF8B0DC2137E}" presName="vert1" presStyleCnt="0"/>
      <dgm:spPr/>
    </dgm:pt>
    <dgm:pt modelId="{08BE01DA-4D80-4580-BD25-988BA118BCB1}" type="pres">
      <dgm:prSet presAssocID="{F12FC9B4-4357-4630-A031-8EAA5127B30E}" presName="thickLine" presStyleLbl="alignNode1" presStyleIdx="1" presStyleCnt="9"/>
      <dgm:spPr/>
    </dgm:pt>
    <dgm:pt modelId="{3CE16DF2-E25E-45ED-8BE0-512514191FAB}" type="pres">
      <dgm:prSet presAssocID="{F12FC9B4-4357-4630-A031-8EAA5127B30E}" presName="horz1" presStyleCnt="0"/>
      <dgm:spPr/>
    </dgm:pt>
    <dgm:pt modelId="{C0394B71-79FE-488D-9D5E-C3F0085E925A}" type="pres">
      <dgm:prSet presAssocID="{F12FC9B4-4357-4630-A031-8EAA5127B30E}" presName="tx1" presStyleLbl="revTx" presStyleIdx="1" presStyleCnt="9"/>
      <dgm:spPr/>
    </dgm:pt>
    <dgm:pt modelId="{1A7360D2-6BAD-47D2-B24C-9A207C27F05B}" type="pres">
      <dgm:prSet presAssocID="{F12FC9B4-4357-4630-A031-8EAA5127B30E}" presName="vert1" presStyleCnt="0"/>
      <dgm:spPr/>
    </dgm:pt>
    <dgm:pt modelId="{8F715034-C393-4F75-BF50-2A73FDC8F7CE}" type="pres">
      <dgm:prSet presAssocID="{D16271F6-900B-4A79-B051-23302BF705AD}" presName="thickLine" presStyleLbl="alignNode1" presStyleIdx="2" presStyleCnt="9"/>
      <dgm:spPr/>
    </dgm:pt>
    <dgm:pt modelId="{4298E3B6-31FB-4B9D-934C-8DE3DDF9C4AD}" type="pres">
      <dgm:prSet presAssocID="{D16271F6-900B-4A79-B051-23302BF705AD}" presName="horz1" presStyleCnt="0"/>
      <dgm:spPr/>
    </dgm:pt>
    <dgm:pt modelId="{F2837530-00C6-4DD8-8B60-55BF472AF05F}" type="pres">
      <dgm:prSet presAssocID="{D16271F6-900B-4A79-B051-23302BF705AD}" presName="tx1" presStyleLbl="revTx" presStyleIdx="2" presStyleCnt="9"/>
      <dgm:spPr/>
    </dgm:pt>
    <dgm:pt modelId="{F18DB529-C5C5-4D58-A56E-17918288B009}" type="pres">
      <dgm:prSet presAssocID="{D16271F6-900B-4A79-B051-23302BF705AD}" presName="vert1" presStyleCnt="0"/>
      <dgm:spPr/>
    </dgm:pt>
    <dgm:pt modelId="{59E889D0-13F3-44BC-B10B-12D8676A0F1F}" type="pres">
      <dgm:prSet presAssocID="{7E5C525B-F5F8-4ACD-91D9-86CE4C617774}" presName="thickLine" presStyleLbl="alignNode1" presStyleIdx="3" presStyleCnt="9"/>
      <dgm:spPr/>
    </dgm:pt>
    <dgm:pt modelId="{687F64A3-0859-4828-A51A-80389D06CFC2}" type="pres">
      <dgm:prSet presAssocID="{7E5C525B-F5F8-4ACD-91D9-86CE4C617774}" presName="horz1" presStyleCnt="0"/>
      <dgm:spPr/>
    </dgm:pt>
    <dgm:pt modelId="{9BBF4BDD-6355-4F9E-9F93-AF63074C797E}" type="pres">
      <dgm:prSet presAssocID="{7E5C525B-F5F8-4ACD-91D9-86CE4C617774}" presName="tx1" presStyleLbl="revTx" presStyleIdx="3" presStyleCnt="9"/>
      <dgm:spPr/>
    </dgm:pt>
    <dgm:pt modelId="{D57E3D0E-4A07-45C7-9BA1-167F818956F5}" type="pres">
      <dgm:prSet presAssocID="{7E5C525B-F5F8-4ACD-91D9-86CE4C617774}" presName="vert1" presStyleCnt="0"/>
      <dgm:spPr/>
    </dgm:pt>
    <dgm:pt modelId="{D78D38F1-BDC6-4231-9171-0F3F7097787A}" type="pres">
      <dgm:prSet presAssocID="{B3B4522D-626F-4188-8202-E1A6F805DD5D}" presName="thickLine" presStyleLbl="alignNode1" presStyleIdx="4" presStyleCnt="9"/>
      <dgm:spPr/>
    </dgm:pt>
    <dgm:pt modelId="{94DF5463-35EC-4736-B2BB-F6309BF270C8}" type="pres">
      <dgm:prSet presAssocID="{B3B4522D-626F-4188-8202-E1A6F805DD5D}" presName="horz1" presStyleCnt="0"/>
      <dgm:spPr/>
    </dgm:pt>
    <dgm:pt modelId="{8E751F6A-563D-425E-8D21-A2B66A23F9C2}" type="pres">
      <dgm:prSet presAssocID="{B3B4522D-626F-4188-8202-E1A6F805DD5D}" presName="tx1" presStyleLbl="revTx" presStyleIdx="4" presStyleCnt="9"/>
      <dgm:spPr/>
    </dgm:pt>
    <dgm:pt modelId="{DFE177BF-FDC9-43BD-ACC8-251C379B915B}" type="pres">
      <dgm:prSet presAssocID="{B3B4522D-626F-4188-8202-E1A6F805DD5D}" presName="vert1" presStyleCnt="0"/>
      <dgm:spPr/>
    </dgm:pt>
    <dgm:pt modelId="{64B1C991-98CE-492F-9F8C-BD39CED14F93}" type="pres">
      <dgm:prSet presAssocID="{2BE43A99-3232-4D1B-9BF4-6FB4FC3D838C}" presName="thickLine" presStyleLbl="alignNode1" presStyleIdx="5" presStyleCnt="9"/>
      <dgm:spPr/>
    </dgm:pt>
    <dgm:pt modelId="{CD64421A-ABC7-40AA-9784-1D6928333EFC}" type="pres">
      <dgm:prSet presAssocID="{2BE43A99-3232-4D1B-9BF4-6FB4FC3D838C}" presName="horz1" presStyleCnt="0"/>
      <dgm:spPr/>
    </dgm:pt>
    <dgm:pt modelId="{2FE88B0E-C6D3-4F1B-A8E3-E106FFBFC42A}" type="pres">
      <dgm:prSet presAssocID="{2BE43A99-3232-4D1B-9BF4-6FB4FC3D838C}" presName="tx1" presStyleLbl="revTx" presStyleIdx="5" presStyleCnt="9"/>
      <dgm:spPr/>
    </dgm:pt>
    <dgm:pt modelId="{62400F88-83BC-43EA-9FD8-5A65EF12ACD7}" type="pres">
      <dgm:prSet presAssocID="{2BE43A99-3232-4D1B-9BF4-6FB4FC3D838C}" presName="vert1" presStyleCnt="0"/>
      <dgm:spPr/>
    </dgm:pt>
    <dgm:pt modelId="{825DEB2B-ABCC-4ECC-A046-7712666662B8}" type="pres">
      <dgm:prSet presAssocID="{9CCC3D6C-8788-4643-8C99-F9CB7E60918D}" presName="thickLine" presStyleLbl="alignNode1" presStyleIdx="6" presStyleCnt="9"/>
      <dgm:spPr/>
    </dgm:pt>
    <dgm:pt modelId="{390C5307-B743-45A3-B445-98757A1B6497}" type="pres">
      <dgm:prSet presAssocID="{9CCC3D6C-8788-4643-8C99-F9CB7E60918D}" presName="horz1" presStyleCnt="0"/>
      <dgm:spPr/>
    </dgm:pt>
    <dgm:pt modelId="{6960460D-EA73-4323-A73D-9D29A12AFA19}" type="pres">
      <dgm:prSet presAssocID="{9CCC3D6C-8788-4643-8C99-F9CB7E60918D}" presName="tx1" presStyleLbl="revTx" presStyleIdx="6" presStyleCnt="9"/>
      <dgm:spPr/>
    </dgm:pt>
    <dgm:pt modelId="{07D91D1F-8E4D-47A2-A069-8CCD0FDAE80F}" type="pres">
      <dgm:prSet presAssocID="{9CCC3D6C-8788-4643-8C99-F9CB7E60918D}" presName="vert1" presStyleCnt="0"/>
      <dgm:spPr/>
    </dgm:pt>
    <dgm:pt modelId="{B7912794-D1A5-462C-B00C-E449D01E3680}" type="pres">
      <dgm:prSet presAssocID="{E1D9E587-1219-4551-A2E5-4884891335C7}" presName="thickLine" presStyleLbl="alignNode1" presStyleIdx="7" presStyleCnt="9"/>
      <dgm:spPr/>
    </dgm:pt>
    <dgm:pt modelId="{410B52AC-36ED-4929-8D52-CB1C287BAF48}" type="pres">
      <dgm:prSet presAssocID="{E1D9E587-1219-4551-A2E5-4884891335C7}" presName="horz1" presStyleCnt="0"/>
      <dgm:spPr/>
    </dgm:pt>
    <dgm:pt modelId="{EDEDEFB9-548F-4189-B4A5-A75226302B9C}" type="pres">
      <dgm:prSet presAssocID="{E1D9E587-1219-4551-A2E5-4884891335C7}" presName="tx1" presStyleLbl="revTx" presStyleIdx="7" presStyleCnt="9"/>
      <dgm:spPr/>
    </dgm:pt>
    <dgm:pt modelId="{67051D21-A532-4268-9CEB-2C8F92F15E0A}" type="pres">
      <dgm:prSet presAssocID="{E1D9E587-1219-4551-A2E5-4884891335C7}" presName="vert1" presStyleCnt="0"/>
      <dgm:spPr/>
    </dgm:pt>
    <dgm:pt modelId="{DB31824A-CB60-4A07-B82F-F5E6E73AA59B}" type="pres">
      <dgm:prSet presAssocID="{59503AFC-36B5-44E1-8A66-05C27670DA1C}" presName="thickLine" presStyleLbl="alignNode1" presStyleIdx="8" presStyleCnt="9"/>
      <dgm:spPr/>
    </dgm:pt>
    <dgm:pt modelId="{F5C6E6CE-B2A2-477A-B7BE-92CB826983EB}" type="pres">
      <dgm:prSet presAssocID="{59503AFC-36B5-44E1-8A66-05C27670DA1C}" presName="horz1" presStyleCnt="0"/>
      <dgm:spPr/>
    </dgm:pt>
    <dgm:pt modelId="{30C3B8D2-738D-4F78-ADC3-5FC4BCF091DE}" type="pres">
      <dgm:prSet presAssocID="{59503AFC-36B5-44E1-8A66-05C27670DA1C}" presName="tx1" presStyleLbl="revTx" presStyleIdx="8" presStyleCnt="9"/>
      <dgm:spPr/>
    </dgm:pt>
    <dgm:pt modelId="{03A2D683-539C-489C-BF68-E3E494375AAC}" type="pres">
      <dgm:prSet presAssocID="{59503AFC-36B5-44E1-8A66-05C27670DA1C}" presName="vert1" presStyleCnt="0"/>
      <dgm:spPr/>
    </dgm:pt>
  </dgm:ptLst>
  <dgm:cxnLst>
    <dgm:cxn modelId="{E687870B-7F39-4964-A3F7-35F2E4ACF14F}" srcId="{533185D4-1828-481D-9B2E-6D5BCBDE6B26}" destId="{7E5C525B-F5F8-4ACD-91D9-86CE4C617774}" srcOrd="3" destOrd="0" parTransId="{EF5D96FB-E2A8-4F1F-BF62-ACCDF8D1FF90}" sibTransId="{903D067F-54C4-4523-9A1D-DF6AA23320E6}"/>
    <dgm:cxn modelId="{7E54BC0B-795A-4CFC-9942-6449CA8250F9}" type="presOf" srcId="{9CCC3D6C-8788-4643-8C99-F9CB7E60918D}" destId="{6960460D-EA73-4323-A73D-9D29A12AFA19}" srcOrd="0" destOrd="0" presId="urn:microsoft.com/office/officeart/2008/layout/LinedList"/>
    <dgm:cxn modelId="{4CE2DB18-6044-4463-A5D1-F4239E135586}" srcId="{533185D4-1828-481D-9B2E-6D5BCBDE6B26}" destId="{E1D9E587-1219-4551-A2E5-4884891335C7}" srcOrd="7" destOrd="0" parTransId="{B53539B7-6ACA-4BF3-B776-67A725B4E23A}" sibTransId="{4668D32E-5BAC-4E7F-AD37-2C06B765C6F6}"/>
    <dgm:cxn modelId="{D46CFF1C-0296-4C45-BE7F-10E3B6E7F81C}" type="presOf" srcId="{A7C55525-301C-4943-BBDA-CF8B0DC2137E}" destId="{B42EAE4A-97D4-4600-8F32-C4A9D6DC6A99}" srcOrd="0" destOrd="0" presId="urn:microsoft.com/office/officeart/2008/layout/LinedList"/>
    <dgm:cxn modelId="{2E91222D-D901-40D3-9A2E-D812CB273A16}" type="presOf" srcId="{59503AFC-36B5-44E1-8A66-05C27670DA1C}" destId="{30C3B8D2-738D-4F78-ADC3-5FC4BCF091DE}" srcOrd="0" destOrd="0" presId="urn:microsoft.com/office/officeart/2008/layout/LinedList"/>
    <dgm:cxn modelId="{8332CB39-0514-4424-A875-63B3426ADAE6}" srcId="{533185D4-1828-481D-9B2E-6D5BCBDE6B26}" destId="{2BE43A99-3232-4D1B-9BF4-6FB4FC3D838C}" srcOrd="5" destOrd="0" parTransId="{1E8DFD31-0A16-4137-8559-3811F67596A6}" sibTransId="{76A2A606-9961-4AD4-86CB-926DBED516F0}"/>
    <dgm:cxn modelId="{580D1B44-76BD-44E5-A8A5-AE6CA1E86536}" type="presOf" srcId="{F12FC9B4-4357-4630-A031-8EAA5127B30E}" destId="{C0394B71-79FE-488D-9D5E-C3F0085E925A}" srcOrd="0" destOrd="0" presId="urn:microsoft.com/office/officeart/2008/layout/LinedList"/>
    <dgm:cxn modelId="{3728F146-6F35-48C1-880C-0F4BEA3BDE65}" srcId="{533185D4-1828-481D-9B2E-6D5BCBDE6B26}" destId="{B3B4522D-626F-4188-8202-E1A6F805DD5D}" srcOrd="4" destOrd="0" parTransId="{174C48C4-9AAC-46BD-8C29-626917021DEF}" sibTransId="{20A02E8D-8561-4661-B792-B84BD6719036}"/>
    <dgm:cxn modelId="{74DE8A53-43F0-41FC-84E7-22B4443DBE75}" type="presOf" srcId="{7E5C525B-F5F8-4ACD-91D9-86CE4C617774}" destId="{9BBF4BDD-6355-4F9E-9F93-AF63074C797E}" srcOrd="0" destOrd="0" presId="urn:microsoft.com/office/officeart/2008/layout/LinedList"/>
    <dgm:cxn modelId="{56DD6254-BC8D-4306-B5A5-256836F406E1}" type="presOf" srcId="{2BE43A99-3232-4D1B-9BF4-6FB4FC3D838C}" destId="{2FE88B0E-C6D3-4F1B-A8E3-E106FFBFC42A}" srcOrd="0" destOrd="0" presId="urn:microsoft.com/office/officeart/2008/layout/LinedList"/>
    <dgm:cxn modelId="{AE9E5459-26DB-40D4-A1F0-2F635192B19D}" srcId="{533185D4-1828-481D-9B2E-6D5BCBDE6B26}" destId="{F12FC9B4-4357-4630-A031-8EAA5127B30E}" srcOrd="1" destOrd="0" parTransId="{2A2E0109-BA1D-427F-8AE4-E4154B30B0D3}" sibTransId="{19023A12-D959-42BA-B678-18EBD971B93B}"/>
    <dgm:cxn modelId="{34DE558A-A118-4980-8C72-E39F93CB2DFE}" srcId="{533185D4-1828-481D-9B2E-6D5BCBDE6B26}" destId="{59503AFC-36B5-44E1-8A66-05C27670DA1C}" srcOrd="8" destOrd="0" parTransId="{1F6AB857-1A42-4D88-AE3B-9EE59BDB649D}" sibTransId="{C2483139-C876-4724-BF28-1A043BC52C48}"/>
    <dgm:cxn modelId="{1C8BDEA0-F04F-41C1-9FFC-29E1F0C3E30F}" srcId="{533185D4-1828-481D-9B2E-6D5BCBDE6B26}" destId="{9CCC3D6C-8788-4643-8C99-F9CB7E60918D}" srcOrd="6" destOrd="0" parTransId="{CF2E5DFF-282F-4D00-B1FF-7CEE3403BE3E}" sibTransId="{53F400FB-5ACD-414E-BD88-D136485A2B79}"/>
    <dgm:cxn modelId="{4B424DA1-A9EA-4B2F-8511-58CE5473E6E9}" type="presOf" srcId="{E1D9E587-1219-4551-A2E5-4884891335C7}" destId="{EDEDEFB9-548F-4189-B4A5-A75226302B9C}" srcOrd="0" destOrd="0" presId="urn:microsoft.com/office/officeart/2008/layout/LinedList"/>
    <dgm:cxn modelId="{0AC4EAC4-6EE0-40FD-9CE9-4F34E3BA2277}" type="presOf" srcId="{B3B4522D-626F-4188-8202-E1A6F805DD5D}" destId="{8E751F6A-563D-425E-8D21-A2B66A23F9C2}" srcOrd="0" destOrd="0" presId="urn:microsoft.com/office/officeart/2008/layout/LinedList"/>
    <dgm:cxn modelId="{01E28BCA-A853-4665-91DF-2C6EF2759333}" type="presOf" srcId="{533185D4-1828-481D-9B2E-6D5BCBDE6B26}" destId="{44AD0D5F-88E4-441E-B941-C7B80C7C18A2}" srcOrd="0" destOrd="0" presId="urn:microsoft.com/office/officeart/2008/layout/LinedList"/>
    <dgm:cxn modelId="{4AFEC5D5-132E-494C-A55D-2C51B6FA2B4E}" srcId="{533185D4-1828-481D-9B2E-6D5BCBDE6B26}" destId="{D16271F6-900B-4A79-B051-23302BF705AD}" srcOrd="2" destOrd="0" parTransId="{04FE411B-11ED-4CF3-929E-A49D7DBACA61}" sibTransId="{737B2BE6-5E7A-4B62-83EC-9A4308A3FEA2}"/>
    <dgm:cxn modelId="{D258F8D5-CA70-4DE8-9DB9-F5FA62A57D7B}" srcId="{533185D4-1828-481D-9B2E-6D5BCBDE6B26}" destId="{A7C55525-301C-4943-BBDA-CF8B0DC2137E}" srcOrd="0" destOrd="0" parTransId="{FADDA6C5-040C-4EB6-8ADE-CE20BE585904}" sibTransId="{A2882E0A-E195-4F42-B796-931E3F8B61E9}"/>
    <dgm:cxn modelId="{952CCAFC-DDB0-4B5D-A3D0-74F0EB32E111}" type="presOf" srcId="{D16271F6-900B-4A79-B051-23302BF705AD}" destId="{F2837530-00C6-4DD8-8B60-55BF472AF05F}" srcOrd="0" destOrd="0" presId="urn:microsoft.com/office/officeart/2008/layout/LinedList"/>
    <dgm:cxn modelId="{CADCA2D7-9BDE-4FCC-9BCF-10C06D4F7474}" type="presParOf" srcId="{44AD0D5F-88E4-441E-B941-C7B80C7C18A2}" destId="{F329AD59-B851-441F-A32E-DCE88654214F}" srcOrd="0" destOrd="0" presId="urn:microsoft.com/office/officeart/2008/layout/LinedList"/>
    <dgm:cxn modelId="{832A07D6-057D-4E92-B541-5734F93C3CAC}" type="presParOf" srcId="{44AD0D5F-88E4-441E-B941-C7B80C7C18A2}" destId="{2555452A-FCC9-44A2-AD66-5D104E2713BC}" srcOrd="1" destOrd="0" presId="urn:microsoft.com/office/officeart/2008/layout/LinedList"/>
    <dgm:cxn modelId="{2F6AEE67-13CA-4493-87F1-2CEF65C82C6E}" type="presParOf" srcId="{2555452A-FCC9-44A2-AD66-5D104E2713BC}" destId="{B42EAE4A-97D4-4600-8F32-C4A9D6DC6A99}" srcOrd="0" destOrd="0" presId="urn:microsoft.com/office/officeart/2008/layout/LinedList"/>
    <dgm:cxn modelId="{74B363B9-E192-4258-A590-54A41E6C1250}" type="presParOf" srcId="{2555452A-FCC9-44A2-AD66-5D104E2713BC}" destId="{7889B83D-6D14-4ECD-814C-40E60086760F}" srcOrd="1" destOrd="0" presId="urn:microsoft.com/office/officeart/2008/layout/LinedList"/>
    <dgm:cxn modelId="{B73C6E90-FE32-4716-BDE6-168EEBA7D0C0}" type="presParOf" srcId="{44AD0D5F-88E4-441E-B941-C7B80C7C18A2}" destId="{08BE01DA-4D80-4580-BD25-988BA118BCB1}" srcOrd="2" destOrd="0" presId="urn:microsoft.com/office/officeart/2008/layout/LinedList"/>
    <dgm:cxn modelId="{623990A6-81F0-4F6A-B5BD-ECCB35564391}" type="presParOf" srcId="{44AD0D5F-88E4-441E-B941-C7B80C7C18A2}" destId="{3CE16DF2-E25E-45ED-8BE0-512514191FAB}" srcOrd="3" destOrd="0" presId="urn:microsoft.com/office/officeart/2008/layout/LinedList"/>
    <dgm:cxn modelId="{7D7AA36A-D844-44A4-A372-5E92ACBC2692}" type="presParOf" srcId="{3CE16DF2-E25E-45ED-8BE0-512514191FAB}" destId="{C0394B71-79FE-488D-9D5E-C3F0085E925A}" srcOrd="0" destOrd="0" presId="urn:microsoft.com/office/officeart/2008/layout/LinedList"/>
    <dgm:cxn modelId="{C33BEF95-68C4-4BB4-AD9B-F0C9729714A3}" type="presParOf" srcId="{3CE16DF2-E25E-45ED-8BE0-512514191FAB}" destId="{1A7360D2-6BAD-47D2-B24C-9A207C27F05B}" srcOrd="1" destOrd="0" presId="urn:microsoft.com/office/officeart/2008/layout/LinedList"/>
    <dgm:cxn modelId="{510EE28B-3BE5-4C00-A71D-A83F82238C7C}" type="presParOf" srcId="{44AD0D5F-88E4-441E-B941-C7B80C7C18A2}" destId="{8F715034-C393-4F75-BF50-2A73FDC8F7CE}" srcOrd="4" destOrd="0" presId="urn:microsoft.com/office/officeart/2008/layout/LinedList"/>
    <dgm:cxn modelId="{B7F1E138-71FE-4E6B-9C81-849F992C8C40}" type="presParOf" srcId="{44AD0D5F-88E4-441E-B941-C7B80C7C18A2}" destId="{4298E3B6-31FB-4B9D-934C-8DE3DDF9C4AD}" srcOrd="5" destOrd="0" presId="urn:microsoft.com/office/officeart/2008/layout/LinedList"/>
    <dgm:cxn modelId="{0D8FFA9E-E1E6-4839-930D-BFCA948BF19C}" type="presParOf" srcId="{4298E3B6-31FB-4B9D-934C-8DE3DDF9C4AD}" destId="{F2837530-00C6-4DD8-8B60-55BF472AF05F}" srcOrd="0" destOrd="0" presId="urn:microsoft.com/office/officeart/2008/layout/LinedList"/>
    <dgm:cxn modelId="{DC34CBFC-0B10-4A84-B5BA-E75E7C98212F}" type="presParOf" srcId="{4298E3B6-31FB-4B9D-934C-8DE3DDF9C4AD}" destId="{F18DB529-C5C5-4D58-A56E-17918288B009}" srcOrd="1" destOrd="0" presId="urn:microsoft.com/office/officeart/2008/layout/LinedList"/>
    <dgm:cxn modelId="{B4371377-7C3E-4AC2-B489-C0B810E8B0EA}" type="presParOf" srcId="{44AD0D5F-88E4-441E-B941-C7B80C7C18A2}" destId="{59E889D0-13F3-44BC-B10B-12D8676A0F1F}" srcOrd="6" destOrd="0" presId="urn:microsoft.com/office/officeart/2008/layout/LinedList"/>
    <dgm:cxn modelId="{DA5283CF-7F11-4B7E-BF92-1EF4C25D3D97}" type="presParOf" srcId="{44AD0D5F-88E4-441E-B941-C7B80C7C18A2}" destId="{687F64A3-0859-4828-A51A-80389D06CFC2}" srcOrd="7" destOrd="0" presId="urn:microsoft.com/office/officeart/2008/layout/LinedList"/>
    <dgm:cxn modelId="{3A21CC73-674E-419A-9E7A-F51D1C4A2A8F}" type="presParOf" srcId="{687F64A3-0859-4828-A51A-80389D06CFC2}" destId="{9BBF4BDD-6355-4F9E-9F93-AF63074C797E}" srcOrd="0" destOrd="0" presId="urn:microsoft.com/office/officeart/2008/layout/LinedList"/>
    <dgm:cxn modelId="{58072580-8242-4510-A89B-FA07161A0E29}" type="presParOf" srcId="{687F64A3-0859-4828-A51A-80389D06CFC2}" destId="{D57E3D0E-4A07-45C7-9BA1-167F818956F5}" srcOrd="1" destOrd="0" presId="urn:microsoft.com/office/officeart/2008/layout/LinedList"/>
    <dgm:cxn modelId="{38B99D6F-DAD1-40CF-815D-27DAAA9150C8}" type="presParOf" srcId="{44AD0D5F-88E4-441E-B941-C7B80C7C18A2}" destId="{D78D38F1-BDC6-4231-9171-0F3F7097787A}" srcOrd="8" destOrd="0" presId="urn:microsoft.com/office/officeart/2008/layout/LinedList"/>
    <dgm:cxn modelId="{192FCC15-9C4E-46A0-A685-106E82154448}" type="presParOf" srcId="{44AD0D5F-88E4-441E-B941-C7B80C7C18A2}" destId="{94DF5463-35EC-4736-B2BB-F6309BF270C8}" srcOrd="9" destOrd="0" presId="urn:microsoft.com/office/officeart/2008/layout/LinedList"/>
    <dgm:cxn modelId="{4A19577E-285A-47A8-A0B9-265AED0E5AF6}" type="presParOf" srcId="{94DF5463-35EC-4736-B2BB-F6309BF270C8}" destId="{8E751F6A-563D-425E-8D21-A2B66A23F9C2}" srcOrd="0" destOrd="0" presId="urn:microsoft.com/office/officeart/2008/layout/LinedList"/>
    <dgm:cxn modelId="{EFA81FC9-B905-45C8-BCD9-780DE412E9D9}" type="presParOf" srcId="{94DF5463-35EC-4736-B2BB-F6309BF270C8}" destId="{DFE177BF-FDC9-43BD-ACC8-251C379B915B}" srcOrd="1" destOrd="0" presId="urn:microsoft.com/office/officeart/2008/layout/LinedList"/>
    <dgm:cxn modelId="{162F2B75-D03E-40CA-9176-AB4626C0A652}" type="presParOf" srcId="{44AD0D5F-88E4-441E-B941-C7B80C7C18A2}" destId="{64B1C991-98CE-492F-9F8C-BD39CED14F93}" srcOrd="10" destOrd="0" presId="urn:microsoft.com/office/officeart/2008/layout/LinedList"/>
    <dgm:cxn modelId="{A9F77FE5-AB93-4B02-B42C-4C95645C6EF9}" type="presParOf" srcId="{44AD0D5F-88E4-441E-B941-C7B80C7C18A2}" destId="{CD64421A-ABC7-40AA-9784-1D6928333EFC}" srcOrd="11" destOrd="0" presId="urn:microsoft.com/office/officeart/2008/layout/LinedList"/>
    <dgm:cxn modelId="{7A8D7C78-BF0D-4E95-A11F-4B30C9052A2E}" type="presParOf" srcId="{CD64421A-ABC7-40AA-9784-1D6928333EFC}" destId="{2FE88B0E-C6D3-4F1B-A8E3-E106FFBFC42A}" srcOrd="0" destOrd="0" presId="urn:microsoft.com/office/officeart/2008/layout/LinedList"/>
    <dgm:cxn modelId="{831B7FDA-51BE-4D46-ADD1-7AB92FCF5E71}" type="presParOf" srcId="{CD64421A-ABC7-40AA-9784-1D6928333EFC}" destId="{62400F88-83BC-43EA-9FD8-5A65EF12ACD7}" srcOrd="1" destOrd="0" presId="urn:microsoft.com/office/officeart/2008/layout/LinedList"/>
    <dgm:cxn modelId="{ED3E47DD-E75F-42E9-8837-7DDE24659251}" type="presParOf" srcId="{44AD0D5F-88E4-441E-B941-C7B80C7C18A2}" destId="{825DEB2B-ABCC-4ECC-A046-7712666662B8}" srcOrd="12" destOrd="0" presId="urn:microsoft.com/office/officeart/2008/layout/LinedList"/>
    <dgm:cxn modelId="{4C1535CB-D2F9-4223-9BB9-C8CB963C7D87}" type="presParOf" srcId="{44AD0D5F-88E4-441E-B941-C7B80C7C18A2}" destId="{390C5307-B743-45A3-B445-98757A1B6497}" srcOrd="13" destOrd="0" presId="urn:microsoft.com/office/officeart/2008/layout/LinedList"/>
    <dgm:cxn modelId="{5C9AED58-3E2F-4BD6-AA13-10539C9CF447}" type="presParOf" srcId="{390C5307-B743-45A3-B445-98757A1B6497}" destId="{6960460D-EA73-4323-A73D-9D29A12AFA19}" srcOrd="0" destOrd="0" presId="urn:microsoft.com/office/officeart/2008/layout/LinedList"/>
    <dgm:cxn modelId="{CE5112AC-F108-48C2-868C-AC03E25F6932}" type="presParOf" srcId="{390C5307-B743-45A3-B445-98757A1B6497}" destId="{07D91D1F-8E4D-47A2-A069-8CCD0FDAE80F}" srcOrd="1" destOrd="0" presId="urn:microsoft.com/office/officeart/2008/layout/LinedList"/>
    <dgm:cxn modelId="{423C2C92-5448-4CC0-9E55-E424C0948670}" type="presParOf" srcId="{44AD0D5F-88E4-441E-B941-C7B80C7C18A2}" destId="{B7912794-D1A5-462C-B00C-E449D01E3680}" srcOrd="14" destOrd="0" presId="urn:microsoft.com/office/officeart/2008/layout/LinedList"/>
    <dgm:cxn modelId="{08BC2171-3B00-416B-BE2F-B973F26BED7E}" type="presParOf" srcId="{44AD0D5F-88E4-441E-B941-C7B80C7C18A2}" destId="{410B52AC-36ED-4929-8D52-CB1C287BAF48}" srcOrd="15" destOrd="0" presId="urn:microsoft.com/office/officeart/2008/layout/LinedList"/>
    <dgm:cxn modelId="{8F71FD1E-CE95-430E-8BF4-627BA31666FF}" type="presParOf" srcId="{410B52AC-36ED-4929-8D52-CB1C287BAF48}" destId="{EDEDEFB9-548F-4189-B4A5-A75226302B9C}" srcOrd="0" destOrd="0" presId="urn:microsoft.com/office/officeart/2008/layout/LinedList"/>
    <dgm:cxn modelId="{F7AF8291-7DDC-4E73-B093-24F86BE057C5}" type="presParOf" srcId="{410B52AC-36ED-4929-8D52-CB1C287BAF48}" destId="{67051D21-A532-4268-9CEB-2C8F92F15E0A}" srcOrd="1" destOrd="0" presId="urn:microsoft.com/office/officeart/2008/layout/LinedList"/>
    <dgm:cxn modelId="{AC8D1452-4808-43CE-9F07-746CDA13F8C4}" type="presParOf" srcId="{44AD0D5F-88E4-441E-B941-C7B80C7C18A2}" destId="{DB31824A-CB60-4A07-B82F-F5E6E73AA59B}" srcOrd="16" destOrd="0" presId="urn:microsoft.com/office/officeart/2008/layout/LinedList"/>
    <dgm:cxn modelId="{F4952BBD-3FE2-43C3-9F3D-98ABEE810742}" type="presParOf" srcId="{44AD0D5F-88E4-441E-B941-C7B80C7C18A2}" destId="{F5C6E6CE-B2A2-477A-B7BE-92CB826983EB}" srcOrd="17" destOrd="0" presId="urn:microsoft.com/office/officeart/2008/layout/LinedList"/>
    <dgm:cxn modelId="{DB66B3BB-A03E-4258-82FC-76B87D07B335}" type="presParOf" srcId="{F5C6E6CE-B2A2-477A-B7BE-92CB826983EB}" destId="{30C3B8D2-738D-4F78-ADC3-5FC4BCF091DE}" srcOrd="0" destOrd="0" presId="urn:microsoft.com/office/officeart/2008/layout/LinedList"/>
    <dgm:cxn modelId="{140FB33F-8A81-47F4-A72A-2E0597EC9C70}" type="presParOf" srcId="{F5C6E6CE-B2A2-477A-B7BE-92CB826983EB}" destId="{03A2D683-539C-489C-BF68-E3E494375A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110146-A2C8-444D-981A-6D65D32378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6F98A0-6FCB-49E0-AFC0-F8E4951C1C07}">
      <dgm:prSet/>
      <dgm:spPr/>
      <dgm:t>
        <a:bodyPr/>
        <a:lstStyle/>
        <a:p>
          <a:r>
            <a:rPr lang="en-US" b="0" i="0"/>
            <a:t>• Mumbai Indians had strong match performance and positive sentiment</a:t>
          </a:r>
          <a:endParaRPr lang="en-US"/>
        </a:p>
      </dgm:t>
    </dgm:pt>
    <dgm:pt modelId="{746BCBE1-CCD8-420F-93FC-D99F795035C9}" type="parTrans" cxnId="{DDDD8CBC-95A0-4C60-805C-A2390CAA082A}">
      <dgm:prSet/>
      <dgm:spPr/>
      <dgm:t>
        <a:bodyPr/>
        <a:lstStyle/>
        <a:p>
          <a:endParaRPr lang="en-US"/>
        </a:p>
      </dgm:t>
    </dgm:pt>
    <dgm:pt modelId="{A76BF11A-4CD1-41D9-A36A-A19CB8A2259D}" type="sibTrans" cxnId="{DDDD8CBC-95A0-4C60-805C-A2390CAA082A}">
      <dgm:prSet/>
      <dgm:spPr/>
      <dgm:t>
        <a:bodyPr/>
        <a:lstStyle/>
        <a:p>
          <a:endParaRPr lang="en-US"/>
        </a:p>
      </dgm:t>
    </dgm:pt>
    <dgm:pt modelId="{6ABB06A0-D0BC-4098-B02C-FEC1E5C88F05}">
      <dgm:prSet/>
      <dgm:spPr/>
      <dgm:t>
        <a:bodyPr/>
        <a:lstStyle/>
        <a:p>
          <a:r>
            <a:rPr lang="en-US" b="0" i="0"/>
            <a:t>• Delhi Capitals had the most wins but lacked high sentiment support</a:t>
          </a:r>
          <a:endParaRPr lang="en-US"/>
        </a:p>
      </dgm:t>
    </dgm:pt>
    <dgm:pt modelId="{38ADAD7F-5AB3-413F-8332-4599A1C06921}" type="parTrans" cxnId="{93E374BC-C2D4-4EB3-A954-581CFC1B5049}">
      <dgm:prSet/>
      <dgm:spPr/>
      <dgm:t>
        <a:bodyPr/>
        <a:lstStyle/>
        <a:p>
          <a:endParaRPr lang="en-US"/>
        </a:p>
      </dgm:t>
    </dgm:pt>
    <dgm:pt modelId="{59310721-1699-46D0-A045-37A4FFD88954}" type="sibTrans" cxnId="{93E374BC-C2D4-4EB3-A954-581CFC1B5049}">
      <dgm:prSet/>
      <dgm:spPr/>
      <dgm:t>
        <a:bodyPr/>
        <a:lstStyle/>
        <a:p>
          <a:endParaRPr lang="en-US"/>
        </a:p>
      </dgm:t>
    </dgm:pt>
    <dgm:pt modelId="{71537AA3-B2A4-4217-986C-8A58C547D4A5}">
      <dgm:prSet/>
      <dgm:spPr/>
      <dgm:t>
        <a:bodyPr/>
        <a:lstStyle/>
        <a:p>
          <a:r>
            <a:rPr lang="en-US" b="0" i="0"/>
            <a:t>• Based on combined factors, MI was predicted as the IPL 2020 winner</a:t>
          </a:r>
          <a:endParaRPr lang="en-US"/>
        </a:p>
      </dgm:t>
    </dgm:pt>
    <dgm:pt modelId="{9793C335-4054-4F8F-9C3C-4A61F58C40FC}" type="parTrans" cxnId="{BEC76EE3-2324-4E28-B49D-A8C1FF471125}">
      <dgm:prSet/>
      <dgm:spPr/>
      <dgm:t>
        <a:bodyPr/>
        <a:lstStyle/>
        <a:p>
          <a:endParaRPr lang="en-US"/>
        </a:p>
      </dgm:t>
    </dgm:pt>
    <dgm:pt modelId="{272DC3AD-B89F-44D5-A260-DABFB5C040FA}" type="sibTrans" cxnId="{BEC76EE3-2324-4E28-B49D-A8C1FF471125}">
      <dgm:prSet/>
      <dgm:spPr/>
      <dgm:t>
        <a:bodyPr/>
        <a:lstStyle/>
        <a:p>
          <a:endParaRPr lang="en-US"/>
        </a:p>
      </dgm:t>
    </dgm:pt>
    <dgm:pt modelId="{2D932511-2017-483D-BF51-91932B98FE71}" type="pres">
      <dgm:prSet presAssocID="{E5110146-A2C8-444D-981A-6D65D3237831}" presName="root" presStyleCnt="0">
        <dgm:presLayoutVars>
          <dgm:dir/>
          <dgm:resizeHandles val="exact"/>
        </dgm:presLayoutVars>
      </dgm:prSet>
      <dgm:spPr/>
    </dgm:pt>
    <dgm:pt modelId="{BAFEE9F7-1C9B-4E8F-86AB-DD72A6EC5FE6}" type="pres">
      <dgm:prSet presAssocID="{C26F98A0-6FCB-49E0-AFC0-F8E4951C1C07}" presName="compNode" presStyleCnt="0"/>
      <dgm:spPr/>
    </dgm:pt>
    <dgm:pt modelId="{9BE8D1F7-5FAE-416B-97D1-B99CA81EC3DB}" type="pres">
      <dgm:prSet presAssocID="{C26F98A0-6FCB-49E0-AFC0-F8E4951C1C07}" presName="bgRect" presStyleLbl="bgShp" presStyleIdx="0" presStyleCnt="3"/>
      <dgm:spPr/>
    </dgm:pt>
    <dgm:pt modelId="{BC50313F-24D8-4E75-A60E-9E6E6E30F666}" type="pres">
      <dgm:prSet presAssocID="{C26F98A0-6FCB-49E0-AFC0-F8E4951C1C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75849C5C-FFBA-4980-879F-8345A36CFE42}" type="pres">
      <dgm:prSet presAssocID="{C26F98A0-6FCB-49E0-AFC0-F8E4951C1C07}" presName="spaceRect" presStyleCnt="0"/>
      <dgm:spPr/>
    </dgm:pt>
    <dgm:pt modelId="{5DEEB99D-0340-4F1B-A5F8-D95D0FEC0C26}" type="pres">
      <dgm:prSet presAssocID="{C26F98A0-6FCB-49E0-AFC0-F8E4951C1C07}" presName="parTx" presStyleLbl="revTx" presStyleIdx="0" presStyleCnt="3">
        <dgm:presLayoutVars>
          <dgm:chMax val="0"/>
          <dgm:chPref val="0"/>
        </dgm:presLayoutVars>
      </dgm:prSet>
      <dgm:spPr/>
    </dgm:pt>
    <dgm:pt modelId="{936E1E0C-ED52-41D8-8CE7-04168E6A7CBA}" type="pres">
      <dgm:prSet presAssocID="{A76BF11A-4CD1-41D9-A36A-A19CB8A2259D}" presName="sibTrans" presStyleCnt="0"/>
      <dgm:spPr/>
    </dgm:pt>
    <dgm:pt modelId="{ECD7D177-B8A2-4D03-A6CF-C346075EE3A7}" type="pres">
      <dgm:prSet presAssocID="{6ABB06A0-D0BC-4098-B02C-FEC1E5C88F05}" presName="compNode" presStyleCnt="0"/>
      <dgm:spPr/>
    </dgm:pt>
    <dgm:pt modelId="{DE5ACAEE-E6DA-4E44-A4C9-D809F6498A84}" type="pres">
      <dgm:prSet presAssocID="{6ABB06A0-D0BC-4098-B02C-FEC1E5C88F05}" presName="bgRect" presStyleLbl="bgShp" presStyleIdx="1" presStyleCnt="3"/>
      <dgm:spPr/>
    </dgm:pt>
    <dgm:pt modelId="{E2CC4E03-039A-4D8D-A48B-7B2C4F86B9FA}" type="pres">
      <dgm:prSet presAssocID="{6ABB06A0-D0BC-4098-B02C-FEC1E5C88F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BA5312DE-E577-4BB6-8C32-7FD4274EE298}" type="pres">
      <dgm:prSet presAssocID="{6ABB06A0-D0BC-4098-B02C-FEC1E5C88F05}" presName="spaceRect" presStyleCnt="0"/>
      <dgm:spPr/>
    </dgm:pt>
    <dgm:pt modelId="{AC04994E-E3CD-45EA-B241-0C881F4C06A1}" type="pres">
      <dgm:prSet presAssocID="{6ABB06A0-D0BC-4098-B02C-FEC1E5C88F05}" presName="parTx" presStyleLbl="revTx" presStyleIdx="1" presStyleCnt="3">
        <dgm:presLayoutVars>
          <dgm:chMax val="0"/>
          <dgm:chPref val="0"/>
        </dgm:presLayoutVars>
      </dgm:prSet>
      <dgm:spPr/>
    </dgm:pt>
    <dgm:pt modelId="{A683DD01-77FD-462D-8CE2-72C1D316CA1C}" type="pres">
      <dgm:prSet presAssocID="{59310721-1699-46D0-A045-37A4FFD88954}" presName="sibTrans" presStyleCnt="0"/>
      <dgm:spPr/>
    </dgm:pt>
    <dgm:pt modelId="{E5DD9DE8-BA92-48DB-87E5-439E872DDB25}" type="pres">
      <dgm:prSet presAssocID="{71537AA3-B2A4-4217-986C-8A58C547D4A5}" presName="compNode" presStyleCnt="0"/>
      <dgm:spPr/>
    </dgm:pt>
    <dgm:pt modelId="{79FD0321-A459-4EB1-AADB-72402180E754}" type="pres">
      <dgm:prSet presAssocID="{71537AA3-B2A4-4217-986C-8A58C547D4A5}" presName="bgRect" presStyleLbl="bgShp" presStyleIdx="2" presStyleCnt="3"/>
      <dgm:spPr/>
    </dgm:pt>
    <dgm:pt modelId="{9B2CE3B0-539F-4766-A507-A18D968ADA32}" type="pres">
      <dgm:prSet presAssocID="{71537AA3-B2A4-4217-986C-8A58C547D4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FFC1A4F4-5398-4FE7-A136-5FFC5D769E42}" type="pres">
      <dgm:prSet presAssocID="{71537AA3-B2A4-4217-986C-8A58C547D4A5}" presName="spaceRect" presStyleCnt="0"/>
      <dgm:spPr/>
    </dgm:pt>
    <dgm:pt modelId="{6B058232-0B3E-40DF-BE96-C24BD7255B6F}" type="pres">
      <dgm:prSet presAssocID="{71537AA3-B2A4-4217-986C-8A58C547D4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33A25D-8393-406C-89FA-897A96CA205D}" type="presOf" srcId="{6ABB06A0-D0BC-4098-B02C-FEC1E5C88F05}" destId="{AC04994E-E3CD-45EA-B241-0C881F4C06A1}" srcOrd="0" destOrd="0" presId="urn:microsoft.com/office/officeart/2018/2/layout/IconVerticalSolidList"/>
    <dgm:cxn modelId="{A29EC090-5152-4E55-AB5A-D106F5C22BBA}" type="presOf" srcId="{C26F98A0-6FCB-49E0-AFC0-F8E4951C1C07}" destId="{5DEEB99D-0340-4F1B-A5F8-D95D0FEC0C26}" srcOrd="0" destOrd="0" presId="urn:microsoft.com/office/officeart/2018/2/layout/IconVerticalSolidList"/>
    <dgm:cxn modelId="{93E374BC-C2D4-4EB3-A954-581CFC1B5049}" srcId="{E5110146-A2C8-444D-981A-6D65D3237831}" destId="{6ABB06A0-D0BC-4098-B02C-FEC1E5C88F05}" srcOrd="1" destOrd="0" parTransId="{38ADAD7F-5AB3-413F-8332-4599A1C06921}" sibTransId="{59310721-1699-46D0-A045-37A4FFD88954}"/>
    <dgm:cxn modelId="{DDDD8CBC-95A0-4C60-805C-A2390CAA082A}" srcId="{E5110146-A2C8-444D-981A-6D65D3237831}" destId="{C26F98A0-6FCB-49E0-AFC0-F8E4951C1C07}" srcOrd="0" destOrd="0" parTransId="{746BCBE1-CCD8-420F-93FC-D99F795035C9}" sibTransId="{A76BF11A-4CD1-41D9-A36A-A19CB8A2259D}"/>
    <dgm:cxn modelId="{BEC76EE3-2324-4E28-B49D-A8C1FF471125}" srcId="{E5110146-A2C8-444D-981A-6D65D3237831}" destId="{71537AA3-B2A4-4217-986C-8A58C547D4A5}" srcOrd="2" destOrd="0" parTransId="{9793C335-4054-4F8F-9C3C-4A61F58C40FC}" sibTransId="{272DC3AD-B89F-44D5-A260-DABFB5C040FA}"/>
    <dgm:cxn modelId="{FBE824F2-CB00-4700-B664-54C57675F55A}" type="presOf" srcId="{E5110146-A2C8-444D-981A-6D65D3237831}" destId="{2D932511-2017-483D-BF51-91932B98FE71}" srcOrd="0" destOrd="0" presId="urn:microsoft.com/office/officeart/2018/2/layout/IconVerticalSolidList"/>
    <dgm:cxn modelId="{94CB77FF-8F57-4B9D-9311-353B38103128}" type="presOf" srcId="{71537AA3-B2A4-4217-986C-8A58C547D4A5}" destId="{6B058232-0B3E-40DF-BE96-C24BD7255B6F}" srcOrd="0" destOrd="0" presId="urn:microsoft.com/office/officeart/2018/2/layout/IconVerticalSolidList"/>
    <dgm:cxn modelId="{9EDDE642-4EFB-4BEE-9DC2-A1661518A060}" type="presParOf" srcId="{2D932511-2017-483D-BF51-91932B98FE71}" destId="{BAFEE9F7-1C9B-4E8F-86AB-DD72A6EC5FE6}" srcOrd="0" destOrd="0" presId="urn:microsoft.com/office/officeart/2018/2/layout/IconVerticalSolidList"/>
    <dgm:cxn modelId="{5925CA0A-7947-4C14-A039-40B7D3524942}" type="presParOf" srcId="{BAFEE9F7-1C9B-4E8F-86AB-DD72A6EC5FE6}" destId="{9BE8D1F7-5FAE-416B-97D1-B99CA81EC3DB}" srcOrd="0" destOrd="0" presId="urn:microsoft.com/office/officeart/2018/2/layout/IconVerticalSolidList"/>
    <dgm:cxn modelId="{690C092E-A747-4CBC-B5E3-15466A15E874}" type="presParOf" srcId="{BAFEE9F7-1C9B-4E8F-86AB-DD72A6EC5FE6}" destId="{BC50313F-24D8-4E75-A60E-9E6E6E30F666}" srcOrd="1" destOrd="0" presId="urn:microsoft.com/office/officeart/2018/2/layout/IconVerticalSolidList"/>
    <dgm:cxn modelId="{2EAEB51A-5834-4F49-8436-7EB7B0C4DCF8}" type="presParOf" srcId="{BAFEE9F7-1C9B-4E8F-86AB-DD72A6EC5FE6}" destId="{75849C5C-FFBA-4980-879F-8345A36CFE42}" srcOrd="2" destOrd="0" presId="urn:microsoft.com/office/officeart/2018/2/layout/IconVerticalSolidList"/>
    <dgm:cxn modelId="{4D5E9E42-5786-4EF7-BA35-5D0B9610629A}" type="presParOf" srcId="{BAFEE9F7-1C9B-4E8F-86AB-DD72A6EC5FE6}" destId="{5DEEB99D-0340-4F1B-A5F8-D95D0FEC0C26}" srcOrd="3" destOrd="0" presId="urn:microsoft.com/office/officeart/2018/2/layout/IconVerticalSolidList"/>
    <dgm:cxn modelId="{D78454EF-1849-4838-B873-97752FF68D77}" type="presParOf" srcId="{2D932511-2017-483D-BF51-91932B98FE71}" destId="{936E1E0C-ED52-41D8-8CE7-04168E6A7CBA}" srcOrd="1" destOrd="0" presId="urn:microsoft.com/office/officeart/2018/2/layout/IconVerticalSolidList"/>
    <dgm:cxn modelId="{B14F0FB0-E64E-4532-9B33-B571C5AFFCDD}" type="presParOf" srcId="{2D932511-2017-483D-BF51-91932B98FE71}" destId="{ECD7D177-B8A2-4D03-A6CF-C346075EE3A7}" srcOrd="2" destOrd="0" presId="urn:microsoft.com/office/officeart/2018/2/layout/IconVerticalSolidList"/>
    <dgm:cxn modelId="{921189D9-10EA-40E4-9E6C-66287D7CA723}" type="presParOf" srcId="{ECD7D177-B8A2-4D03-A6CF-C346075EE3A7}" destId="{DE5ACAEE-E6DA-4E44-A4C9-D809F6498A84}" srcOrd="0" destOrd="0" presId="urn:microsoft.com/office/officeart/2018/2/layout/IconVerticalSolidList"/>
    <dgm:cxn modelId="{F5840F56-BCAC-46B0-9BA5-AEDFFEF29E75}" type="presParOf" srcId="{ECD7D177-B8A2-4D03-A6CF-C346075EE3A7}" destId="{E2CC4E03-039A-4D8D-A48B-7B2C4F86B9FA}" srcOrd="1" destOrd="0" presId="urn:microsoft.com/office/officeart/2018/2/layout/IconVerticalSolidList"/>
    <dgm:cxn modelId="{4929B431-60FC-4BD0-8A4E-DC053F49A8B6}" type="presParOf" srcId="{ECD7D177-B8A2-4D03-A6CF-C346075EE3A7}" destId="{BA5312DE-E577-4BB6-8C32-7FD4274EE298}" srcOrd="2" destOrd="0" presId="urn:microsoft.com/office/officeart/2018/2/layout/IconVerticalSolidList"/>
    <dgm:cxn modelId="{F368708D-9FC4-4774-A555-F397362C5BD2}" type="presParOf" srcId="{ECD7D177-B8A2-4D03-A6CF-C346075EE3A7}" destId="{AC04994E-E3CD-45EA-B241-0C881F4C06A1}" srcOrd="3" destOrd="0" presId="urn:microsoft.com/office/officeart/2018/2/layout/IconVerticalSolidList"/>
    <dgm:cxn modelId="{D503702B-9998-4DED-8D68-9744B11F8F33}" type="presParOf" srcId="{2D932511-2017-483D-BF51-91932B98FE71}" destId="{A683DD01-77FD-462D-8CE2-72C1D316CA1C}" srcOrd="3" destOrd="0" presId="urn:microsoft.com/office/officeart/2018/2/layout/IconVerticalSolidList"/>
    <dgm:cxn modelId="{DF577084-8CC1-4C27-889E-09FAC92EC477}" type="presParOf" srcId="{2D932511-2017-483D-BF51-91932B98FE71}" destId="{E5DD9DE8-BA92-48DB-87E5-439E872DDB25}" srcOrd="4" destOrd="0" presId="urn:microsoft.com/office/officeart/2018/2/layout/IconVerticalSolidList"/>
    <dgm:cxn modelId="{5E556B87-C556-49D6-B476-EB57A7682215}" type="presParOf" srcId="{E5DD9DE8-BA92-48DB-87E5-439E872DDB25}" destId="{79FD0321-A459-4EB1-AADB-72402180E754}" srcOrd="0" destOrd="0" presId="urn:microsoft.com/office/officeart/2018/2/layout/IconVerticalSolidList"/>
    <dgm:cxn modelId="{610503B2-1C15-4DDF-97C0-75F286EC80E9}" type="presParOf" srcId="{E5DD9DE8-BA92-48DB-87E5-439E872DDB25}" destId="{9B2CE3B0-539F-4766-A507-A18D968ADA32}" srcOrd="1" destOrd="0" presId="urn:microsoft.com/office/officeart/2018/2/layout/IconVerticalSolidList"/>
    <dgm:cxn modelId="{71E4CB09-E29B-4D68-AEEF-00E68DA67B10}" type="presParOf" srcId="{E5DD9DE8-BA92-48DB-87E5-439E872DDB25}" destId="{FFC1A4F4-5398-4FE7-A136-5FFC5D769E42}" srcOrd="2" destOrd="0" presId="urn:microsoft.com/office/officeart/2018/2/layout/IconVerticalSolidList"/>
    <dgm:cxn modelId="{96B858A1-7D01-4CFF-882D-22A8C1FC3C0C}" type="presParOf" srcId="{E5DD9DE8-BA92-48DB-87E5-439E872DDB25}" destId="{6B058232-0B3E-40DF-BE96-C24BD7255B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80880-5C8D-4B39-9019-8D32C1C514CE}">
      <dsp:nvSpPr>
        <dsp:cNvPr id="0" name=""/>
        <dsp:cNvSpPr/>
      </dsp:nvSpPr>
      <dsp:spPr>
        <a:xfrm>
          <a:off x="615352" y="721630"/>
          <a:ext cx="962410" cy="962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7C2F3-4E84-48FA-8FB2-EC7727513952}">
      <dsp:nvSpPr>
        <dsp:cNvPr id="0" name=""/>
        <dsp:cNvSpPr/>
      </dsp:nvSpPr>
      <dsp:spPr>
        <a:xfrm>
          <a:off x="27213" y="1981052"/>
          <a:ext cx="2138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 Analyze IPL 2020 team performances based on match results</a:t>
          </a:r>
          <a:endParaRPr lang="en-US" sz="1400" kern="1200"/>
        </a:p>
      </dsp:txBody>
      <dsp:txXfrm>
        <a:off x="27213" y="1981052"/>
        <a:ext cx="2138689" cy="720000"/>
      </dsp:txXfrm>
    </dsp:sp>
    <dsp:sp modelId="{64230E3E-F67A-48C7-80F2-02AE56B41BD8}">
      <dsp:nvSpPr>
        <dsp:cNvPr id="0" name=""/>
        <dsp:cNvSpPr/>
      </dsp:nvSpPr>
      <dsp:spPr>
        <a:xfrm>
          <a:off x="3128313" y="721630"/>
          <a:ext cx="962410" cy="962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BA8A5-AE40-4BB1-BBB8-CDC0EED49810}">
      <dsp:nvSpPr>
        <dsp:cNvPr id="0" name=""/>
        <dsp:cNvSpPr/>
      </dsp:nvSpPr>
      <dsp:spPr>
        <a:xfrm>
          <a:off x="2540173" y="1981052"/>
          <a:ext cx="2138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 Incorporate public sentiment analysis from Twitter data</a:t>
          </a:r>
          <a:endParaRPr lang="en-US" sz="1400" kern="1200"/>
        </a:p>
      </dsp:txBody>
      <dsp:txXfrm>
        <a:off x="2540173" y="1981052"/>
        <a:ext cx="2138689" cy="720000"/>
      </dsp:txXfrm>
    </dsp:sp>
    <dsp:sp modelId="{E6FAC26A-7B80-4F9B-B4D3-02A44F52AA05}">
      <dsp:nvSpPr>
        <dsp:cNvPr id="0" name=""/>
        <dsp:cNvSpPr/>
      </dsp:nvSpPr>
      <dsp:spPr>
        <a:xfrm>
          <a:off x="5641273" y="721630"/>
          <a:ext cx="962410" cy="962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6A28-8D6F-4A99-990E-2410296E911A}">
      <dsp:nvSpPr>
        <dsp:cNvPr id="0" name=""/>
        <dsp:cNvSpPr/>
      </dsp:nvSpPr>
      <dsp:spPr>
        <a:xfrm>
          <a:off x="5053134" y="1981052"/>
          <a:ext cx="21386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• Predict the most likely IPL 2020 winner</a:t>
          </a:r>
          <a:endParaRPr lang="en-US" sz="1400" kern="1200"/>
        </a:p>
      </dsp:txBody>
      <dsp:txXfrm>
        <a:off x="5053134" y="1981052"/>
        <a:ext cx="21386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DFABF-E546-4193-B080-4199C6EBB0B0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94A33-4B72-4B42-B287-DB825ED8F124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69509-1856-4685-8E7B-624486E4B75A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Match Results Dataset (Team Wins and Performance)</a:t>
          </a:r>
          <a:endParaRPr lang="en-US" sz="2000" kern="1200"/>
        </a:p>
      </dsp:txBody>
      <dsp:txXfrm>
        <a:off x="1274714" y="2177"/>
        <a:ext cx="3518741" cy="1103648"/>
      </dsp:txXfrm>
    </dsp:sp>
    <dsp:sp modelId="{BAA669D0-9E4B-4E37-880B-5469550E8E46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13B96-AE89-49D9-9F90-3DA98F054E6E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2AA27-BB7B-4A18-8E12-97FD14BBC4D4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Deliveries Dataset (Player Performance Metrics)</a:t>
          </a:r>
          <a:endParaRPr lang="en-US" sz="2000" kern="1200"/>
        </a:p>
      </dsp:txBody>
      <dsp:txXfrm>
        <a:off x="1274714" y="1381738"/>
        <a:ext cx="3518741" cy="1103648"/>
      </dsp:txXfrm>
    </dsp:sp>
    <dsp:sp modelId="{35B87AE4-858A-4830-AA4D-B30B8DA7326A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FE328-043A-464D-8416-2F6D4F69B9CA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7D815-00A7-41ED-9E0E-51A2C428F86F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Twitter Sentiment Data (Fan Perceptions)</a:t>
          </a:r>
          <a:endParaRPr lang="en-US" sz="2000" kern="1200"/>
        </a:p>
      </dsp:txBody>
      <dsp:txXfrm>
        <a:off x="1274714" y="2761299"/>
        <a:ext cx="3518741" cy="1103648"/>
      </dsp:txXfrm>
    </dsp:sp>
    <dsp:sp modelId="{A0462901-5CDB-4E62-BDA4-339888DEB7AC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98478-3AAB-4478-ACD6-0DA1B60B65A6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0E00-8119-4F5B-9F9E-350937715E07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• Reference IPL 2019 Performance Trends</a:t>
          </a:r>
          <a:endParaRPr lang="en-US" sz="2000" kern="1200"/>
        </a:p>
      </dsp:txBody>
      <dsp:txXfrm>
        <a:off x="1274714" y="4140860"/>
        <a:ext cx="3518741" cy="110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3EE22-1975-4E2F-8DD1-DB6B58CADDCE}">
      <dsp:nvSpPr>
        <dsp:cNvPr id="0" name=""/>
        <dsp:cNvSpPr/>
      </dsp:nvSpPr>
      <dsp:spPr>
        <a:xfrm>
          <a:off x="0" y="0"/>
          <a:ext cx="51103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20F835-96DD-47A1-802F-0EF1D4326D31}">
      <dsp:nvSpPr>
        <dsp:cNvPr id="0" name=""/>
        <dsp:cNvSpPr/>
      </dsp:nvSpPr>
      <dsp:spPr>
        <a:xfrm>
          <a:off x="0" y="0"/>
          <a:ext cx="5110316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• Delhi Capitals had the highest number of wins (5)</a:t>
          </a:r>
          <a:endParaRPr lang="en-US" sz="2200" kern="1200" dirty="0"/>
        </a:p>
      </dsp:txBody>
      <dsp:txXfrm>
        <a:off x="0" y="0"/>
        <a:ext cx="5110316" cy="952935"/>
      </dsp:txXfrm>
    </dsp:sp>
    <dsp:sp modelId="{19EF3EF9-CDFF-4F79-9F49-F79A133A008E}">
      <dsp:nvSpPr>
        <dsp:cNvPr id="0" name=""/>
        <dsp:cNvSpPr/>
      </dsp:nvSpPr>
      <dsp:spPr>
        <a:xfrm>
          <a:off x="0" y="952935"/>
          <a:ext cx="51103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6F7AEA-791C-47F4-875B-85B4EB680988}">
      <dsp:nvSpPr>
        <dsp:cNvPr id="0" name=""/>
        <dsp:cNvSpPr/>
      </dsp:nvSpPr>
      <dsp:spPr>
        <a:xfrm>
          <a:off x="0" y="952935"/>
          <a:ext cx="5110316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• Mumbai Indians, RCB, and KKR followed with 4 wins each</a:t>
          </a:r>
          <a:endParaRPr lang="en-US" sz="2200" kern="1200" dirty="0"/>
        </a:p>
      </dsp:txBody>
      <dsp:txXfrm>
        <a:off x="0" y="952935"/>
        <a:ext cx="5110316" cy="952935"/>
      </dsp:txXfrm>
    </dsp:sp>
    <dsp:sp modelId="{DC19C377-5BBD-4002-8DE3-AD741F4BA53F}">
      <dsp:nvSpPr>
        <dsp:cNvPr id="0" name=""/>
        <dsp:cNvSpPr/>
      </dsp:nvSpPr>
      <dsp:spPr>
        <a:xfrm>
          <a:off x="0" y="1905870"/>
          <a:ext cx="51103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E20C1-F989-4A27-ABF4-A01243518812}">
      <dsp:nvSpPr>
        <dsp:cNvPr id="0" name=""/>
        <dsp:cNvSpPr/>
      </dsp:nvSpPr>
      <dsp:spPr>
        <a:xfrm>
          <a:off x="0" y="1905870"/>
          <a:ext cx="5110316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• Sunrisers Hyderabad won 3 matches</a:t>
          </a:r>
          <a:endParaRPr lang="en-US" sz="2200" kern="1200"/>
        </a:p>
      </dsp:txBody>
      <dsp:txXfrm>
        <a:off x="0" y="1905870"/>
        <a:ext cx="5110316" cy="952935"/>
      </dsp:txXfrm>
    </dsp:sp>
    <dsp:sp modelId="{911AF0DC-57AB-460A-8D6A-2ECCE320BF2D}">
      <dsp:nvSpPr>
        <dsp:cNvPr id="0" name=""/>
        <dsp:cNvSpPr/>
      </dsp:nvSpPr>
      <dsp:spPr>
        <a:xfrm>
          <a:off x="0" y="2858805"/>
          <a:ext cx="511031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35B5E4-369B-4049-903C-B76FD24F72F6}">
      <dsp:nvSpPr>
        <dsp:cNvPr id="0" name=""/>
        <dsp:cNvSpPr/>
      </dsp:nvSpPr>
      <dsp:spPr>
        <a:xfrm>
          <a:off x="0" y="2858805"/>
          <a:ext cx="5110316" cy="95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• Strong league-stage performance correlates with playoff success</a:t>
          </a:r>
          <a:endParaRPr lang="en-US" sz="2200" kern="1200" dirty="0"/>
        </a:p>
      </dsp:txBody>
      <dsp:txXfrm>
        <a:off x="0" y="2858805"/>
        <a:ext cx="5110316" cy="95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4D0F1-3049-41BA-BC5D-5610C8EAA9F3}">
      <dsp:nvSpPr>
        <dsp:cNvPr id="0" name=""/>
        <dsp:cNvSpPr/>
      </dsp:nvSpPr>
      <dsp:spPr>
        <a:xfrm>
          <a:off x="0" y="4098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A12DD-F665-4B85-9503-A887E070E96E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2AD9A-A97B-4CA9-A72D-D99E33F116C1}">
      <dsp:nvSpPr>
        <dsp:cNvPr id="0" name=""/>
        <dsp:cNvSpPr/>
      </dsp:nvSpPr>
      <dsp:spPr>
        <a:xfrm>
          <a:off x="1008409" y="4098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1. Load the Twitter Data</a:t>
          </a:r>
          <a:endParaRPr lang="en-US" sz="1600" kern="1200"/>
        </a:p>
      </dsp:txBody>
      <dsp:txXfrm>
        <a:off x="1008409" y="4098"/>
        <a:ext cx="3785046" cy="873081"/>
      </dsp:txXfrm>
    </dsp:sp>
    <dsp:sp modelId="{1BADD3AC-ED47-4EF8-A8F5-D90BD0C56C18}">
      <dsp:nvSpPr>
        <dsp:cNvPr id="0" name=""/>
        <dsp:cNvSpPr/>
      </dsp:nvSpPr>
      <dsp:spPr>
        <a:xfrm>
          <a:off x="0" y="1095450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C00E-E174-41BC-8109-98A5ED8510CA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E4A87-651E-42EA-8855-799D7AB8A063}">
      <dsp:nvSpPr>
        <dsp:cNvPr id="0" name=""/>
        <dsp:cNvSpPr/>
      </dsp:nvSpPr>
      <dsp:spPr>
        <a:xfrm>
          <a:off x="1008409" y="1095450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2. Preprocess the Tweets (remove URLs, mentions, special characters)</a:t>
          </a:r>
          <a:endParaRPr lang="en-US" sz="1600" kern="1200"/>
        </a:p>
      </dsp:txBody>
      <dsp:txXfrm>
        <a:off x="1008409" y="1095450"/>
        <a:ext cx="3785046" cy="873081"/>
      </dsp:txXfrm>
    </dsp:sp>
    <dsp:sp modelId="{D5E70465-6A4B-495A-AFAC-4D47B560F3B9}">
      <dsp:nvSpPr>
        <dsp:cNvPr id="0" name=""/>
        <dsp:cNvSpPr/>
      </dsp:nvSpPr>
      <dsp:spPr>
        <a:xfrm>
          <a:off x="0" y="2186802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CDC7-262F-4144-8425-F2A2F4A5B07A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97A6A-34D5-46D4-9F92-A1FE037623BD}">
      <dsp:nvSpPr>
        <dsp:cNvPr id="0" name=""/>
        <dsp:cNvSpPr/>
      </dsp:nvSpPr>
      <dsp:spPr>
        <a:xfrm>
          <a:off x="1008409" y="2186802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3. Use TextBlob for sentiment polarity calculation</a:t>
          </a:r>
          <a:endParaRPr lang="en-US" sz="1600" kern="1200"/>
        </a:p>
      </dsp:txBody>
      <dsp:txXfrm>
        <a:off x="1008409" y="2186802"/>
        <a:ext cx="3785046" cy="873081"/>
      </dsp:txXfrm>
    </dsp:sp>
    <dsp:sp modelId="{EC722121-C27F-415C-9BDF-BA89CDA3C08D}">
      <dsp:nvSpPr>
        <dsp:cNvPr id="0" name=""/>
        <dsp:cNvSpPr/>
      </dsp:nvSpPr>
      <dsp:spPr>
        <a:xfrm>
          <a:off x="0" y="3278154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24E94-DF6D-49BF-8214-3FB53B401063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BB929-7836-4B12-AC0B-CE25E362109F}">
      <dsp:nvSpPr>
        <dsp:cNvPr id="0" name=""/>
        <dsp:cNvSpPr/>
      </dsp:nvSpPr>
      <dsp:spPr>
        <a:xfrm>
          <a:off x="1008409" y="3278154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4. Categorize sentiment as Positive, Negative, or Neutral</a:t>
          </a:r>
          <a:endParaRPr lang="en-US" sz="1600" kern="1200"/>
        </a:p>
      </dsp:txBody>
      <dsp:txXfrm>
        <a:off x="1008409" y="3278154"/>
        <a:ext cx="3785046" cy="873081"/>
      </dsp:txXfrm>
    </dsp:sp>
    <dsp:sp modelId="{08DEF287-1E0F-4D53-B80F-78EFAAAB99DE}">
      <dsp:nvSpPr>
        <dsp:cNvPr id="0" name=""/>
        <dsp:cNvSpPr/>
      </dsp:nvSpPr>
      <dsp:spPr>
        <a:xfrm>
          <a:off x="0" y="4369506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614B0-89F2-4F25-98BC-573CAF10F1A9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95B38-9B57-48C1-8331-F7C736DEDA1E}">
      <dsp:nvSpPr>
        <dsp:cNvPr id="0" name=""/>
        <dsp:cNvSpPr/>
      </dsp:nvSpPr>
      <dsp:spPr>
        <a:xfrm>
          <a:off x="1008409" y="4369506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5. Aggregate sentiment scores per team for insights</a:t>
          </a:r>
          <a:endParaRPr lang="en-US" sz="1600" kern="1200"/>
        </a:p>
      </dsp:txBody>
      <dsp:txXfrm>
        <a:off x="1008409" y="4369506"/>
        <a:ext cx="3785046" cy="8730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BB417-7076-44F0-A86A-DF7C648EC71A}">
      <dsp:nvSpPr>
        <dsp:cNvPr id="0" name=""/>
        <dsp:cNvSpPr/>
      </dsp:nvSpPr>
      <dsp:spPr>
        <a:xfrm>
          <a:off x="0" y="4098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E57-0F94-4F1B-9354-64AD4B8D33ED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FAC4B-73EC-4AD4-95AD-6081F30BAA59}">
      <dsp:nvSpPr>
        <dsp:cNvPr id="0" name=""/>
        <dsp:cNvSpPr/>
      </dsp:nvSpPr>
      <dsp:spPr>
        <a:xfrm>
          <a:off x="1008409" y="4098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Collected Twitter data related to IPL 2020 teams</a:t>
          </a:r>
          <a:endParaRPr lang="en-US" sz="1600" kern="1200"/>
        </a:p>
      </dsp:txBody>
      <dsp:txXfrm>
        <a:off x="1008409" y="4098"/>
        <a:ext cx="3785046" cy="873081"/>
      </dsp:txXfrm>
    </dsp:sp>
    <dsp:sp modelId="{9BFBF71D-8663-4BFD-81AE-42380741D3D0}">
      <dsp:nvSpPr>
        <dsp:cNvPr id="0" name=""/>
        <dsp:cNvSpPr/>
      </dsp:nvSpPr>
      <dsp:spPr>
        <a:xfrm>
          <a:off x="0" y="1095450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A11EB-D500-4797-A06E-9EEA185FE85D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21BCC-612F-4029-A8D9-A341F63596F0}">
      <dsp:nvSpPr>
        <dsp:cNvPr id="0" name=""/>
        <dsp:cNvSpPr/>
      </dsp:nvSpPr>
      <dsp:spPr>
        <a:xfrm>
          <a:off x="1008409" y="1095450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Cleaned data by removing special characters, links, and mentions</a:t>
          </a:r>
          <a:endParaRPr lang="en-US" sz="1600" kern="1200"/>
        </a:p>
      </dsp:txBody>
      <dsp:txXfrm>
        <a:off x="1008409" y="1095450"/>
        <a:ext cx="3785046" cy="873081"/>
      </dsp:txXfrm>
    </dsp:sp>
    <dsp:sp modelId="{02855A53-203E-4DF0-8704-DBB329B74A79}">
      <dsp:nvSpPr>
        <dsp:cNvPr id="0" name=""/>
        <dsp:cNvSpPr/>
      </dsp:nvSpPr>
      <dsp:spPr>
        <a:xfrm>
          <a:off x="0" y="2186802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6FC45-FC9F-4480-B962-87CD6745AE01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E355D-8C8C-40AA-8752-49161B0AC2FC}">
      <dsp:nvSpPr>
        <dsp:cNvPr id="0" name=""/>
        <dsp:cNvSpPr/>
      </dsp:nvSpPr>
      <dsp:spPr>
        <a:xfrm>
          <a:off x="1008409" y="2186802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Used TextBlob to assign sentiment scores</a:t>
          </a:r>
          <a:endParaRPr lang="en-US" sz="1600" kern="1200"/>
        </a:p>
      </dsp:txBody>
      <dsp:txXfrm>
        <a:off x="1008409" y="2186802"/>
        <a:ext cx="3785046" cy="873081"/>
      </dsp:txXfrm>
    </dsp:sp>
    <dsp:sp modelId="{8D26E569-CE6F-4E0C-9E73-231B3D244F3B}">
      <dsp:nvSpPr>
        <dsp:cNvPr id="0" name=""/>
        <dsp:cNvSpPr/>
      </dsp:nvSpPr>
      <dsp:spPr>
        <a:xfrm>
          <a:off x="0" y="3278154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58A7B-85DC-46BD-88EB-E4F7F101A654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1B66-0475-4AD7-9915-57A8912BD9BB}">
      <dsp:nvSpPr>
        <dsp:cNvPr id="0" name=""/>
        <dsp:cNvSpPr/>
      </dsp:nvSpPr>
      <dsp:spPr>
        <a:xfrm>
          <a:off x="1008409" y="3278154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Categorized tweets into Positive, Negative, or Neutral</a:t>
          </a:r>
          <a:endParaRPr lang="en-US" sz="1600" kern="1200"/>
        </a:p>
      </dsp:txBody>
      <dsp:txXfrm>
        <a:off x="1008409" y="3278154"/>
        <a:ext cx="3785046" cy="873081"/>
      </dsp:txXfrm>
    </dsp:sp>
    <dsp:sp modelId="{F5A88775-B125-41C5-ADC3-9D89F749FEFE}">
      <dsp:nvSpPr>
        <dsp:cNvPr id="0" name=""/>
        <dsp:cNvSpPr/>
      </dsp:nvSpPr>
      <dsp:spPr>
        <a:xfrm>
          <a:off x="0" y="4369506"/>
          <a:ext cx="4793456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3E9AF-14FA-4CFB-8EBD-105AF12D7FBC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11C66-7062-4DEE-95E2-3294ED1F0BF9}">
      <dsp:nvSpPr>
        <dsp:cNvPr id="0" name=""/>
        <dsp:cNvSpPr/>
      </dsp:nvSpPr>
      <dsp:spPr>
        <a:xfrm>
          <a:off x="1008409" y="4369506"/>
          <a:ext cx="3785046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Aggregated sentiment scores per team to gauge fan perception</a:t>
          </a:r>
          <a:endParaRPr lang="en-US" sz="1600" kern="1200"/>
        </a:p>
      </dsp:txBody>
      <dsp:txXfrm>
        <a:off x="1008409" y="4369506"/>
        <a:ext cx="3785046" cy="873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91723-86D0-4B9F-8E60-580A58351069}">
      <dsp:nvSpPr>
        <dsp:cNvPr id="0" name=""/>
        <dsp:cNvSpPr/>
      </dsp:nvSpPr>
      <dsp:spPr>
        <a:xfrm>
          <a:off x="505392" y="3587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9B9A9-3647-4052-9D68-8ED121087970}">
      <dsp:nvSpPr>
        <dsp:cNvPr id="0" name=""/>
        <dsp:cNvSpPr/>
      </dsp:nvSpPr>
      <dsp:spPr>
        <a:xfrm>
          <a:off x="671522" y="169718"/>
          <a:ext cx="447275" cy="447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EEB10-226C-43FC-A977-32778CD44901}">
      <dsp:nvSpPr>
        <dsp:cNvPr id="0" name=""/>
        <dsp:cNvSpPr/>
      </dsp:nvSpPr>
      <dsp:spPr>
        <a:xfrm>
          <a:off x="256195" y="1025931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• Used historical IPL 2019 performance trends as a baseline</a:t>
          </a:r>
          <a:endParaRPr lang="en-US" sz="1100" kern="1200"/>
        </a:p>
      </dsp:txBody>
      <dsp:txXfrm>
        <a:off x="256195" y="1025931"/>
        <a:ext cx="1277929" cy="511171"/>
      </dsp:txXfrm>
    </dsp:sp>
    <dsp:sp modelId="{7CC30D1E-2B1D-4239-AE18-731FF6EB27F0}">
      <dsp:nvSpPr>
        <dsp:cNvPr id="0" name=""/>
        <dsp:cNvSpPr/>
      </dsp:nvSpPr>
      <dsp:spPr>
        <a:xfrm>
          <a:off x="2006959" y="3587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32B43-EA59-4A48-98E5-B645643BC5C6}">
      <dsp:nvSpPr>
        <dsp:cNvPr id="0" name=""/>
        <dsp:cNvSpPr/>
      </dsp:nvSpPr>
      <dsp:spPr>
        <a:xfrm>
          <a:off x="2173090" y="169718"/>
          <a:ext cx="447275" cy="447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AE25D-EF5F-4A37-A59A-2E156E05E6AA}">
      <dsp:nvSpPr>
        <dsp:cNvPr id="0" name=""/>
        <dsp:cNvSpPr/>
      </dsp:nvSpPr>
      <dsp:spPr>
        <a:xfrm>
          <a:off x="1757763" y="1025931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• Applied Random Forest Classifier with the following features:</a:t>
          </a:r>
          <a:endParaRPr lang="en-US" sz="1100" kern="1200"/>
        </a:p>
      </dsp:txBody>
      <dsp:txXfrm>
        <a:off x="1757763" y="1025931"/>
        <a:ext cx="1277929" cy="511171"/>
      </dsp:txXfrm>
    </dsp:sp>
    <dsp:sp modelId="{9EBA2F18-F595-4E32-BE58-92EC9E958711}">
      <dsp:nvSpPr>
        <dsp:cNvPr id="0" name=""/>
        <dsp:cNvSpPr/>
      </dsp:nvSpPr>
      <dsp:spPr>
        <a:xfrm>
          <a:off x="3508526" y="3587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9F03C-7897-4F7F-98C0-B73B15021909}">
      <dsp:nvSpPr>
        <dsp:cNvPr id="0" name=""/>
        <dsp:cNvSpPr/>
      </dsp:nvSpPr>
      <dsp:spPr>
        <a:xfrm>
          <a:off x="3674657" y="169718"/>
          <a:ext cx="447275" cy="447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9C25B-D718-4138-AB5C-96BC8576E7A9}">
      <dsp:nvSpPr>
        <dsp:cNvPr id="0" name=""/>
        <dsp:cNvSpPr/>
      </dsp:nvSpPr>
      <dsp:spPr>
        <a:xfrm>
          <a:off x="3259330" y="1025931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- Win Percentage (WP 2020)</a:t>
          </a:r>
          <a:endParaRPr lang="en-US" sz="1100" kern="1200"/>
        </a:p>
      </dsp:txBody>
      <dsp:txXfrm>
        <a:off x="3259330" y="1025931"/>
        <a:ext cx="1277929" cy="511171"/>
      </dsp:txXfrm>
    </dsp:sp>
    <dsp:sp modelId="{6A438E3A-59DF-41A5-813D-42F984C27D7A}">
      <dsp:nvSpPr>
        <dsp:cNvPr id="0" name=""/>
        <dsp:cNvSpPr/>
      </dsp:nvSpPr>
      <dsp:spPr>
        <a:xfrm>
          <a:off x="505392" y="1856585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51323-3DC1-4103-AA2D-8387C38C62CD}">
      <dsp:nvSpPr>
        <dsp:cNvPr id="0" name=""/>
        <dsp:cNvSpPr/>
      </dsp:nvSpPr>
      <dsp:spPr>
        <a:xfrm>
          <a:off x="671522" y="2022716"/>
          <a:ext cx="447275" cy="447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681E-7A62-4ADF-B966-590EFA8AB6D2}">
      <dsp:nvSpPr>
        <dsp:cNvPr id="0" name=""/>
        <dsp:cNvSpPr/>
      </dsp:nvSpPr>
      <dsp:spPr>
        <a:xfrm>
          <a:off x="256195" y="2878929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- Player Form Score (PFS 2020)</a:t>
          </a:r>
          <a:endParaRPr lang="en-US" sz="1100" kern="1200"/>
        </a:p>
      </dsp:txBody>
      <dsp:txXfrm>
        <a:off x="256195" y="2878929"/>
        <a:ext cx="1277929" cy="511171"/>
      </dsp:txXfrm>
    </dsp:sp>
    <dsp:sp modelId="{43A6F3BD-DC2E-4F4F-818A-49ACC1595D04}">
      <dsp:nvSpPr>
        <dsp:cNvPr id="0" name=""/>
        <dsp:cNvSpPr/>
      </dsp:nvSpPr>
      <dsp:spPr>
        <a:xfrm>
          <a:off x="2006959" y="1856585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71671-B031-4623-A80B-075DA17D1B9E}">
      <dsp:nvSpPr>
        <dsp:cNvPr id="0" name=""/>
        <dsp:cNvSpPr/>
      </dsp:nvSpPr>
      <dsp:spPr>
        <a:xfrm>
          <a:off x="2173090" y="2022716"/>
          <a:ext cx="447275" cy="4472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D38E1-EA9C-48F5-8853-F895BCBCCAA2}">
      <dsp:nvSpPr>
        <dsp:cNvPr id="0" name=""/>
        <dsp:cNvSpPr/>
      </dsp:nvSpPr>
      <dsp:spPr>
        <a:xfrm>
          <a:off x="1757763" y="2878929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- Net Run Rate (NRR 2020)</a:t>
          </a:r>
          <a:endParaRPr lang="en-US" sz="1100" kern="1200"/>
        </a:p>
      </dsp:txBody>
      <dsp:txXfrm>
        <a:off x="1757763" y="2878929"/>
        <a:ext cx="1277929" cy="511171"/>
      </dsp:txXfrm>
    </dsp:sp>
    <dsp:sp modelId="{14A2E6FA-5C27-4032-AE22-BB522E990CAE}">
      <dsp:nvSpPr>
        <dsp:cNvPr id="0" name=""/>
        <dsp:cNvSpPr/>
      </dsp:nvSpPr>
      <dsp:spPr>
        <a:xfrm>
          <a:off x="3508526" y="1856585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5E5BC-DCEE-420A-8B0C-18DFEB8E61BD}">
      <dsp:nvSpPr>
        <dsp:cNvPr id="0" name=""/>
        <dsp:cNvSpPr/>
      </dsp:nvSpPr>
      <dsp:spPr>
        <a:xfrm>
          <a:off x="3674657" y="2022716"/>
          <a:ext cx="447275" cy="4472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45AB-2144-41F2-81AE-6558C9105685}">
      <dsp:nvSpPr>
        <dsp:cNvPr id="0" name=""/>
        <dsp:cNvSpPr/>
      </dsp:nvSpPr>
      <dsp:spPr>
        <a:xfrm>
          <a:off x="3259330" y="2878929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- Sentiment Metrics Score (SMS)</a:t>
          </a:r>
          <a:endParaRPr lang="en-US" sz="1100" kern="1200"/>
        </a:p>
      </dsp:txBody>
      <dsp:txXfrm>
        <a:off x="3259330" y="2878929"/>
        <a:ext cx="1277929" cy="511171"/>
      </dsp:txXfrm>
    </dsp:sp>
    <dsp:sp modelId="{53BE5B58-CA3D-43A7-81AD-D84963E8DC79}">
      <dsp:nvSpPr>
        <dsp:cNvPr id="0" name=""/>
        <dsp:cNvSpPr/>
      </dsp:nvSpPr>
      <dsp:spPr>
        <a:xfrm>
          <a:off x="1256175" y="3709583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A3CAE-9575-4CE7-B835-2A92D4D4C9E6}">
      <dsp:nvSpPr>
        <dsp:cNvPr id="0" name=""/>
        <dsp:cNvSpPr/>
      </dsp:nvSpPr>
      <dsp:spPr>
        <a:xfrm>
          <a:off x="1422306" y="3875714"/>
          <a:ext cx="447275" cy="4472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7665E-6483-4EFF-B7DE-E7AA9BAB5E4F}">
      <dsp:nvSpPr>
        <dsp:cNvPr id="0" name=""/>
        <dsp:cNvSpPr/>
      </dsp:nvSpPr>
      <dsp:spPr>
        <a:xfrm>
          <a:off x="1006979" y="4731927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• Model Accuracy: ~87.5% using Leave-One-Out Cross Validation (LOOCV)</a:t>
          </a:r>
          <a:endParaRPr lang="en-US" sz="1100" kern="1200"/>
        </a:p>
      </dsp:txBody>
      <dsp:txXfrm>
        <a:off x="1006979" y="4731927"/>
        <a:ext cx="1277929" cy="511171"/>
      </dsp:txXfrm>
    </dsp:sp>
    <dsp:sp modelId="{162DA988-6FAD-4A43-AB84-14DF09FB5042}">
      <dsp:nvSpPr>
        <dsp:cNvPr id="0" name=""/>
        <dsp:cNvSpPr/>
      </dsp:nvSpPr>
      <dsp:spPr>
        <a:xfrm>
          <a:off x="2757743" y="3709583"/>
          <a:ext cx="779537" cy="7795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1C229-DD10-44EC-B18D-A69213100057}">
      <dsp:nvSpPr>
        <dsp:cNvPr id="0" name=""/>
        <dsp:cNvSpPr/>
      </dsp:nvSpPr>
      <dsp:spPr>
        <a:xfrm>
          <a:off x="2923873" y="3875714"/>
          <a:ext cx="447275" cy="44727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0506D-2130-456E-8949-A117983047E0}">
      <dsp:nvSpPr>
        <dsp:cNvPr id="0" name=""/>
        <dsp:cNvSpPr/>
      </dsp:nvSpPr>
      <dsp:spPr>
        <a:xfrm>
          <a:off x="2508546" y="4731927"/>
          <a:ext cx="1277929" cy="51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• Predicted Mumbai Indians as the likely winner with 92.5% confidence</a:t>
          </a:r>
          <a:endParaRPr lang="en-US" sz="1100" kern="1200"/>
        </a:p>
      </dsp:txBody>
      <dsp:txXfrm>
        <a:off x="2508546" y="4731927"/>
        <a:ext cx="1277929" cy="5111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9AD59-B851-441F-A32E-DCE88654214F}">
      <dsp:nvSpPr>
        <dsp:cNvPr id="0" name=""/>
        <dsp:cNvSpPr/>
      </dsp:nvSpPr>
      <dsp:spPr>
        <a:xfrm>
          <a:off x="0" y="640"/>
          <a:ext cx="47934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EAE4A-97D4-4600-8F32-C4A9D6DC6A99}">
      <dsp:nvSpPr>
        <dsp:cNvPr id="0" name=""/>
        <dsp:cNvSpPr/>
      </dsp:nvSpPr>
      <dsp:spPr>
        <a:xfrm>
          <a:off x="0" y="640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Machine Learning Model: Random Forest Classifier</a:t>
          </a:r>
          <a:endParaRPr lang="en-US" sz="1600" kern="1200"/>
        </a:p>
      </dsp:txBody>
      <dsp:txXfrm>
        <a:off x="0" y="640"/>
        <a:ext cx="4793456" cy="582822"/>
      </dsp:txXfrm>
    </dsp:sp>
    <dsp:sp modelId="{08BE01DA-4D80-4580-BD25-988BA118BCB1}">
      <dsp:nvSpPr>
        <dsp:cNvPr id="0" name=""/>
        <dsp:cNvSpPr/>
      </dsp:nvSpPr>
      <dsp:spPr>
        <a:xfrm>
          <a:off x="0" y="583463"/>
          <a:ext cx="4793456" cy="0"/>
        </a:xfrm>
        <a:prstGeom prst="line">
          <a:avLst/>
        </a:prstGeom>
        <a:solidFill>
          <a:schemeClr val="accent2">
            <a:hueOff val="-2470715"/>
            <a:satOff val="113"/>
            <a:lumOff val="0"/>
            <a:alphaOff val="0"/>
          </a:schemeClr>
        </a:solidFill>
        <a:ln w="19050" cap="rnd" cmpd="sng" algn="ctr">
          <a:solidFill>
            <a:schemeClr val="accent2">
              <a:hueOff val="-2470715"/>
              <a:satOff val="11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94B71-79FE-488D-9D5E-C3F0085E925A}">
      <dsp:nvSpPr>
        <dsp:cNvPr id="0" name=""/>
        <dsp:cNvSpPr/>
      </dsp:nvSpPr>
      <dsp:spPr>
        <a:xfrm>
          <a:off x="0" y="583463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Parameters: n_estimators = 100, max_depth = 5</a:t>
          </a:r>
          <a:endParaRPr lang="en-US" sz="1600" kern="1200"/>
        </a:p>
      </dsp:txBody>
      <dsp:txXfrm>
        <a:off x="0" y="583463"/>
        <a:ext cx="4793456" cy="582822"/>
      </dsp:txXfrm>
    </dsp:sp>
    <dsp:sp modelId="{8F715034-C393-4F75-BF50-2A73FDC8F7CE}">
      <dsp:nvSpPr>
        <dsp:cNvPr id="0" name=""/>
        <dsp:cNvSpPr/>
      </dsp:nvSpPr>
      <dsp:spPr>
        <a:xfrm>
          <a:off x="0" y="1166286"/>
          <a:ext cx="4793456" cy="0"/>
        </a:xfrm>
        <a:prstGeom prst="line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37530-00C6-4DD8-8B60-55BF472AF05F}">
      <dsp:nvSpPr>
        <dsp:cNvPr id="0" name=""/>
        <dsp:cNvSpPr/>
      </dsp:nvSpPr>
      <dsp:spPr>
        <a:xfrm>
          <a:off x="0" y="1166286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Features Used:</a:t>
          </a:r>
          <a:endParaRPr lang="en-US" sz="1600" kern="1200"/>
        </a:p>
      </dsp:txBody>
      <dsp:txXfrm>
        <a:off x="0" y="1166286"/>
        <a:ext cx="4793456" cy="582822"/>
      </dsp:txXfrm>
    </dsp:sp>
    <dsp:sp modelId="{59E889D0-13F3-44BC-B10B-12D8676A0F1F}">
      <dsp:nvSpPr>
        <dsp:cNvPr id="0" name=""/>
        <dsp:cNvSpPr/>
      </dsp:nvSpPr>
      <dsp:spPr>
        <a:xfrm>
          <a:off x="0" y="1749109"/>
          <a:ext cx="4793456" cy="0"/>
        </a:xfrm>
        <a:prstGeom prst="line">
          <a:avLst/>
        </a:prstGeom>
        <a:solidFill>
          <a:schemeClr val="accent2">
            <a:hueOff val="-7412145"/>
            <a:satOff val="338"/>
            <a:lumOff val="0"/>
            <a:alphaOff val="0"/>
          </a:schemeClr>
        </a:solidFill>
        <a:ln w="19050" cap="rnd" cmpd="sng" algn="ctr">
          <a:solidFill>
            <a:schemeClr val="accent2">
              <a:hueOff val="-7412145"/>
              <a:satOff val="338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F4BDD-6355-4F9E-9F93-AF63074C797E}">
      <dsp:nvSpPr>
        <dsp:cNvPr id="0" name=""/>
        <dsp:cNvSpPr/>
      </dsp:nvSpPr>
      <dsp:spPr>
        <a:xfrm>
          <a:off x="0" y="1749109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Win Percentage (WP 2020)</a:t>
          </a:r>
          <a:endParaRPr lang="en-US" sz="1600" kern="1200"/>
        </a:p>
      </dsp:txBody>
      <dsp:txXfrm>
        <a:off x="0" y="1749109"/>
        <a:ext cx="4793456" cy="582822"/>
      </dsp:txXfrm>
    </dsp:sp>
    <dsp:sp modelId="{D78D38F1-BDC6-4231-9171-0F3F7097787A}">
      <dsp:nvSpPr>
        <dsp:cNvPr id="0" name=""/>
        <dsp:cNvSpPr/>
      </dsp:nvSpPr>
      <dsp:spPr>
        <a:xfrm>
          <a:off x="0" y="2331932"/>
          <a:ext cx="4793456" cy="0"/>
        </a:xfrm>
        <a:prstGeom prst="line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51F6A-563D-425E-8D21-A2B66A23F9C2}">
      <dsp:nvSpPr>
        <dsp:cNvPr id="0" name=""/>
        <dsp:cNvSpPr/>
      </dsp:nvSpPr>
      <dsp:spPr>
        <a:xfrm>
          <a:off x="0" y="2331932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Player Form Score (PFS 2020)</a:t>
          </a:r>
          <a:endParaRPr lang="en-US" sz="1600" kern="1200"/>
        </a:p>
      </dsp:txBody>
      <dsp:txXfrm>
        <a:off x="0" y="2331932"/>
        <a:ext cx="4793456" cy="582822"/>
      </dsp:txXfrm>
    </dsp:sp>
    <dsp:sp modelId="{64B1C991-98CE-492F-9F8C-BD39CED14F93}">
      <dsp:nvSpPr>
        <dsp:cNvPr id="0" name=""/>
        <dsp:cNvSpPr/>
      </dsp:nvSpPr>
      <dsp:spPr>
        <a:xfrm>
          <a:off x="0" y="2914754"/>
          <a:ext cx="4793456" cy="0"/>
        </a:xfrm>
        <a:prstGeom prst="line">
          <a:avLst/>
        </a:prstGeom>
        <a:solidFill>
          <a:schemeClr val="accent2">
            <a:hueOff val="-12353576"/>
            <a:satOff val="563"/>
            <a:lumOff val="0"/>
            <a:alphaOff val="0"/>
          </a:schemeClr>
        </a:solidFill>
        <a:ln w="19050" cap="rnd" cmpd="sng" algn="ctr">
          <a:solidFill>
            <a:schemeClr val="accent2">
              <a:hueOff val="-12353576"/>
              <a:satOff val="56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88B0E-C6D3-4F1B-A8E3-E106FFBFC42A}">
      <dsp:nvSpPr>
        <dsp:cNvPr id="0" name=""/>
        <dsp:cNvSpPr/>
      </dsp:nvSpPr>
      <dsp:spPr>
        <a:xfrm>
          <a:off x="0" y="2914754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Net Run Rate (NRR 2020)</a:t>
          </a:r>
          <a:endParaRPr lang="en-US" sz="1600" kern="1200"/>
        </a:p>
      </dsp:txBody>
      <dsp:txXfrm>
        <a:off x="0" y="2914754"/>
        <a:ext cx="4793456" cy="582822"/>
      </dsp:txXfrm>
    </dsp:sp>
    <dsp:sp modelId="{825DEB2B-ABCC-4ECC-A046-7712666662B8}">
      <dsp:nvSpPr>
        <dsp:cNvPr id="0" name=""/>
        <dsp:cNvSpPr/>
      </dsp:nvSpPr>
      <dsp:spPr>
        <a:xfrm>
          <a:off x="0" y="3497577"/>
          <a:ext cx="4793456" cy="0"/>
        </a:xfrm>
        <a:prstGeom prst="line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0460D-EA73-4323-A73D-9D29A12AFA19}">
      <dsp:nvSpPr>
        <dsp:cNvPr id="0" name=""/>
        <dsp:cNvSpPr/>
      </dsp:nvSpPr>
      <dsp:spPr>
        <a:xfrm>
          <a:off x="0" y="3497577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Sentiment Score (SMS)</a:t>
          </a:r>
          <a:endParaRPr lang="en-US" sz="1600" kern="1200"/>
        </a:p>
      </dsp:txBody>
      <dsp:txXfrm>
        <a:off x="0" y="3497577"/>
        <a:ext cx="4793456" cy="582822"/>
      </dsp:txXfrm>
    </dsp:sp>
    <dsp:sp modelId="{B7912794-D1A5-462C-B00C-E449D01E3680}">
      <dsp:nvSpPr>
        <dsp:cNvPr id="0" name=""/>
        <dsp:cNvSpPr/>
      </dsp:nvSpPr>
      <dsp:spPr>
        <a:xfrm>
          <a:off x="0" y="4080400"/>
          <a:ext cx="4793456" cy="0"/>
        </a:xfrm>
        <a:prstGeom prst="line">
          <a:avLst/>
        </a:prstGeom>
        <a:solidFill>
          <a:schemeClr val="accent2">
            <a:hueOff val="-17295005"/>
            <a:satOff val="788"/>
            <a:lumOff val="0"/>
            <a:alphaOff val="0"/>
          </a:schemeClr>
        </a:solidFill>
        <a:ln w="19050" cap="rnd" cmpd="sng" algn="ctr">
          <a:solidFill>
            <a:schemeClr val="accent2">
              <a:hueOff val="-17295005"/>
              <a:satOff val="788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DEFB9-548F-4189-B4A5-A75226302B9C}">
      <dsp:nvSpPr>
        <dsp:cNvPr id="0" name=""/>
        <dsp:cNvSpPr/>
      </dsp:nvSpPr>
      <dsp:spPr>
        <a:xfrm>
          <a:off x="0" y="4080400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- Past Performance Metrics</a:t>
          </a:r>
          <a:endParaRPr lang="en-US" sz="1600" kern="1200"/>
        </a:p>
      </dsp:txBody>
      <dsp:txXfrm>
        <a:off x="0" y="4080400"/>
        <a:ext cx="4793456" cy="582822"/>
      </dsp:txXfrm>
    </dsp:sp>
    <dsp:sp modelId="{DB31824A-CB60-4A07-B82F-F5E6E73AA59B}">
      <dsp:nvSpPr>
        <dsp:cNvPr id="0" name=""/>
        <dsp:cNvSpPr/>
      </dsp:nvSpPr>
      <dsp:spPr>
        <a:xfrm>
          <a:off x="0" y="4663223"/>
          <a:ext cx="4793456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3B8D2-738D-4F78-ADC3-5FC4BCF091DE}">
      <dsp:nvSpPr>
        <dsp:cNvPr id="0" name=""/>
        <dsp:cNvSpPr/>
      </dsp:nvSpPr>
      <dsp:spPr>
        <a:xfrm>
          <a:off x="0" y="4663223"/>
          <a:ext cx="4793456" cy="582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Accuracy: 87.5% using Leave-One-Out Cross-Validation</a:t>
          </a:r>
          <a:endParaRPr lang="en-US" sz="1600" kern="1200"/>
        </a:p>
      </dsp:txBody>
      <dsp:txXfrm>
        <a:off x="0" y="4663223"/>
        <a:ext cx="4793456" cy="5828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8D1F7-5FAE-416B-97D1-B99CA81EC3DB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0313F-24D8-4E75-A60E-9E6E6E30F666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EB99D-0340-4F1B-A5F8-D95D0FEC0C26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Mumbai Indians had strong match performance and positive sentiment</a:t>
          </a:r>
          <a:endParaRPr lang="en-US" sz="2100" kern="1200"/>
        </a:p>
      </dsp:txBody>
      <dsp:txXfrm>
        <a:off x="1730984" y="640"/>
        <a:ext cx="3062471" cy="1498687"/>
      </dsp:txXfrm>
    </dsp:sp>
    <dsp:sp modelId="{DE5ACAEE-E6DA-4E44-A4C9-D809F6498A84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C4E03-039A-4D8D-A48B-7B2C4F86B9FA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4994E-E3CD-45EA-B241-0C881F4C06A1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Delhi Capitals had the most wins but lacked high sentiment support</a:t>
          </a:r>
          <a:endParaRPr lang="en-US" sz="2100" kern="1200"/>
        </a:p>
      </dsp:txBody>
      <dsp:txXfrm>
        <a:off x="1730984" y="1873999"/>
        <a:ext cx="3062471" cy="1498687"/>
      </dsp:txXfrm>
    </dsp:sp>
    <dsp:sp modelId="{79FD0321-A459-4EB1-AADB-72402180E754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CE3B0-539F-4766-A507-A18D968ADA32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58232-0B3E-40DF-BE96-C24BD7255B6F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Based on combined factors, MI was predicted as the IPL 2020 winner</a:t>
          </a:r>
          <a:endParaRPr lang="en-US" sz="2100" kern="1200"/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0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1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4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6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0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2233036" y="1913001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47171-C716-33C1-8FA3-05DEBEB9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23" r="35199" b="-1"/>
          <a:stretch/>
        </p:blipFill>
        <p:spPr>
          <a:xfrm>
            <a:off x="317502" y="402166"/>
            <a:ext cx="3699714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1295" y="1241266"/>
            <a:ext cx="4071414" cy="3153753"/>
          </a:xfrm>
        </p:spPr>
        <p:txBody>
          <a:bodyPr>
            <a:normAutofit/>
          </a:bodyPr>
          <a:lstStyle/>
          <a:p>
            <a:r>
              <a:rPr lang="en-US"/>
              <a:t>Predicting IPL 2020 Winner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1295" y="4591665"/>
            <a:ext cx="4071414" cy="16223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Analyzing Team Performance and Sentiment Trends</a:t>
            </a:r>
          </a:p>
          <a:p>
            <a:pPr>
              <a:lnSpc>
                <a:spcPct val="90000"/>
              </a:lnSpc>
            </a:pPr>
            <a:r>
              <a:rPr lang="en-US"/>
              <a:t>Presented by: Data Science Team</a:t>
            </a:r>
          </a:p>
          <a:p>
            <a:pPr>
              <a:lnSpc>
                <a:spcPct val="90000"/>
              </a:lnSpc>
            </a:pPr>
            <a:r>
              <a:rPr lang="en-US"/>
              <a:t>Date: March 14, 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Sentiment Analysis Results</a:t>
            </a:r>
          </a:p>
        </p:txBody>
      </p:sp>
      <p:pic>
        <p:nvPicPr>
          <p:cNvPr id="3" name="Picture 2" descr="sentiment_analy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2" y="1807694"/>
            <a:ext cx="4853180" cy="32394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 Used for Prediction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8A83F8-5800-1766-808D-4A23BEE45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05659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 Used for Prediction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9B89BF7-ECB2-82C6-26F5-B3119E2B2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952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Prediction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• Delhi Capitals led the league stage, but sentiment was neutral</a:t>
            </a:r>
          </a:p>
          <a:p>
            <a:r>
              <a:rPr lang="en-US" dirty="0">
                <a:solidFill>
                  <a:schemeClr val="tx1"/>
                </a:solidFill>
              </a:rPr>
              <a:t>• Mumbai Indians showed strong performance and positive sentiment</a:t>
            </a:r>
          </a:p>
          <a:p>
            <a:r>
              <a:rPr lang="en-US" dirty="0">
                <a:solidFill>
                  <a:schemeClr val="tx1"/>
                </a:solidFill>
              </a:rPr>
              <a:t>• Historically, MI peaks during playoffs, making them a strong contender</a:t>
            </a:r>
          </a:p>
          <a:p>
            <a:r>
              <a:rPr lang="en-US" dirty="0">
                <a:solidFill>
                  <a:schemeClr val="tx1"/>
                </a:solidFill>
              </a:rPr>
              <a:t>• Final Prediction: Mumbai Indians likely won IPL 2020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441787-AFE3-AFF0-F8A2-1ACE8EE67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9363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3D9DFB-9F23-20F3-01AF-1CE3AC332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507965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Sources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900CF3-DE03-7A39-4F05-8548B5FD2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1176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Team Wins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6163"/>
              </p:ext>
            </p:extLst>
          </p:nvPr>
        </p:nvGraphicFramePr>
        <p:xfrm>
          <a:off x="847098" y="1113063"/>
          <a:ext cx="4823629" cy="462876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59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Team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Wins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Delhi Capitals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5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057">
                <a:tc>
                  <a:txBody>
                    <a:bodyPr/>
                    <a:lstStyle/>
                    <a:p>
                      <a:r>
                        <a:rPr lang="en-US" sz="2100"/>
                        <a:t>Royal Challengers Bangalore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Mumbai Indians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Kolkata Knight Riders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4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Sunrisers Hyderabad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3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Chennai Super Kings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Rajasthan Royals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088">
                <a:tc>
                  <a:txBody>
                    <a:bodyPr/>
                    <a:lstStyle/>
                    <a:p>
                      <a:r>
                        <a:rPr lang="en-US" sz="2100"/>
                        <a:t>Kings XI Punjab</a:t>
                      </a:r>
                    </a:p>
                  </a:txBody>
                  <a:tcPr marL="108656" marR="108656" marT="54328" marB="54328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</a:t>
                      </a:r>
                    </a:p>
                  </a:txBody>
                  <a:tcPr marL="108656" marR="108656" marT="54328" marB="543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2566217" cy="560121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EBEBEB"/>
                </a:solidFill>
              </a:rPr>
              <a:t>Team Performance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2D2F90-C8F0-A0D8-7AB5-7C1D24784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702233"/>
              </p:ext>
            </p:extLst>
          </p:nvPr>
        </p:nvGraphicFramePr>
        <p:xfrm>
          <a:off x="3312222" y="1601723"/>
          <a:ext cx="5110316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79" y="1113062"/>
            <a:ext cx="2536723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Team Wins in IPL 2020</a:t>
            </a:r>
          </a:p>
        </p:txBody>
      </p:sp>
      <p:pic>
        <p:nvPicPr>
          <p:cNvPr id="3" name="Picture 2" descr="team_wi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2" y="1807694"/>
            <a:ext cx="4853180" cy="323949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Sentiment Analysis 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F6F2A-5324-B7B5-2CFA-33BA91C87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5436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Sentiment Analysis Process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DE8F3-A9FC-9E3F-622E-C68634A24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0420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Sentiment Analysis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• Chennai Super Kings (CSK) had the highest sentiment score (0.29)</a:t>
            </a:r>
          </a:p>
          <a:p>
            <a:r>
              <a:rPr lang="en-US">
                <a:solidFill>
                  <a:schemeClr val="tx1"/>
                </a:solidFill>
              </a:rPr>
              <a:t>• Mumbai Indians (MI) had the second highest sentiment (0.13)</a:t>
            </a:r>
          </a:p>
          <a:p>
            <a:r>
              <a:rPr lang="en-US">
                <a:solidFill>
                  <a:schemeClr val="tx1"/>
                </a:solidFill>
              </a:rPr>
              <a:t>• Negative sentiment for RCB (-0.22) and Rajasthan Royals (-0.04)</a:t>
            </a:r>
          </a:p>
          <a:p>
            <a:r>
              <a:rPr lang="en-US">
                <a:solidFill>
                  <a:schemeClr val="tx1"/>
                </a:solidFill>
              </a:rPr>
              <a:t>• High sentiment generally aligns with fan-favorite teams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</TotalTime>
  <Words>556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Predicting IPL 2020 Winner</vt:lpstr>
      <vt:lpstr>Objective</vt:lpstr>
      <vt:lpstr>Data Sources</vt:lpstr>
      <vt:lpstr>Team Wins Summary</vt:lpstr>
      <vt:lpstr>Team Performance Analysis</vt:lpstr>
      <vt:lpstr>Team Wins in IPL 2020</vt:lpstr>
      <vt:lpstr>Sentiment Analysis Process</vt:lpstr>
      <vt:lpstr>Sentiment Analysis Process</vt:lpstr>
      <vt:lpstr>Sentiment Analysis Findings</vt:lpstr>
      <vt:lpstr>Sentiment Analysis Results</vt:lpstr>
      <vt:lpstr>Models Used for Prediction</vt:lpstr>
      <vt:lpstr>Model Used for Prediction</vt:lpstr>
      <vt:lpstr>Prediction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Rishi Vishal Garlapati</dc:creator>
  <cp:keywords/>
  <dc:description>generated using python-pptx</dc:description>
  <cp:lastModifiedBy>Rishi Vishal Garlapati</cp:lastModifiedBy>
  <cp:revision>2</cp:revision>
  <dcterms:created xsi:type="dcterms:W3CDTF">2013-01-27T09:14:16Z</dcterms:created>
  <dcterms:modified xsi:type="dcterms:W3CDTF">2025-03-14T21:14:42Z</dcterms:modified>
  <cp:category/>
</cp:coreProperties>
</file>