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1" autoAdjust="0"/>
  </p:normalViewPr>
  <p:slideViewPr>
    <p:cSldViewPr snapToGrid="0" snapToObjects="1">
      <p:cViewPr>
        <p:scale>
          <a:sx n="78" d="100"/>
          <a:sy n="78" d="100"/>
        </p:scale>
        <p:origin x="929" y="-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C6EB19-20BD-4B3A-8D2B-E39D6689E41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A1777E-10A9-4BED-84E3-B492DD31F610}">
      <dgm:prSet/>
      <dgm:spPr/>
      <dgm:t>
        <a:bodyPr/>
        <a:lstStyle/>
        <a:p>
          <a:r>
            <a:rPr lang="en-US" b="0" i="0"/>
            <a:t>- Build a classification model to predict the probability of each team winning IPL 2020.</a:t>
          </a:r>
          <a:endParaRPr lang="en-US"/>
        </a:p>
      </dgm:t>
    </dgm:pt>
    <dgm:pt modelId="{94CB9327-925E-4062-A7AE-F718E7BA52B9}" type="parTrans" cxnId="{63372B46-4E8C-4EFE-B347-396C42FC7B52}">
      <dgm:prSet/>
      <dgm:spPr/>
      <dgm:t>
        <a:bodyPr/>
        <a:lstStyle/>
        <a:p>
          <a:endParaRPr lang="en-US"/>
        </a:p>
      </dgm:t>
    </dgm:pt>
    <dgm:pt modelId="{BD4D16B4-F2C0-4BD8-ABD1-D812C0E9F8E7}" type="sibTrans" cxnId="{63372B46-4E8C-4EFE-B347-396C42FC7B52}">
      <dgm:prSet/>
      <dgm:spPr/>
      <dgm:t>
        <a:bodyPr/>
        <a:lstStyle/>
        <a:p>
          <a:endParaRPr lang="en-US"/>
        </a:p>
      </dgm:t>
    </dgm:pt>
    <dgm:pt modelId="{E72592F8-4467-4754-A242-2C5256F8CFA8}">
      <dgm:prSet/>
      <dgm:spPr/>
      <dgm:t>
        <a:bodyPr/>
        <a:lstStyle/>
        <a:p>
          <a:r>
            <a:rPr lang="en-US" b="0" i="0"/>
            <a:t>- Use performance metrics (win %, player form) and social media sentiment.</a:t>
          </a:r>
          <a:endParaRPr lang="en-US"/>
        </a:p>
      </dgm:t>
    </dgm:pt>
    <dgm:pt modelId="{A702E8C0-E01D-427B-80B5-1AFE543734FC}" type="parTrans" cxnId="{0908313B-9757-4A3B-9FC8-6224EE3574C7}">
      <dgm:prSet/>
      <dgm:spPr/>
      <dgm:t>
        <a:bodyPr/>
        <a:lstStyle/>
        <a:p>
          <a:endParaRPr lang="en-US"/>
        </a:p>
      </dgm:t>
    </dgm:pt>
    <dgm:pt modelId="{C9EBE559-2294-447E-A849-CCE329AF1ACA}" type="sibTrans" cxnId="{0908313B-9757-4A3B-9FC8-6224EE3574C7}">
      <dgm:prSet/>
      <dgm:spPr/>
      <dgm:t>
        <a:bodyPr/>
        <a:lstStyle/>
        <a:p>
          <a:endParaRPr lang="en-US"/>
        </a:p>
      </dgm:t>
    </dgm:pt>
    <dgm:pt modelId="{2406D56E-D6C5-46AF-A7CD-0BB3D2C322AD}">
      <dgm:prSet/>
      <dgm:spPr/>
      <dgm:t>
        <a:bodyPr/>
        <a:lstStyle/>
        <a:p>
          <a:r>
            <a:rPr lang="en-US" b="0" i="0"/>
            <a:t>- Model: Random Forest Classifier.</a:t>
          </a:r>
          <a:endParaRPr lang="en-US"/>
        </a:p>
      </dgm:t>
    </dgm:pt>
    <dgm:pt modelId="{20B98E69-8420-47BD-948D-D68E8DE77FE9}" type="parTrans" cxnId="{C0877725-6906-493E-B33E-2BBA82E8542D}">
      <dgm:prSet/>
      <dgm:spPr/>
      <dgm:t>
        <a:bodyPr/>
        <a:lstStyle/>
        <a:p>
          <a:endParaRPr lang="en-US"/>
        </a:p>
      </dgm:t>
    </dgm:pt>
    <dgm:pt modelId="{816B7B8E-2F42-43C6-A45C-55CD6CCF5523}" type="sibTrans" cxnId="{C0877725-6906-493E-B33E-2BBA82E8542D}">
      <dgm:prSet/>
      <dgm:spPr/>
      <dgm:t>
        <a:bodyPr/>
        <a:lstStyle/>
        <a:p>
          <a:endParaRPr lang="en-US"/>
        </a:p>
      </dgm:t>
    </dgm:pt>
    <dgm:pt modelId="{81A7DA6A-7918-4569-A08A-AA39FB845E47}">
      <dgm:prSet/>
      <dgm:spPr/>
      <dgm:t>
        <a:bodyPr/>
        <a:lstStyle/>
        <a:p>
          <a:r>
            <a:rPr lang="en-US" b="0" i="0"/>
            <a:t>- Outcome: Probability (%) of winning the trophy.</a:t>
          </a:r>
          <a:endParaRPr lang="en-US"/>
        </a:p>
      </dgm:t>
    </dgm:pt>
    <dgm:pt modelId="{8314D06E-D272-41DE-A9CA-A96B5B069359}" type="parTrans" cxnId="{30C636DB-612D-4184-8098-D5BAB4F10C98}">
      <dgm:prSet/>
      <dgm:spPr/>
      <dgm:t>
        <a:bodyPr/>
        <a:lstStyle/>
        <a:p>
          <a:endParaRPr lang="en-US"/>
        </a:p>
      </dgm:t>
    </dgm:pt>
    <dgm:pt modelId="{50725A23-330A-4303-A12F-04D4F0878CB2}" type="sibTrans" cxnId="{30C636DB-612D-4184-8098-D5BAB4F10C98}">
      <dgm:prSet/>
      <dgm:spPr/>
      <dgm:t>
        <a:bodyPr/>
        <a:lstStyle/>
        <a:p>
          <a:endParaRPr lang="en-US"/>
        </a:p>
      </dgm:t>
    </dgm:pt>
    <dgm:pt modelId="{861D99E7-2C8C-4737-B3BC-7414ECED002F}" type="pres">
      <dgm:prSet presAssocID="{A9C6EB19-20BD-4B3A-8D2B-E39D6689E418}" presName="linear" presStyleCnt="0">
        <dgm:presLayoutVars>
          <dgm:animLvl val="lvl"/>
          <dgm:resizeHandles val="exact"/>
        </dgm:presLayoutVars>
      </dgm:prSet>
      <dgm:spPr/>
    </dgm:pt>
    <dgm:pt modelId="{DED326A9-C4B7-4DD1-8279-66F637265B14}" type="pres">
      <dgm:prSet presAssocID="{DCA1777E-10A9-4BED-84E3-B492DD31F61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5DCEE7A-CC00-4729-8CE0-23339CC7200D}" type="pres">
      <dgm:prSet presAssocID="{BD4D16B4-F2C0-4BD8-ABD1-D812C0E9F8E7}" presName="spacer" presStyleCnt="0"/>
      <dgm:spPr/>
    </dgm:pt>
    <dgm:pt modelId="{02E8A1E6-E638-43B7-A9D7-64E83F3C2C9A}" type="pres">
      <dgm:prSet presAssocID="{E72592F8-4467-4754-A242-2C5256F8CF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3B405CA-EA72-401B-B01C-1C27F0595941}" type="pres">
      <dgm:prSet presAssocID="{C9EBE559-2294-447E-A849-CCE329AF1ACA}" presName="spacer" presStyleCnt="0"/>
      <dgm:spPr/>
    </dgm:pt>
    <dgm:pt modelId="{7333A7B3-170C-4A31-B7B0-FEF6477DCF77}" type="pres">
      <dgm:prSet presAssocID="{2406D56E-D6C5-46AF-A7CD-0BB3D2C322A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BCA2DC0-B0A1-4A29-97A3-372CBD941949}" type="pres">
      <dgm:prSet presAssocID="{816B7B8E-2F42-43C6-A45C-55CD6CCF5523}" presName="spacer" presStyleCnt="0"/>
      <dgm:spPr/>
    </dgm:pt>
    <dgm:pt modelId="{08D8CC0C-EFFC-4F62-987D-DB51FB311B91}" type="pres">
      <dgm:prSet presAssocID="{81A7DA6A-7918-4569-A08A-AA39FB845E4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0877725-6906-493E-B33E-2BBA82E8542D}" srcId="{A9C6EB19-20BD-4B3A-8D2B-E39D6689E418}" destId="{2406D56E-D6C5-46AF-A7CD-0BB3D2C322AD}" srcOrd="2" destOrd="0" parTransId="{20B98E69-8420-47BD-948D-D68E8DE77FE9}" sibTransId="{816B7B8E-2F42-43C6-A45C-55CD6CCF5523}"/>
    <dgm:cxn modelId="{0908313B-9757-4A3B-9FC8-6224EE3574C7}" srcId="{A9C6EB19-20BD-4B3A-8D2B-E39D6689E418}" destId="{E72592F8-4467-4754-A242-2C5256F8CFA8}" srcOrd="1" destOrd="0" parTransId="{A702E8C0-E01D-427B-80B5-1AFE543734FC}" sibTransId="{C9EBE559-2294-447E-A849-CCE329AF1ACA}"/>
    <dgm:cxn modelId="{89BB0D3F-B23A-42D3-AADA-F895D23264B5}" type="presOf" srcId="{2406D56E-D6C5-46AF-A7CD-0BB3D2C322AD}" destId="{7333A7B3-170C-4A31-B7B0-FEF6477DCF77}" srcOrd="0" destOrd="0" presId="urn:microsoft.com/office/officeart/2005/8/layout/vList2"/>
    <dgm:cxn modelId="{63372B46-4E8C-4EFE-B347-396C42FC7B52}" srcId="{A9C6EB19-20BD-4B3A-8D2B-E39D6689E418}" destId="{DCA1777E-10A9-4BED-84E3-B492DD31F610}" srcOrd="0" destOrd="0" parTransId="{94CB9327-925E-4062-A7AE-F718E7BA52B9}" sibTransId="{BD4D16B4-F2C0-4BD8-ABD1-D812C0E9F8E7}"/>
    <dgm:cxn modelId="{FCC4E566-86CF-46E8-A44A-732676B96038}" type="presOf" srcId="{A9C6EB19-20BD-4B3A-8D2B-E39D6689E418}" destId="{861D99E7-2C8C-4737-B3BC-7414ECED002F}" srcOrd="0" destOrd="0" presId="urn:microsoft.com/office/officeart/2005/8/layout/vList2"/>
    <dgm:cxn modelId="{6FB465C7-7427-4B9A-9187-4FFE533E913A}" type="presOf" srcId="{DCA1777E-10A9-4BED-84E3-B492DD31F610}" destId="{DED326A9-C4B7-4DD1-8279-66F637265B14}" srcOrd="0" destOrd="0" presId="urn:microsoft.com/office/officeart/2005/8/layout/vList2"/>
    <dgm:cxn modelId="{6BC2D2C8-4A4F-4C00-BC89-5C70322BF4B0}" type="presOf" srcId="{E72592F8-4467-4754-A242-2C5256F8CFA8}" destId="{02E8A1E6-E638-43B7-A9D7-64E83F3C2C9A}" srcOrd="0" destOrd="0" presId="urn:microsoft.com/office/officeart/2005/8/layout/vList2"/>
    <dgm:cxn modelId="{30C636DB-612D-4184-8098-D5BAB4F10C98}" srcId="{A9C6EB19-20BD-4B3A-8D2B-E39D6689E418}" destId="{81A7DA6A-7918-4569-A08A-AA39FB845E47}" srcOrd="3" destOrd="0" parTransId="{8314D06E-D272-41DE-A9CA-A96B5B069359}" sibTransId="{50725A23-330A-4303-A12F-04D4F0878CB2}"/>
    <dgm:cxn modelId="{265599EB-7759-47A3-B566-667B68E2F3AA}" type="presOf" srcId="{81A7DA6A-7918-4569-A08A-AA39FB845E47}" destId="{08D8CC0C-EFFC-4F62-987D-DB51FB311B91}" srcOrd="0" destOrd="0" presId="urn:microsoft.com/office/officeart/2005/8/layout/vList2"/>
    <dgm:cxn modelId="{E4FCF25F-3511-4CA9-954A-AF93EFC29163}" type="presParOf" srcId="{861D99E7-2C8C-4737-B3BC-7414ECED002F}" destId="{DED326A9-C4B7-4DD1-8279-66F637265B14}" srcOrd="0" destOrd="0" presId="urn:microsoft.com/office/officeart/2005/8/layout/vList2"/>
    <dgm:cxn modelId="{19801B1E-BDFD-44F2-B135-8F8724A6E451}" type="presParOf" srcId="{861D99E7-2C8C-4737-B3BC-7414ECED002F}" destId="{F5DCEE7A-CC00-4729-8CE0-23339CC7200D}" srcOrd="1" destOrd="0" presId="urn:microsoft.com/office/officeart/2005/8/layout/vList2"/>
    <dgm:cxn modelId="{D285968A-D054-4E42-9A9A-57B1CB9A1AA3}" type="presParOf" srcId="{861D99E7-2C8C-4737-B3BC-7414ECED002F}" destId="{02E8A1E6-E638-43B7-A9D7-64E83F3C2C9A}" srcOrd="2" destOrd="0" presId="urn:microsoft.com/office/officeart/2005/8/layout/vList2"/>
    <dgm:cxn modelId="{3D0619C2-D168-4EAE-AAC2-0CBA22F41626}" type="presParOf" srcId="{861D99E7-2C8C-4737-B3BC-7414ECED002F}" destId="{73B405CA-EA72-401B-B01C-1C27F0595941}" srcOrd="3" destOrd="0" presId="urn:microsoft.com/office/officeart/2005/8/layout/vList2"/>
    <dgm:cxn modelId="{2CF7F0DD-7E5C-4CF9-93BF-5E12FFC622AC}" type="presParOf" srcId="{861D99E7-2C8C-4737-B3BC-7414ECED002F}" destId="{7333A7B3-170C-4A31-B7B0-FEF6477DCF77}" srcOrd="4" destOrd="0" presId="urn:microsoft.com/office/officeart/2005/8/layout/vList2"/>
    <dgm:cxn modelId="{B28D7CAE-E9E4-43EC-AA25-3EE0675005FA}" type="presParOf" srcId="{861D99E7-2C8C-4737-B3BC-7414ECED002F}" destId="{8BCA2DC0-B0A1-4A29-97A3-372CBD941949}" srcOrd="5" destOrd="0" presId="urn:microsoft.com/office/officeart/2005/8/layout/vList2"/>
    <dgm:cxn modelId="{C4D49D58-E46C-43A8-93A4-AB2BBE2CB4B4}" type="presParOf" srcId="{861D99E7-2C8C-4737-B3BC-7414ECED002F}" destId="{08D8CC0C-EFFC-4F62-987D-DB51FB311B9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AFD8B-3CC3-4DCB-81E7-1D3A4B18F4F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F7D1F67-BB08-43EE-9C56-34D2D3240868}">
      <dgm:prSet/>
      <dgm:spPr/>
      <dgm:t>
        <a:bodyPr/>
        <a:lstStyle/>
        <a:p>
          <a:r>
            <a:rPr lang="en-US" b="0" i="0"/>
            <a:t>- IPL 2020 Match Results: 35 matches (Oct 1 – Nov 10, 2020), including playoffs.</a:t>
          </a:r>
          <a:endParaRPr lang="en-US"/>
        </a:p>
      </dgm:t>
    </dgm:pt>
    <dgm:pt modelId="{B152E746-2D61-4A9B-9B24-721524411607}" type="parTrans" cxnId="{DCBF2347-0482-43D8-9E1F-2087F3A70104}">
      <dgm:prSet/>
      <dgm:spPr/>
      <dgm:t>
        <a:bodyPr/>
        <a:lstStyle/>
        <a:p>
          <a:endParaRPr lang="en-US"/>
        </a:p>
      </dgm:t>
    </dgm:pt>
    <dgm:pt modelId="{467059C0-8FF4-4F4E-B887-71C4EDA5A350}" type="sibTrans" cxnId="{DCBF2347-0482-43D8-9E1F-2087F3A70104}">
      <dgm:prSet/>
      <dgm:spPr/>
      <dgm:t>
        <a:bodyPr/>
        <a:lstStyle/>
        <a:p>
          <a:endParaRPr lang="en-US"/>
        </a:p>
      </dgm:t>
    </dgm:pt>
    <dgm:pt modelId="{5E7AD5F8-4826-4A08-BD09-945DB0BE88F9}">
      <dgm:prSet/>
      <dgm:spPr/>
      <dgm:t>
        <a:bodyPr/>
        <a:lstStyle/>
        <a:p>
          <a:r>
            <a:rPr lang="en-US" b="0" i="0"/>
            <a:t>- Winner: Mumbai Indians (MI).</a:t>
          </a:r>
          <a:endParaRPr lang="en-US"/>
        </a:p>
      </dgm:t>
    </dgm:pt>
    <dgm:pt modelId="{4B8C4C29-5DCF-46A9-BEF9-8C72E42A003B}" type="parTrans" cxnId="{10FC844F-CCA4-468C-A07A-EF94D5B54FA5}">
      <dgm:prSet/>
      <dgm:spPr/>
      <dgm:t>
        <a:bodyPr/>
        <a:lstStyle/>
        <a:p>
          <a:endParaRPr lang="en-US"/>
        </a:p>
      </dgm:t>
    </dgm:pt>
    <dgm:pt modelId="{0772004D-DBBA-44A8-A060-76E15B597A4E}" type="sibTrans" cxnId="{10FC844F-CCA4-468C-A07A-EF94D5B54FA5}">
      <dgm:prSet/>
      <dgm:spPr/>
      <dgm:t>
        <a:bodyPr/>
        <a:lstStyle/>
        <a:p>
          <a:endParaRPr lang="en-US"/>
        </a:p>
      </dgm:t>
    </dgm:pt>
    <dgm:pt modelId="{BF753751-DEBD-4018-A0BC-C37D73347C06}">
      <dgm:prSet/>
      <dgm:spPr/>
      <dgm:t>
        <a:bodyPr/>
        <a:lstStyle/>
        <a:p>
          <a:r>
            <a:rPr lang="en-US" b="0" i="0"/>
            <a:t>- Ball-by-Ball Data: Runs, wickets from key matches (e.g., final, match_id 11415).</a:t>
          </a:r>
          <a:endParaRPr lang="en-US"/>
        </a:p>
      </dgm:t>
    </dgm:pt>
    <dgm:pt modelId="{0C97159B-F84B-404F-9F90-BB1791262B0F}" type="parTrans" cxnId="{A590A76F-FFFC-45FE-9E28-E7E5F26A138A}">
      <dgm:prSet/>
      <dgm:spPr/>
      <dgm:t>
        <a:bodyPr/>
        <a:lstStyle/>
        <a:p>
          <a:endParaRPr lang="en-US"/>
        </a:p>
      </dgm:t>
    </dgm:pt>
    <dgm:pt modelId="{C0AA4C95-71D0-446E-AA79-D1E99A378537}" type="sibTrans" cxnId="{A590A76F-FFFC-45FE-9E28-E7E5F26A138A}">
      <dgm:prSet/>
      <dgm:spPr/>
      <dgm:t>
        <a:bodyPr/>
        <a:lstStyle/>
        <a:p>
          <a:endParaRPr lang="en-US"/>
        </a:p>
      </dgm:t>
    </dgm:pt>
    <dgm:pt modelId="{C16170AE-C9E4-45BC-94E5-A3B8AC7A1EEB}">
      <dgm:prSet/>
      <dgm:spPr/>
      <dgm:t>
        <a:bodyPr/>
        <a:lstStyle/>
        <a:p>
          <a:r>
            <a:rPr lang="en-US" b="0" i="0"/>
            <a:t>- Engineered Features: Historical (2008–2020) and 2020-specific metrics + sentiment.</a:t>
          </a:r>
          <a:endParaRPr lang="en-US"/>
        </a:p>
      </dgm:t>
    </dgm:pt>
    <dgm:pt modelId="{94F2F0DE-BFC8-4629-9FF7-D856D0939307}" type="parTrans" cxnId="{D3E6F4D6-F4B9-47DB-8117-7F6A1287BB2B}">
      <dgm:prSet/>
      <dgm:spPr/>
      <dgm:t>
        <a:bodyPr/>
        <a:lstStyle/>
        <a:p>
          <a:endParaRPr lang="en-US"/>
        </a:p>
      </dgm:t>
    </dgm:pt>
    <dgm:pt modelId="{80157EF6-8EC8-4D18-A34C-C67CDCBB362A}" type="sibTrans" cxnId="{D3E6F4D6-F4B9-47DB-8117-7F6A1287BB2B}">
      <dgm:prSet/>
      <dgm:spPr/>
      <dgm:t>
        <a:bodyPr/>
        <a:lstStyle/>
        <a:p>
          <a:endParaRPr lang="en-US"/>
        </a:p>
      </dgm:t>
    </dgm:pt>
    <dgm:pt modelId="{0B6AF0A1-B73B-41AC-A7D3-6116B6D4E50C}">
      <dgm:prSet/>
      <dgm:spPr/>
      <dgm:t>
        <a:bodyPr/>
        <a:lstStyle/>
        <a:p>
          <a:r>
            <a:rPr lang="en-US" b="0" i="0"/>
            <a:t>- Teams: CSK, MI, KKR, RCB, DC, KXIP, RR, SRH.</a:t>
          </a:r>
          <a:endParaRPr lang="en-US"/>
        </a:p>
      </dgm:t>
    </dgm:pt>
    <dgm:pt modelId="{D66AE7B2-C6CB-4A6A-A999-86C6C3CDEA4F}" type="parTrans" cxnId="{39010CA1-1457-47C8-9FCB-0181C6975BC0}">
      <dgm:prSet/>
      <dgm:spPr/>
      <dgm:t>
        <a:bodyPr/>
        <a:lstStyle/>
        <a:p>
          <a:endParaRPr lang="en-US"/>
        </a:p>
      </dgm:t>
    </dgm:pt>
    <dgm:pt modelId="{E7BFABD5-D857-4621-A759-BBA28B7746ED}" type="sibTrans" cxnId="{39010CA1-1457-47C8-9FCB-0181C6975BC0}">
      <dgm:prSet/>
      <dgm:spPr/>
      <dgm:t>
        <a:bodyPr/>
        <a:lstStyle/>
        <a:p>
          <a:endParaRPr lang="en-US"/>
        </a:p>
      </dgm:t>
    </dgm:pt>
    <dgm:pt modelId="{28048C6C-2C10-4C59-9C4A-F07A63A609FC}" type="pres">
      <dgm:prSet presAssocID="{A1AAFD8B-3CC3-4DCB-81E7-1D3A4B18F4F4}" presName="root" presStyleCnt="0">
        <dgm:presLayoutVars>
          <dgm:dir/>
          <dgm:resizeHandles val="exact"/>
        </dgm:presLayoutVars>
      </dgm:prSet>
      <dgm:spPr/>
    </dgm:pt>
    <dgm:pt modelId="{A21091DC-86BB-4808-81A1-184477EBE427}" type="pres">
      <dgm:prSet presAssocID="{3F7D1F67-BB08-43EE-9C56-34D2D3240868}" presName="compNode" presStyleCnt="0"/>
      <dgm:spPr/>
    </dgm:pt>
    <dgm:pt modelId="{3521B772-09E1-46F4-AD58-296CD34CE83C}" type="pres">
      <dgm:prSet presAssocID="{3F7D1F67-BB08-43EE-9C56-34D2D3240868}" presName="bgRect" presStyleLbl="bgShp" presStyleIdx="0" presStyleCnt="5"/>
      <dgm:spPr/>
    </dgm:pt>
    <dgm:pt modelId="{68895107-ACC5-4242-8993-DF8D5C434660}" type="pres">
      <dgm:prSet presAssocID="{3F7D1F67-BB08-43EE-9C56-34D2D324086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B8FDA99-7768-4F12-AE10-AA0952CC5261}" type="pres">
      <dgm:prSet presAssocID="{3F7D1F67-BB08-43EE-9C56-34D2D3240868}" presName="spaceRect" presStyleCnt="0"/>
      <dgm:spPr/>
    </dgm:pt>
    <dgm:pt modelId="{B9B02D3D-0678-43C0-B9CA-F0D586FEAC79}" type="pres">
      <dgm:prSet presAssocID="{3F7D1F67-BB08-43EE-9C56-34D2D3240868}" presName="parTx" presStyleLbl="revTx" presStyleIdx="0" presStyleCnt="5">
        <dgm:presLayoutVars>
          <dgm:chMax val="0"/>
          <dgm:chPref val="0"/>
        </dgm:presLayoutVars>
      </dgm:prSet>
      <dgm:spPr/>
    </dgm:pt>
    <dgm:pt modelId="{80B98BC9-6A6E-4B24-B492-189B058EC069}" type="pres">
      <dgm:prSet presAssocID="{467059C0-8FF4-4F4E-B887-71C4EDA5A350}" presName="sibTrans" presStyleCnt="0"/>
      <dgm:spPr/>
    </dgm:pt>
    <dgm:pt modelId="{F383780D-F9A7-469A-9DBA-B8DB71BC986C}" type="pres">
      <dgm:prSet presAssocID="{5E7AD5F8-4826-4A08-BD09-945DB0BE88F9}" presName="compNode" presStyleCnt="0"/>
      <dgm:spPr/>
    </dgm:pt>
    <dgm:pt modelId="{93914FB4-B5FB-4644-B8BA-8BDACC31DA25}" type="pres">
      <dgm:prSet presAssocID="{5E7AD5F8-4826-4A08-BD09-945DB0BE88F9}" presName="bgRect" presStyleLbl="bgShp" presStyleIdx="1" presStyleCnt="5"/>
      <dgm:spPr/>
    </dgm:pt>
    <dgm:pt modelId="{A1A47836-A619-45A5-9BEF-F19E355E6CEF}" type="pres">
      <dgm:prSet presAssocID="{5E7AD5F8-4826-4A08-BD09-945DB0BE88F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0B1CEFCD-1CD8-4EBA-8BAE-9CA960E30FC4}" type="pres">
      <dgm:prSet presAssocID="{5E7AD5F8-4826-4A08-BD09-945DB0BE88F9}" presName="spaceRect" presStyleCnt="0"/>
      <dgm:spPr/>
    </dgm:pt>
    <dgm:pt modelId="{39DE4D44-37C6-4E4F-9600-F497623EF6D0}" type="pres">
      <dgm:prSet presAssocID="{5E7AD5F8-4826-4A08-BD09-945DB0BE88F9}" presName="parTx" presStyleLbl="revTx" presStyleIdx="1" presStyleCnt="5">
        <dgm:presLayoutVars>
          <dgm:chMax val="0"/>
          <dgm:chPref val="0"/>
        </dgm:presLayoutVars>
      </dgm:prSet>
      <dgm:spPr/>
    </dgm:pt>
    <dgm:pt modelId="{876A161D-F3A7-4A7E-80B1-605F5DCC965D}" type="pres">
      <dgm:prSet presAssocID="{0772004D-DBBA-44A8-A060-76E15B597A4E}" presName="sibTrans" presStyleCnt="0"/>
      <dgm:spPr/>
    </dgm:pt>
    <dgm:pt modelId="{355974F5-371F-49A5-8359-D7D006201C6F}" type="pres">
      <dgm:prSet presAssocID="{BF753751-DEBD-4018-A0BC-C37D73347C06}" presName="compNode" presStyleCnt="0"/>
      <dgm:spPr/>
    </dgm:pt>
    <dgm:pt modelId="{9FE8D48A-209C-4413-B01D-93AA84AFF386}" type="pres">
      <dgm:prSet presAssocID="{BF753751-DEBD-4018-A0BC-C37D73347C06}" presName="bgRect" presStyleLbl="bgShp" presStyleIdx="2" presStyleCnt="5"/>
      <dgm:spPr/>
    </dgm:pt>
    <dgm:pt modelId="{73C35D59-D73F-47F6-BBAD-61C46480909D}" type="pres">
      <dgm:prSet presAssocID="{BF753751-DEBD-4018-A0BC-C37D73347C0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 racket and ball"/>
        </a:ext>
      </dgm:extLst>
    </dgm:pt>
    <dgm:pt modelId="{C0EB5491-B5B2-4864-A190-65AA068C8279}" type="pres">
      <dgm:prSet presAssocID="{BF753751-DEBD-4018-A0BC-C37D73347C06}" presName="spaceRect" presStyleCnt="0"/>
      <dgm:spPr/>
    </dgm:pt>
    <dgm:pt modelId="{3D378234-5F71-4E81-AEB0-7313813FB217}" type="pres">
      <dgm:prSet presAssocID="{BF753751-DEBD-4018-A0BC-C37D73347C06}" presName="parTx" presStyleLbl="revTx" presStyleIdx="2" presStyleCnt="5">
        <dgm:presLayoutVars>
          <dgm:chMax val="0"/>
          <dgm:chPref val="0"/>
        </dgm:presLayoutVars>
      </dgm:prSet>
      <dgm:spPr/>
    </dgm:pt>
    <dgm:pt modelId="{72534384-D9E2-44BF-B8C4-4A6AD6AB5E17}" type="pres">
      <dgm:prSet presAssocID="{C0AA4C95-71D0-446E-AA79-D1E99A378537}" presName="sibTrans" presStyleCnt="0"/>
      <dgm:spPr/>
    </dgm:pt>
    <dgm:pt modelId="{D5B3B279-89E0-48D6-A8A3-AEAF39D954E0}" type="pres">
      <dgm:prSet presAssocID="{C16170AE-C9E4-45BC-94E5-A3B8AC7A1EEB}" presName="compNode" presStyleCnt="0"/>
      <dgm:spPr/>
    </dgm:pt>
    <dgm:pt modelId="{6AAA4BB1-B165-4712-9AB3-4AB2A4CAB37E}" type="pres">
      <dgm:prSet presAssocID="{C16170AE-C9E4-45BC-94E5-A3B8AC7A1EEB}" presName="bgRect" presStyleLbl="bgShp" presStyleIdx="3" presStyleCnt="5"/>
      <dgm:spPr/>
    </dgm:pt>
    <dgm:pt modelId="{9924905C-1C21-4E3E-87FD-1F70DB0B8A30}" type="pres">
      <dgm:prSet presAssocID="{C16170AE-C9E4-45BC-94E5-A3B8AC7A1EE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9F65DED8-E830-4CB9-8BC2-66654E2DE045}" type="pres">
      <dgm:prSet presAssocID="{C16170AE-C9E4-45BC-94E5-A3B8AC7A1EEB}" presName="spaceRect" presStyleCnt="0"/>
      <dgm:spPr/>
    </dgm:pt>
    <dgm:pt modelId="{23E34AA7-F4B2-4721-92BE-B2E094E8AA2D}" type="pres">
      <dgm:prSet presAssocID="{C16170AE-C9E4-45BC-94E5-A3B8AC7A1EEB}" presName="parTx" presStyleLbl="revTx" presStyleIdx="3" presStyleCnt="5">
        <dgm:presLayoutVars>
          <dgm:chMax val="0"/>
          <dgm:chPref val="0"/>
        </dgm:presLayoutVars>
      </dgm:prSet>
      <dgm:spPr/>
    </dgm:pt>
    <dgm:pt modelId="{FD70A0A7-B110-4C7F-A0E2-79C718B77A67}" type="pres">
      <dgm:prSet presAssocID="{80157EF6-8EC8-4D18-A34C-C67CDCBB362A}" presName="sibTrans" presStyleCnt="0"/>
      <dgm:spPr/>
    </dgm:pt>
    <dgm:pt modelId="{E2305012-2935-4018-B7E2-24E8233E602A}" type="pres">
      <dgm:prSet presAssocID="{0B6AF0A1-B73B-41AC-A7D3-6116B6D4E50C}" presName="compNode" presStyleCnt="0"/>
      <dgm:spPr/>
    </dgm:pt>
    <dgm:pt modelId="{387E9B1F-1949-4A3E-A255-7ED7C1809043}" type="pres">
      <dgm:prSet presAssocID="{0B6AF0A1-B73B-41AC-A7D3-6116B6D4E50C}" presName="bgRect" presStyleLbl="bgShp" presStyleIdx="4" presStyleCnt="5"/>
      <dgm:spPr/>
    </dgm:pt>
    <dgm:pt modelId="{3DA97456-9207-4FC1-8A83-3D8FD0893D81}" type="pres">
      <dgm:prSet presAssocID="{0B6AF0A1-B73B-41AC-A7D3-6116B6D4E50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D782534-BAE0-4900-8960-DE08CA60F587}" type="pres">
      <dgm:prSet presAssocID="{0B6AF0A1-B73B-41AC-A7D3-6116B6D4E50C}" presName="spaceRect" presStyleCnt="0"/>
      <dgm:spPr/>
    </dgm:pt>
    <dgm:pt modelId="{13EB384F-E409-440E-82CC-53DA19CB38D2}" type="pres">
      <dgm:prSet presAssocID="{0B6AF0A1-B73B-41AC-A7D3-6116B6D4E50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592535B-37CB-4522-911E-FFD2CE377012}" type="presOf" srcId="{A1AAFD8B-3CC3-4DCB-81E7-1D3A4B18F4F4}" destId="{28048C6C-2C10-4C59-9C4A-F07A63A609FC}" srcOrd="0" destOrd="0" presId="urn:microsoft.com/office/officeart/2018/2/layout/IconVerticalSolidList"/>
    <dgm:cxn modelId="{DCBF2347-0482-43D8-9E1F-2087F3A70104}" srcId="{A1AAFD8B-3CC3-4DCB-81E7-1D3A4B18F4F4}" destId="{3F7D1F67-BB08-43EE-9C56-34D2D3240868}" srcOrd="0" destOrd="0" parTransId="{B152E746-2D61-4A9B-9B24-721524411607}" sibTransId="{467059C0-8FF4-4F4E-B887-71C4EDA5A350}"/>
    <dgm:cxn modelId="{10FC844F-CCA4-468C-A07A-EF94D5B54FA5}" srcId="{A1AAFD8B-3CC3-4DCB-81E7-1D3A4B18F4F4}" destId="{5E7AD5F8-4826-4A08-BD09-945DB0BE88F9}" srcOrd="1" destOrd="0" parTransId="{4B8C4C29-5DCF-46A9-BEF9-8C72E42A003B}" sibTransId="{0772004D-DBBA-44A8-A060-76E15B597A4E}"/>
    <dgm:cxn modelId="{A590A76F-FFFC-45FE-9E28-E7E5F26A138A}" srcId="{A1AAFD8B-3CC3-4DCB-81E7-1D3A4B18F4F4}" destId="{BF753751-DEBD-4018-A0BC-C37D73347C06}" srcOrd="2" destOrd="0" parTransId="{0C97159B-F84B-404F-9F90-BB1791262B0F}" sibTransId="{C0AA4C95-71D0-446E-AA79-D1E99A378537}"/>
    <dgm:cxn modelId="{2632DE7E-D8AC-4CC1-96B1-B0AE614C3726}" type="presOf" srcId="{0B6AF0A1-B73B-41AC-A7D3-6116B6D4E50C}" destId="{13EB384F-E409-440E-82CC-53DA19CB38D2}" srcOrd="0" destOrd="0" presId="urn:microsoft.com/office/officeart/2018/2/layout/IconVerticalSolidList"/>
    <dgm:cxn modelId="{91A0B192-9D01-4960-A6A8-BFB978F2B48D}" type="presOf" srcId="{BF753751-DEBD-4018-A0BC-C37D73347C06}" destId="{3D378234-5F71-4E81-AEB0-7313813FB217}" srcOrd="0" destOrd="0" presId="urn:microsoft.com/office/officeart/2018/2/layout/IconVerticalSolidList"/>
    <dgm:cxn modelId="{39010CA1-1457-47C8-9FCB-0181C6975BC0}" srcId="{A1AAFD8B-3CC3-4DCB-81E7-1D3A4B18F4F4}" destId="{0B6AF0A1-B73B-41AC-A7D3-6116B6D4E50C}" srcOrd="4" destOrd="0" parTransId="{D66AE7B2-C6CB-4A6A-A999-86C6C3CDEA4F}" sibTransId="{E7BFABD5-D857-4621-A759-BBA28B7746ED}"/>
    <dgm:cxn modelId="{79E283B8-9B9C-4D9D-ABD2-EFC6DFCF6E32}" type="presOf" srcId="{5E7AD5F8-4826-4A08-BD09-945DB0BE88F9}" destId="{39DE4D44-37C6-4E4F-9600-F497623EF6D0}" srcOrd="0" destOrd="0" presId="urn:microsoft.com/office/officeart/2018/2/layout/IconVerticalSolidList"/>
    <dgm:cxn modelId="{6D76ABD6-9C0A-444F-BE15-686BC3C38203}" type="presOf" srcId="{C16170AE-C9E4-45BC-94E5-A3B8AC7A1EEB}" destId="{23E34AA7-F4B2-4721-92BE-B2E094E8AA2D}" srcOrd="0" destOrd="0" presId="urn:microsoft.com/office/officeart/2018/2/layout/IconVerticalSolidList"/>
    <dgm:cxn modelId="{D3E6F4D6-F4B9-47DB-8117-7F6A1287BB2B}" srcId="{A1AAFD8B-3CC3-4DCB-81E7-1D3A4B18F4F4}" destId="{C16170AE-C9E4-45BC-94E5-A3B8AC7A1EEB}" srcOrd="3" destOrd="0" parTransId="{94F2F0DE-BFC8-4629-9FF7-D856D0939307}" sibTransId="{80157EF6-8EC8-4D18-A34C-C67CDCBB362A}"/>
    <dgm:cxn modelId="{FF0AEBF3-01FB-43C5-A35C-09440297883B}" type="presOf" srcId="{3F7D1F67-BB08-43EE-9C56-34D2D3240868}" destId="{B9B02D3D-0678-43C0-B9CA-F0D586FEAC79}" srcOrd="0" destOrd="0" presId="urn:microsoft.com/office/officeart/2018/2/layout/IconVerticalSolidList"/>
    <dgm:cxn modelId="{CB631F12-B9A0-477A-AF3B-4641AA2790A0}" type="presParOf" srcId="{28048C6C-2C10-4C59-9C4A-F07A63A609FC}" destId="{A21091DC-86BB-4808-81A1-184477EBE427}" srcOrd="0" destOrd="0" presId="urn:microsoft.com/office/officeart/2018/2/layout/IconVerticalSolidList"/>
    <dgm:cxn modelId="{B0945016-51CD-4764-AFB4-DA48FAAE6B6D}" type="presParOf" srcId="{A21091DC-86BB-4808-81A1-184477EBE427}" destId="{3521B772-09E1-46F4-AD58-296CD34CE83C}" srcOrd="0" destOrd="0" presId="urn:microsoft.com/office/officeart/2018/2/layout/IconVerticalSolidList"/>
    <dgm:cxn modelId="{2C2B7757-545B-4651-8F0C-FA872EA85A1C}" type="presParOf" srcId="{A21091DC-86BB-4808-81A1-184477EBE427}" destId="{68895107-ACC5-4242-8993-DF8D5C434660}" srcOrd="1" destOrd="0" presId="urn:microsoft.com/office/officeart/2018/2/layout/IconVerticalSolidList"/>
    <dgm:cxn modelId="{514E2889-855C-4B38-9F12-D7BD5CC6CCBE}" type="presParOf" srcId="{A21091DC-86BB-4808-81A1-184477EBE427}" destId="{AB8FDA99-7768-4F12-AE10-AA0952CC5261}" srcOrd="2" destOrd="0" presId="urn:microsoft.com/office/officeart/2018/2/layout/IconVerticalSolidList"/>
    <dgm:cxn modelId="{7DC44594-812B-4B27-9EF3-1675F253E96E}" type="presParOf" srcId="{A21091DC-86BB-4808-81A1-184477EBE427}" destId="{B9B02D3D-0678-43C0-B9CA-F0D586FEAC79}" srcOrd="3" destOrd="0" presId="urn:microsoft.com/office/officeart/2018/2/layout/IconVerticalSolidList"/>
    <dgm:cxn modelId="{B33F7879-147F-4613-802B-B37A89FC4BA6}" type="presParOf" srcId="{28048C6C-2C10-4C59-9C4A-F07A63A609FC}" destId="{80B98BC9-6A6E-4B24-B492-189B058EC069}" srcOrd="1" destOrd="0" presId="urn:microsoft.com/office/officeart/2018/2/layout/IconVerticalSolidList"/>
    <dgm:cxn modelId="{4D588B0E-2863-45FC-B4AA-88DC3D661863}" type="presParOf" srcId="{28048C6C-2C10-4C59-9C4A-F07A63A609FC}" destId="{F383780D-F9A7-469A-9DBA-B8DB71BC986C}" srcOrd="2" destOrd="0" presId="urn:microsoft.com/office/officeart/2018/2/layout/IconVerticalSolidList"/>
    <dgm:cxn modelId="{DB493CA5-42C1-4D81-92CC-760AD4349009}" type="presParOf" srcId="{F383780D-F9A7-469A-9DBA-B8DB71BC986C}" destId="{93914FB4-B5FB-4644-B8BA-8BDACC31DA25}" srcOrd="0" destOrd="0" presId="urn:microsoft.com/office/officeart/2018/2/layout/IconVerticalSolidList"/>
    <dgm:cxn modelId="{374DE8C8-ADE2-4C3B-A1CF-9F441F81E6AE}" type="presParOf" srcId="{F383780D-F9A7-469A-9DBA-B8DB71BC986C}" destId="{A1A47836-A619-45A5-9BEF-F19E355E6CEF}" srcOrd="1" destOrd="0" presId="urn:microsoft.com/office/officeart/2018/2/layout/IconVerticalSolidList"/>
    <dgm:cxn modelId="{A4CBAE92-D321-492D-BDD1-F13728555BC0}" type="presParOf" srcId="{F383780D-F9A7-469A-9DBA-B8DB71BC986C}" destId="{0B1CEFCD-1CD8-4EBA-8BAE-9CA960E30FC4}" srcOrd="2" destOrd="0" presId="urn:microsoft.com/office/officeart/2018/2/layout/IconVerticalSolidList"/>
    <dgm:cxn modelId="{CBE5CD66-52F7-4FF9-B75C-8AF915966DF8}" type="presParOf" srcId="{F383780D-F9A7-469A-9DBA-B8DB71BC986C}" destId="{39DE4D44-37C6-4E4F-9600-F497623EF6D0}" srcOrd="3" destOrd="0" presId="urn:microsoft.com/office/officeart/2018/2/layout/IconVerticalSolidList"/>
    <dgm:cxn modelId="{DC2E4A18-6800-4C08-BD52-BFC22C24ED6B}" type="presParOf" srcId="{28048C6C-2C10-4C59-9C4A-F07A63A609FC}" destId="{876A161D-F3A7-4A7E-80B1-605F5DCC965D}" srcOrd="3" destOrd="0" presId="urn:microsoft.com/office/officeart/2018/2/layout/IconVerticalSolidList"/>
    <dgm:cxn modelId="{89F24E07-392F-46BE-82A6-AECB33E26B9D}" type="presParOf" srcId="{28048C6C-2C10-4C59-9C4A-F07A63A609FC}" destId="{355974F5-371F-49A5-8359-D7D006201C6F}" srcOrd="4" destOrd="0" presId="urn:microsoft.com/office/officeart/2018/2/layout/IconVerticalSolidList"/>
    <dgm:cxn modelId="{C6331274-E2C6-43D7-B685-C1965436F28F}" type="presParOf" srcId="{355974F5-371F-49A5-8359-D7D006201C6F}" destId="{9FE8D48A-209C-4413-B01D-93AA84AFF386}" srcOrd="0" destOrd="0" presId="urn:microsoft.com/office/officeart/2018/2/layout/IconVerticalSolidList"/>
    <dgm:cxn modelId="{0A93C493-321C-4A2D-93F7-652D81498AD8}" type="presParOf" srcId="{355974F5-371F-49A5-8359-D7D006201C6F}" destId="{73C35D59-D73F-47F6-BBAD-61C46480909D}" srcOrd="1" destOrd="0" presId="urn:microsoft.com/office/officeart/2018/2/layout/IconVerticalSolidList"/>
    <dgm:cxn modelId="{7D2E0B8A-BA64-447E-BEBF-C2BD13CB6C13}" type="presParOf" srcId="{355974F5-371F-49A5-8359-D7D006201C6F}" destId="{C0EB5491-B5B2-4864-A190-65AA068C8279}" srcOrd="2" destOrd="0" presId="urn:microsoft.com/office/officeart/2018/2/layout/IconVerticalSolidList"/>
    <dgm:cxn modelId="{1733B697-9457-49AF-B1E5-61567E6926EB}" type="presParOf" srcId="{355974F5-371F-49A5-8359-D7D006201C6F}" destId="{3D378234-5F71-4E81-AEB0-7313813FB217}" srcOrd="3" destOrd="0" presId="urn:microsoft.com/office/officeart/2018/2/layout/IconVerticalSolidList"/>
    <dgm:cxn modelId="{466EB50D-1C23-4AF7-BDE7-B4C5BCE8B8CA}" type="presParOf" srcId="{28048C6C-2C10-4C59-9C4A-F07A63A609FC}" destId="{72534384-D9E2-44BF-B8C4-4A6AD6AB5E17}" srcOrd="5" destOrd="0" presId="urn:microsoft.com/office/officeart/2018/2/layout/IconVerticalSolidList"/>
    <dgm:cxn modelId="{44F2AC8B-FEEA-45B4-8811-627E364C3C66}" type="presParOf" srcId="{28048C6C-2C10-4C59-9C4A-F07A63A609FC}" destId="{D5B3B279-89E0-48D6-A8A3-AEAF39D954E0}" srcOrd="6" destOrd="0" presId="urn:microsoft.com/office/officeart/2018/2/layout/IconVerticalSolidList"/>
    <dgm:cxn modelId="{79E5F8EB-F134-4FAD-91D7-CBE00D94A723}" type="presParOf" srcId="{D5B3B279-89E0-48D6-A8A3-AEAF39D954E0}" destId="{6AAA4BB1-B165-4712-9AB3-4AB2A4CAB37E}" srcOrd="0" destOrd="0" presId="urn:microsoft.com/office/officeart/2018/2/layout/IconVerticalSolidList"/>
    <dgm:cxn modelId="{13B22006-3806-4A29-B14E-59D2F94126BB}" type="presParOf" srcId="{D5B3B279-89E0-48D6-A8A3-AEAF39D954E0}" destId="{9924905C-1C21-4E3E-87FD-1F70DB0B8A30}" srcOrd="1" destOrd="0" presId="urn:microsoft.com/office/officeart/2018/2/layout/IconVerticalSolidList"/>
    <dgm:cxn modelId="{B2926C39-20BA-4524-868A-B0E3E9A483EA}" type="presParOf" srcId="{D5B3B279-89E0-48D6-A8A3-AEAF39D954E0}" destId="{9F65DED8-E830-4CB9-8BC2-66654E2DE045}" srcOrd="2" destOrd="0" presId="urn:microsoft.com/office/officeart/2018/2/layout/IconVerticalSolidList"/>
    <dgm:cxn modelId="{3789CDD2-7235-4E45-A194-787D7AFFAE4D}" type="presParOf" srcId="{D5B3B279-89E0-48D6-A8A3-AEAF39D954E0}" destId="{23E34AA7-F4B2-4721-92BE-B2E094E8AA2D}" srcOrd="3" destOrd="0" presId="urn:microsoft.com/office/officeart/2018/2/layout/IconVerticalSolidList"/>
    <dgm:cxn modelId="{EE1CE847-46E5-4D0A-AA8E-D7919F4CD116}" type="presParOf" srcId="{28048C6C-2C10-4C59-9C4A-F07A63A609FC}" destId="{FD70A0A7-B110-4C7F-A0E2-79C718B77A67}" srcOrd="7" destOrd="0" presId="urn:microsoft.com/office/officeart/2018/2/layout/IconVerticalSolidList"/>
    <dgm:cxn modelId="{418E254A-2295-4ACE-97E7-7A5F65A3369B}" type="presParOf" srcId="{28048C6C-2C10-4C59-9C4A-F07A63A609FC}" destId="{E2305012-2935-4018-B7E2-24E8233E602A}" srcOrd="8" destOrd="0" presId="urn:microsoft.com/office/officeart/2018/2/layout/IconVerticalSolidList"/>
    <dgm:cxn modelId="{3CED5FD3-E3C6-4F65-9E58-9A21482F2039}" type="presParOf" srcId="{E2305012-2935-4018-B7E2-24E8233E602A}" destId="{387E9B1F-1949-4A3E-A255-7ED7C1809043}" srcOrd="0" destOrd="0" presId="urn:microsoft.com/office/officeart/2018/2/layout/IconVerticalSolidList"/>
    <dgm:cxn modelId="{0DB79E9F-8965-4026-8F07-6C6483CF1C7A}" type="presParOf" srcId="{E2305012-2935-4018-B7E2-24E8233E602A}" destId="{3DA97456-9207-4FC1-8A83-3D8FD0893D81}" srcOrd="1" destOrd="0" presId="urn:microsoft.com/office/officeart/2018/2/layout/IconVerticalSolidList"/>
    <dgm:cxn modelId="{DB0475C4-47AB-4D19-8F65-AC14BD5EABF7}" type="presParOf" srcId="{E2305012-2935-4018-B7E2-24E8233E602A}" destId="{2D782534-BAE0-4900-8960-DE08CA60F587}" srcOrd="2" destOrd="0" presId="urn:microsoft.com/office/officeart/2018/2/layout/IconVerticalSolidList"/>
    <dgm:cxn modelId="{B06F2575-7FB9-47BD-A8CC-521A4E7FC111}" type="presParOf" srcId="{E2305012-2935-4018-B7E2-24E8233E602A}" destId="{13EB384F-E409-440E-82CC-53DA19CB38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23F9C4-E31C-4399-944E-7BA477FF6A34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2EECD33-E693-4BC1-8A42-DFF02F7A05E1}">
      <dgm:prSet/>
      <dgm:spPr/>
      <dgm:t>
        <a:bodyPr/>
        <a:lstStyle/>
        <a:p>
          <a:r>
            <a:rPr lang="en-US" b="0" i="0"/>
            <a:t>- Historical Features (2008–2020):</a:t>
          </a:r>
          <a:endParaRPr lang="en-US"/>
        </a:p>
      </dgm:t>
    </dgm:pt>
    <dgm:pt modelId="{505C17BF-BE74-42F5-B7E4-7D89EB1A36BC}" type="parTrans" cxnId="{31C94C61-E415-49D6-A558-03F651D9AC5B}">
      <dgm:prSet/>
      <dgm:spPr/>
      <dgm:t>
        <a:bodyPr/>
        <a:lstStyle/>
        <a:p>
          <a:endParaRPr lang="en-US"/>
        </a:p>
      </dgm:t>
    </dgm:pt>
    <dgm:pt modelId="{677407C6-49C7-4805-AB35-15B45F48DF2C}" type="sibTrans" cxnId="{31C94C61-E415-49D6-A558-03F651D9AC5B}">
      <dgm:prSet/>
      <dgm:spPr/>
      <dgm:t>
        <a:bodyPr/>
        <a:lstStyle/>
        <a:p>
          <a:endParaRPr lang="en-US"/>
        </a:p>
      </dgm:t>
    </dgm:pt>
    <dgm:pt modelId="{079EFB91-DBDE-4964-B953-B991C8EFB01E}">
      <dgm:prSet/>
      <dgm:spPr/>
      <dgm:t>
        <a:bodyPr/>
        <a:lstStyle/>
        <a:p>
          <a:r>
            <a:rPr lang="en-US" b="0" i="0"/>
            <a:t>- Win Percentage (WP Hist.)</a:t>
          </a:r>
          <a:endParaRPr lang="en-US"/>
        </a:p>
      </dgm:t>
    </dgm:pt>
    <dgm:pt modelId="{FF73C622-AC33-4A4B-A393-E7C0C7095AB4}" type="parTrans" cxnId="{CCD7D214-DB7E-432A-87AE-5C060A0F3861}">
      <dgm:prSet/>
      <dgm:spPr/>
      <dgm:t>
        <a:bodyPr/>
        <a:lstStyle/>
        <a:p>
          <a:endParaRPr lang="en-US"/>
        </a:p>
      </dgm:t>
    </dgm:pt>
    <dgm:pt modelId="{D53AC8AF-61E0-4E93-8885-93B5546F68D8}" type="sibTrans" cxnId="{CCD7D214-DB7E-432A-87AE-5C060A0F3861}">
      <dgm:prSet/>
      <dgm:spPr/>
      <dgm:t>
        <a:bodyPr/>
        <a:lstStyle/>
        <a:p>
          <a:endParaRPr lang="en-US"/>
        </a:p>
      </dgm:t>
    </dgm:pt>
    <dgm:pt modelId="{43108C5E-6794-4B16-80F5-56ED700111C2}">
      <dgm:prSet/>
      <dgm:spPr/>
      <dgm:t>
        <a:bodyPr/>
        <a:lstStyle/>
        <a:p>
          <a:r>
            <a:rPr lang="en-US" b="0" i="0"/>
            <a:t>- Player Form Score (PFS Hist.)</a:t>
          </a:r>
          <a:endParaRPr lang="en-US"/>
        </a:p>
      </dgm:t>
    </dgm:pt>
    <dgm:pt modelId="{1FB64043-0F26-4C54-A0BF-F61AF325708B}" type="parTrans" cxnId="{05205344-F327-41AA-9E46-C41F2FC44453}">
      <dgm:prSet/>
      <dgm:spPr/>
      <dgm:t>
        <a:bodyPr/>
        <a:lstStyle/>
        <a:p>
          <a:endParaRPr lang="en-US"/>
        </a:p>
      </dgm:t>
    </dgm:pt>
    <dgm:pt modelId="{FC17B947-70C2-42C4-8680-97437B04F4C7}" type="sibTrans" cxnId="{05205344-F327-41AA-9E46-C41F2FC44453}">
      <dgm:prSet/>
      <dgm:spPr/>
      <dgm:t>
        <a:bodyPr/>
        <a:lstStyle/>
        <a:p>
          <a:endParaRPr lang="en-US"/>
        </a:p>
      </dgm:t>
    </dgm:pt>
    <dgm:pt modelId="{E2933A4C-5A23-4A8E-BA54-E2C704E9767D}">
      <dgm:prSet/>
      <dgm:spPr/>
      <dgm:t>
        <a:bodyPr/>
        <a:lstStyle/>
        <a:p>
          <a:r>
            <a:rPr lang="en-US" b="0" i="0"/>
            <a:t>- Social Media Sentiment (SMS)</a:t>
          </a:r>
          <a:endParaRPr lang="en-US"/>
        </a:p>
      </dgm:t>
    </dgm:pt>
    <dgm:pt modelId="{40788270-D945-4FC4-B038-63243DD52B74}" type="parTrans" cxnId="{8C1CB490-2CFE-4C23-88FB-74C091B842F7}">
      <dgm:prSet/>
      <dgm:spPr/>
      <dgm:t>
        <a:bodyPr/>
        <a:lstStyle/>
        <a:p>
          <a:endParaRPr lang="en-US"/>
        </a:p>
      </dgm:t>
    </dgm:pt>
    <dgm:pt modelId="{359E6D65-C55A-40F7-AB6B-95C8C293BAD6}" type="sibTrans" cxnId="{8C1CB490-2CFE-4C23-88FB-74C091B842F7}">
      <dgm:prSet/>
      <dgm:spPr/>
      <dgm:t>
        <a:bodyPr/>
        <a:lstStyle/>
        <a:p>
          <a:endParaRPr lang="en-US"/>
        </a:p>
      </dgm:t>
    </dgm:pt>
    <dgm:pt modelId="{18D6CDFD-CAA6-4ACE-A567-0A8FA10502E5}">
      <dgm:prSet/>
      <dgm:spPr/>
      <dgm:t>
        <a:bodyPr/>
        <a:lstStyle/>
        <a:p>
          <a:r>
            <a:rPr lang="en-US" b="0" i="0"/>
            <a:t>- Composite Team Strength (CTS)</a:t>
          </a:r>
          <a:endParaRPr lang="en-US"/>
        </a:p>
      </dgm:t>
    </dgm:pt>
    <dgm:pt modelId="{A9207A5E-929D-43FF-A106-6152EC2827FC}" type="parTrans" cxnId="{ACCA106B-6044-4F74-8253-2456E0E53811}">
      <dgm:prSet/>
      <dgm:spPr/>
      <dgm:t>
        <a:bodyPr/>
        <a:lstStyle/>
        <a:p>
          <a:endParaRPr lang="en-US"/>
        </a:p>
      </dgm:t>
    </dgm:pt>
    <dgm:pt modelId="{69DFD514-7AFE-4B51-B515-475A9212C26A}" type="sibTrans" cxnId="{ACCA106B-6044-4F74-8253-2456E0E53811}">
      <dgm:prSet/>
      <dgm:spPr/>
      <dgm:t>
        <a:bodyPr/>
        <a:lstStyle/>
        <a:p>
          <a:endParaRPr lang="en-US"/>
        </a:p>
      </dgm:t>
    </dgm:pt>
    <dgm:pt modelId="{6828A8B0-D19B-4992-8401-A96CF19B13B7}">
      <dgm:prSet/>
      <dgm:spPr/>
      <dgm:t>
        <a:bodyPr/>
        <a:lstStyle/>
        <a:p>
          <a:r>
            <a:rPr lang="en-US" b="0" i="0"/>
            <a:t>- 2020-Specific Features:</a:t>
          </a:r>
          <a:endParaRPr lang="en-US"/>
        </a:p>
      </dgm:t>
    </dgm:pt>
    <dgm:pt modelId="{4DF02757-5228-4856-A5FD-6397F880008C}" type="parTrans" cxnId="{301F3F40-6AC7-42A5-930D-2E8AC16DC915}">
      <dgm:prSet/>
      <dgm:spPr/>
      <dgm:t>
        <a:bodyPr/>
        <a:lstStyle/>
        <a:p>
          <a:endParaRPr lang="en-US"/>
        </a:p>
      </dgm:t>
    </dgm:pt>
    <dgm:pt modelId="{FF23CF66-73D5-450B-B3AE-92E7B54A5B90}" type="sibTrans" cxnId="{301F3F40-6AC7-42A5-930D-2E8AC16DC915}">
      <dgm:prSet/>
      <dgm:spPr/>
      <dgm:t>
        <a:bodyPr/>
        <a:lstStyle/>
        <a:p>
          <a:endParaRPr lang="en-US"/>
        </a:p>
      </dgm:t>
    </dgm:pt>
    <dgm:pt modelId="{56936C33-18BB-4ED7-B6F9-A1B6A464D0DE}">
      <dgm:prSet/>
      <dgm:spPr/>
      <dgm:t>
        <a:bodyPr/>
        <a:lstStyle/>
        <a:p>
          <a:r>
            <a:rPr lang="en-US" b="0" i="0"/>
            <a:t>- Win Percentage (WP 2020)</a:t>
          </a:r>
          <a:endParaRPr lang="en-US"/>
        </a:p>
      </dgm:t>
    </dgm:pt>
    <dgm:pt modelId="{BA4E5478-BCAB-4F40-8055-CC2108323ACF}" type="parTrans" cxnId="{0AF6A45D-7F0C-452E-B59B-F9081D4A62A0}">
      <dgm:prSet/>
      <dgm:spPr/>
      <dgm:t>
        <a:bodyPr/>
        <a:lstStyle/>
        <a:p>
          <a:endParaRPr lang="en-US"/>
        </a:p>
      </dgm:t>
    </dgm:pt>
    <dgm:pt modelId="{D4B8B2B5-CC28-4B74-933F-AFBA9217CFA6}" type="sibTrans" cxnId="{0AF6A45D-7F0C-452E-B59B-F9081D4A62A0}">
      <dgm:prSet/>
      <dgm:spPr/>
      <dgm:t>
        <a:bodyPr/>
        <a:lstStyle/>
        <a:p>
          <a:endParaRPr lang="en-US"/>
        </a:p>
      </dgm:t>
    </dgm:pt>
    <dgm:pt modelId="{74C7AB58-7030-41FE-AF28-A05DB2B1CA8A}">
      <dgm:prSet/>
      <dgm:spPr/>
      <dgm:t>
        <a:bodyPr/>
        <a:lstStyle/>
        <a:p>
          <a:r>
            <a:rPr lang="en-US" b="0" i="0"/>
            <a:t>- Net Run Rate (NRR 2020)</a:t>
          </a:r>
          <a:endParaRPr lang="en-US"/>
        </a:p>
      </dgm:t>
    </dgm:pt>
    <dgm:pt modelId="{835A9B71-DB47-469A-9936-C0939BC7E904}" type="parTrans" cxnId="{D512F802-1E80-4D4A-B558-2CBC477085AD}">
      <dgm:prSet/>
      <dgm:spPr/>
      <dgm:t>
        <a:bodyPr/>
        <a:lstStyle/>
        <a:p>
          <a:endParaRPr lang="en-US"/>
        </a:p>
      </dgm:t>
    </dgm:pt>
    <dgm:pt modelId="{1C6D9A0B-D4CF-486E-BC66-0C157AE1FA76}" type="sibTrans" cxnId="{D512F802-1E80-4D4A-B558-2CBC477085AD}">
      <dgm:prSet/>
      <dgm:spPr/>
      <dgm:t>
        <a:bodyPr/>
        <a:lstStyle/>
        <a:p>
          <a:endParaRPr lang="en-US"/>
        </a:p>
      </dgm:t>
    </dgm:pt>
    <dgm:pt modelId="{58457D7C-8965-41DC-B63A-B8B1D2F010A1}">
      <dgm:prSet/>
      <dgm:spPr/>
      <dgm:t>
        <a:bodyPr/>
        <a:lstStyle/>
        <a:p>
          <a:r>
            <a:rPr lang="en-US" b="0" i="0"/>
            <a:t>- Player Form Score (PFS 2020)</a:t>
          </a:r>
          <a:endParaRPr lang="en-US"/>
        </a:p>
      </dgm:t>
    </dgm:pt>
    <dgm:pt modelId="{780FBADF-2260-420F-B08F-9FEFEAEF9000}" type="parTrans" cxnId="{E13B856A-0C53-4B65-AAE8-911B0C223B74}">
      <dgm:prSet/>
      <dgm:spPr/>
      <dgm:t>
        <a:bodyPr/>
        <a:lstStyle/>
        <a:p>
          <a:endParaRPr lang="en-US"/>
        </a:p>
      </dgm:t>
    </dgm:pt>
    <dgm:pt modelId="{57E42BAE-B6FB-4D32-9BE4-02511888C176}" type="sibTrans" cxnId="{E13B856A-0C53-4B65-AAE8-911B0C223B74}">
      <dgm:prSet/>
      <dgm:spPr/>
      <dgm:t>
        <a:bodyPr/>
        <a:lstStyle/>
        <a:p>
          <a:endParaRPr lang="en-US"/>
        </a:p>
      </dgm:t>
    </dgm:pt>
    <dgm:pt modelId="{D15A9CA0-2C56-4DBC-BAF7-C1A7D9EF98E1}">
      <dgm:prSet/>
      <dgm:spPr/>
      <dgm:t>
        <a:bodyPr/>
        <a:lstStyle/>
        <a:p>
          <a:r>
            <a:rPr lang="en-US" b="0" i="0"/>
            <a:t>- Target: 1 = Winner (MI), 0 = Non-winner.</a:t>
          </a:r>
          <a:endParaRPr lang="en-US"/>
        </a:p>
      </dgm:t>
    </dgm:pt>
    <dgm:pt modelId="{288BE0A2-FB37-4034-B6E8-B6715638EE71}" type="parTrans" cxnId="{829A0C3C-CA0D-4848-B53A-B50AC874D18E}">
      <dgm:prSet/>
      <dgm:spPr/>
      <dgm:t>
        <a:bodyPr/>
        <a:lstStyle/>
        <a:p>
          <a:endParaRPr lang="en-US"/>
        </a:p>
      </dgm:t>
    </dgm:pt>
    <dgm:pt modelId="{6B5D0D87-D8A2-4DC6-ADAE-474C34FD5F4E}" type="sibTrans" cxnId="{829A0C3C-CA0D-4848-B53A-B50AC874D18E}">
      <dgm:prSet/>
      <dgm:spPr/>
      <dgm:t>
        <a:bodyPr/>
        <a:lstStyle/>
        <a:p>
          <a:endParaRPr lang="en-US"/>
        </a:p>
      </dgm:t>
    </dgm:pt>
    <dgm:pt modelId="{13C68959-21C6-4205-B981-DBDAFE458BF4}" type="pres">
      <dgm:prSet presAssocID="{FD23F9C4-E31C-4399-944E-7BA477FF6A34}" presName="diagram" presStyleCnt="0">
        <dgm:presLayoutVars>
          <dgm:dir/>
          <dgm:resizeHandles val="exact"/>
        </dgm:presLayoutVars>
      </dgm:prSet>
      <dgm:spPr/>
    </dgm:pt>
    <dgm:pt modelId="{745DBFF4-E83E-44D4-BBE8-D574B3EE7962}" type="pres">
      <dgm:prSet presAssocID="{72EECD33-E693-4BC1-8A42-DFF02F7A05E1}" presName="node" presStyleLbl="node1" presStyleIdx="0" presStyleCnt="10">
        <dgm:presLayoutVars>
          <dgm:bulletEnabled val="1"/>
        </dgm:presLayoutVars>
      </dgm:prSet>
      <dgm:spPr/>
    </dgm:pt>
    <dgm:pt modelId="{934D6F26-F0AA-4283-871C-6290B5CCC059}" type="pres">
      <dgm:prSet presAssocID="{677407C6-49C7-4805-AB35-15B45F48DF2C}" presName="sibTrans" presStyleLbl="sibTrans2D1" presStyleIdx="0" presStyleCnt="9"/>
      <dgm:spPr/>
    </dgm:pt>
    <dgm:pt modelId="{D03E53F4-7E31-45E0-930E-D24CE54B3C09}" type="pres">
      <dgm:prSet presAssocID="{677407C6-49C7-4805-AB35-15B45F48DF2C}" presName="connectorText" presStyleLbl="sibTrans2D1" presStyleIdx="0" presStyleCnt="9"/>
      <dgm:spPr/>
    </dgm:pt>
    <dgm:pt modelId="{7077A877-5F3A-4440-AB06-618A9A25933C}" type="pres">
      <dgm:prSet presAssocID="{079EFB91-DBDE-4964-B953-B991C8EFB01E}" presName="node" presStyleLbl="node1" presStyleIdx="1" presStyleCnt="10">
        <dgm:presLayoutVars>
          <dgm:bulletEnabled val="1"/>
        </dgm:presLayoutVars>
      </dgm:prSet>
      <dgm:spPr/>
    </dgm:pt>
    <dgm:pt modelId="{0A2D2FC1-D83F-4221-81C3-12A9721502FC}" type="pres">
      <dgm:prSet presAssocID="{D53AC8AF-61E0-4E93-8885-93B5546F68D8}" presName="sibTrans" presStyleLbl="sibTrans2D1" presStyleIdx="1" presStyleCnt="9"/>
      <dgm:spPr/>
    </dgm:pt>
    <dgm:pt modelId="{A6513F18-EF75-45DD-83CA-75625A6D85F6}" type="pres">
      <dgm:prSet presAssocID="{D53AC8AF-61E0-4E93-8885-93B5546F68D8}" presName="connectorText" presStyleLbl="sibTrans2D1" presStyleIdx="1" presStyleCnt="9"/>
      <dgm:spPr/>
    </dgm:pt>
    <dgm:pt modelId="{5A3974B9-3A0D-4F45-95A5-81BF667F1D0E}" type="pres">
      <dgm:prSet presAssocID="{43108C5E-6794-4B16-80F5-56ED700111C2}" presName="node" presStyleLbl="node1" presStyleIdx="2" presStyleCnt="10">
        <dgm:presLayoutVars>
          <dgm:bulletEnabled val="1"/>
        </dgm:presLayoutVars>
      </dgm:prSet>
      <dgm:spPr/>
    </dgm:pt>
    <dgm:pt modelId="{4D61CBA2-375F-4DD4-84CD-47B35F9A00B5}" type="pres">
      <dgm:prSet presAssocID="{FC17B947-70C2-42C4-8680-97437B04F4C7}" presName="sibTrans" presStyleLbl="sibTrans2D1" presStyleIdx="2" presStyleCnt="9"/>
      <dgm:spPr/>
    </dgm:pt>
    <dgm:pt modelId="{DDB74BE3-82A5-499B-9E11-E4C3F1629156}" type="pres">
      <dgm:prSet presAssocID="{FC17B947-70C2-42C4-8680-97437B04F4C7}" presName="connectorText" presStyleLbl="sibTrans2D1" presStyleIdx="2" presStyleCnt="9"/>
      <dgm:spPr/>
    </dgm:pt>
    <dgm:pt modelId="{82F366CD-7FBF-4833-8B21-AAE2CEB88B2A}" type="pres">
      <dgm:prSet presAssocID="{E2933A4C-5A23-4A8E-BA54-E2C704E9767D}" presName="node" presStyleLbl="node1" presStyleIdx="3" presStyleCnt="10">
        <dgm:presLayoutVars>
          <dgm:bulletEnabled val="1"/>
        </dgm:presLayoutVars>
      </dgm:prSet>
      <dgm:spPr/>
    </dgm:pt>
    <dgm:pt modelId="{394C3BDA-A4BC-429F-A6C8-FAFDA2396766}" type="pres">
      <dgm:prSet presAssocID="{359E6D65-C55A-40F7-AB6B-95C8C293BAD6}" presName="sibTrans" presStyleLbl="sibTrans2D1" presStyleIdx="3" presStyleCnt="9"/>
      <dgm:spPr/>
    </dgm:pt>
    <dgm:pt modelId="{E684FB47-2CE6-4465-8C64-9BA39B585DB4}" type="pres">
      <dgm:prSet presAssocID="{359E6D65-C55A-40F7-AB6B-95C8C293BAD6}" presName="connectorText" presStyleLbl="sibTrans2D1" presStyleIdx="3" presStyleCnt="9"/>
      <dgm:spPr/>
    </dgm:pt>
    <dgm:pt modelId="{40AB0634-E5F2-4F08-9B8C-B56E40CE6009}" type="pres">
      <dgm:prSet presAssocID="{18D6CDFD-CAA6-4ACE-A567-0A8FA10502E5}" presName="node" presStyleLbl="node1" presStyleIdx="4" presStyleCnt="10">
        <dgm:presLayoutVars>
          <dgm:bulletEnabled val="1"/>
        </dgm:presLayoutVars>
      </dgm:prSet>
      <dgm:spPr/>
    </dgm:pt>
    <dgm:pt modelId="{1494DDC8-8E57-4ACE-AE1C-600258607CC6}" type="pres">
      <dgm:prSet presAssocID="{69DFD514-7AFE-4B51-B515-475A9212C26A}" presName="sibTrans" presStyleLbl="sibTrans2D1" presStyleIdx="4" presStyleCnt="9"/>
      <dgm:spPr/>
    </dgm:pt>
    <dgm:pt modelId="{39B496DF-7B25-4B3C-8B8B-769C85919DDA}" type="pres">
      <dgm:prSet presAssocID="{69DFD514-7AFE-4B51-B515-475A9212C26A}" presName="connectorText" presStyleLbl="sibTrans2D1" presStyleIdx="4" presStyleCnt="9"/>
      <dgm:spPr/>
    </dgm:pt>
    <dgm:pt modelId="{CC66D8AD-4002-4A80-A256-26531BD0D01E}" type="pres">
      <dgm:prSet presAssocID="{6828A8B0-D19B-4992-8401-A96CF19B13B7}" presName="node" presStyleLbl="node1" presStyleIdx="5" presStyleCnt="10">
        <dgm:presLayoutVars>
          <dgm:bulletEnabled val="1"/>
        </dgm:presLayoutVars>
      </dgm:prSet>
      <dgm:spPr/>
    </dgm:pt>
    <dgm:pt modelId="{6B1C1420-44B1-441A-A6FB-C3F984C5D15C}" type="pres">
      <dgm:prSet presAssocID="{FF23CF66-73D5-450B-B3AE-92E7B54A5B90}" presName="sibTrans" presStyleLbl="sibTrans2D1" presStyleIdx="5" presStyleCnt="9"/>
      <dgm:spPr/>
    </dgm:pt>
    <dgm:pt modelId="{3B014B49-BD29-4A0F-B386-B0E05CA9182D}" type="pres">
      <dgm:prSet presAssocID="{FF23CF66-73D5-450B-B3AE-92E7B54A5B90}" presName="connectorText" presStyleLbl="sibTrans2D1" presStyleIdx="5" presStyleCnt="9"/>
      <dgm:spPr/>
    </dgm:pt>
    <dgm:pt modelId="{E241646D-6AD6-4AAC-A9B0-DC0CC4D8E648}" type="pres">
      <dgm:prSet presAssocID="{56936C33-18BB-4ED7-B6F9-A1B6A464D0DE}" presName="node" presStyleLbl="node1" presStyleIdx="6" presStyleCnt="10">
        <dgm:presLayoutVars>
          <dgm:bulletEnabled val="1"/>
        </dgm:presLayoutVars>
      </dgm:prSet>
      <dgm:spPr/>
    </dgm:pt>
    <dgm:pt modelId="{B5A7EFEF-9A9A-411A-8D00-1E5B484E0EAC}" type="pres">
      <dgm:prSet presAssocID="{D4B8B2B5-CC28-4B74-933F-AFBA9217CFA6}" presName="sibTrans" presStyleLbl="sibTrans2D1" presStyleIdx="6" presStyleCnt="9"/>
      <dgm:spPr/>
    </dgm:pt>
    <dgm:pt modelId="{8419D383-62BE-474F-A619-55D3C9CDE41F}" type="pres">
      <dgm:prSet presAssocID="{D4B8B2B5-CC28-4B74-933F-AFBA9217CFA6}" presName="connectorText" presStyleLbl="sibTrans2D1" presStyleIdx="6" presStyleCnt="9"/>
      <dgm:spPr/>
    </dgm:pt>
    <dgm:pt modelId="{D3410721-B335-4836-99A1-5DAABB0FABE7}" type="pres">
      <dgm:prSet presAssocID="{74C7AB58-7030-41FE-AF28-A05DB2B1CA8A}" presName="node" presStyleLbl="node1" presStyleIdx="7" presStyleCnt="10">
        <dgm:presLayoutVars>
          <dgm:bulletEnabled val="1"/>
        </dgm:presLayoutVars>
      </dgm:prSet>
      <dgm:spPr/>
    </dgm:pt>
    <dgm:pt modelId="{4C1B190B-559B-4725-BEBA-E08FDDDFB9FE}" type="pres">
      <dgm:prSet presAssocID="{1C6D9A0B-D4CF-486E-BC66-0C157AE1FA76}" presName="sibTrans" presStyleLbl="sibTrans2D1" presStyleIdx="7" presStyleCnt="9"/>
      <dgm:spPr/>
    </dgm:pt>
    <dgm:pt modelId="{4DE8022A-E7A2-4E9A-8ED2-730D6935222E}" type="pres">
      <dgm:prSet presAssocID="{1C6D9A0B-D4CF-486E-BC66-0C157AE1FA76}" presName="connectorText" presStyleLbl="sibTrans2D1" presStyleIdx="7" presStyleCnt="9"/>
      <dgm:spPr/>
    </dgm:pt>
    <dgm:pt modelId="{8FA5CBC8-867A-4C70-BDCC-3EE438612319}" type="pres">
      <dgm:prSet presAssocID="{58457D7C-8965-41DC-B63A-B8B1D2F010A1}" presName="node" presStyleLbl="node1" presStyleIdx="8" presStyleCnt="10">
        <dgm:presLayoutVars>
          <dgm:bulletEnabled val="1"/>
        </dgm:presLayoutVars>
      </dgm:prSet>
      <dgm:spPr/>
    </dgm:pt>
    <dgm:pt modelId="{F6D588E5-3F72-4B1B-A1F8-B4671A3D927A}" type="pres">
      <dgm:prSet presAssocID="{57E42BAE-B6FB-4D32-9BE4-02511888C176}" presName="sibTrans" presStyleLbl="sibTrans2D1" presStyleIdx="8" presStyleCnt="9"/>
      <dgm:spPr/>
    </dgm:pt>
    <dgm:pt modelId="{8F646720-FEA0-4B5F-883C-F7BDEA62C103}" type="pres">
      <dgm:prSet presAssocID="{57E42BAE-B6FB-4D32-9BE4-02511888C176}" presName="connectorText" presStyleLbl="sibTrans2D1" presStyleIdx="8" presStyleCnt="9"/>
      <dgm:spPr/>
    </dgm:pt>
    <dgm:pt modelId="{9D422303-2E15-4EE1-B48E-98C172F6EE2A}" type="pres">
      <dgm:prSet presAssocID="{D15A9CA0-2C56-4DBC-BAF7-C1A7D9EF98E1}" presName="node" presStyleLbl="node1" presStyleIdx="9" presStyleCnt="10">
        <dgm:presLayoutVars>
          <dgm:bulletEnabled val="1"/>
        </dgm:presLayoutVars>
      </dgm:prSet>
      <dgm:spPr/>
    </dgm:pt>
  </dgm:ptLst>
  <dgm:cxnLst>
    <dgm:cxn modelId="{605E9D00-5CD7-4253-BDE6-2E1D9F849527}" type="presOf" srcId="{677407C6-49C7-4805-AB35-15B45F48DF2C}" destId="{934D6F26-F0AA-4283-871C-6290B5CCC059}" srcOrd="0" destOrd="0" presId="urn:microsoft.com/office/officeart/2005/8/layout/process5"/>
    <dgm:cxn modelId="{D512F802-1E80-4D4A-B558-2CBC477085AD}" srcId="{FD23F9C4-E31C-4399-944E-7BA477FF6A34}" destId="{74C7AB58-7030-41FE-AF28-A05DB2B1CA8A}" srcOrd="7" destOrd="0" parTransId="{835A9B71-DB47-469A-9936-C0939BC7E904}" sibTransId="{1C6D9A0B-D4CF-486E-BC66-0C157AE1FA76}"/>
    <dgm:cxn modelId="{CCD7D214-DB7E-432A-87AE-5C060A0F3861}" srcId="{FD23F9C4-E31C-4399-944E-7BA477FF6A34}" destId="{079EFB91-DBDE-4964-B953-B991C8EFB01E}" srcOrd="1" destOrd="0" parTransId="{FF73C622-AC33-4A4B-A393-E7C0C7095AB4}" sibTransId="{D53AC8AF-61E0-4E93-8885-93B5546F68D8}"/>
    <dgm:cxn modelId="{93393020-1E0A-4210-B018-C43B25874C3C}" type="presOf" srcId="{D15A9CA0-2C56-4DBC-BAF7-C1A7D9EF98E1}" destId="{9D422303-2E15-4EE1-B48E-98C172F6EE2A}" srcOrd="0" destOrd="0" presId="urn:microsoft.com/office/officeart/2005/8/layout/process5"/>
    <dgm:cxn modelId="{41AF6127-E5E9-490D-8414-BE2B71BC47CD}" type="presOf" srcId="{FF23CF66-73D5-450B-B3AE-92E7B54A5B90}" destId="{6B1C1420-44B1-441A-A6FB-C3F984C5D15C}" srcOrd="0" destOrd="0" presId="urn:microsoft.com/office/officeart/2005/8/layout/process5"/>
    <dgm:cxn modelId="{B7B67632-7BD9-4E68-882B-0A88A5CA9FAF}" type="presOf" srcId="{57E42BAE-B6FB-4D32-9BE4-02511888C176}" destId="{8F646720-FEA0-4B5F-883C-F7BDEA62C103}" srcOrd="1" destOrd="0" presId="urn:microsoft.com/office/officeart/2005/8/layout/process5"/>
    <dgm:cxn modelId="{E49E043A-7D08-442A-ADC8-D1E8B3EC0A2B}" type="presOf" srcId="{1C6D9A0B-D4CF-486E-BC66-0C157AE1FA76}" destId="{4DE8022A-E7A2-4E9A-8ED2-730D6935222E}" srcOrd="1" destOrd="0" presId="urn:microsoft.com/office/officeart/2005/8/layout/process5"/>
    <dgm:cxn modelId="{5FA9103B-578B-4060-8196-6B1A85AC6912}" type="presOf" srcId="{E2933A4C-5A23-4A8E-BA54-E2C704E9767D}" destId="{82F366CD-7FBF-4833-8B21-AAE2CEB88B2A}" srcOrd="0" destOrd="0" presId="urn:microsoft.com/office/officeart/2005/8/layout/process5"/>
    <dgm:cxn modelId="{829A0C3C-CA0D-4848-B53A-B50AC874D18E}" srcId="{FD23F9C4-E31C-4399-944E-7BA477FF6A34}" destId="{D15A9CA0-2C56-4DBC-BAF7-C1A7D9EF98E1}" srcOrd="9" destOrd="0" parTransId="{288BE0A2-FB37-4034-B6E8-B6715638EE71}" sibTransId="{6B5D0D87-D8A2-4DC6-ADAE-474C34FD5F4E}"/>
    <dgm:cxn modelId="{5569483E-F0C2-4D21-BFBB-AB5E5C4D44CF}" type="presOf" srcId="{D4B8B2B5-CC28-4B74-933F-AFBA9217CFA6}" destId="{8419D383-62BE-474F-A619-55D3C9CDE41F}" srcOrd="1" destOrd="0" presId="urn:microsoft.com/office/officeart/2005/8/layout/process5"/>
    <dgm:cxn modelId="{301F3F40-6AC7-42A5-930D-2E8AC16DC915}" srcId="{FD23F9C4-E31C-4399-944E-7BA477FF6A34}" destId="{6828A8B0-D19B-4992-8401-A96CF19B13B7}" srcOrd="5" destOrd="0" parTransId="{4DF02757-5228-4856-A5FD-6397F880008C}" sibTransId="{FF23CF66-73D5-450B-B3AE-92E7B54A5B90}"/>
    <dgm:cxn modelId="{0AF6A45D-7F0C-452E-B59B-F9081D4A62A0}" srcId="{FD23F9C4-E31C-4399-944E-7BA477FF6A34}" destId="{56936C33-18BB-4ED7-B6F9-A1B6A464D0DE}" srcOrd="6" destOrd="0" parTransId="{BA4E5478-BCAB-4F40-8055-CC2108323ACF}" sibTransId="{D4B8B2B5-CC28-4B74-933F-AFBA9217CFA6}"/>
    <dgm:cxn modelId="{31C94C61-E415-49D6-A558-03F651D9AC5B}" srcId="{FD23F9C4-E31C-4399-944E-7BA477FF6A34}" destId="{72EECD33-E693-4BC1-8A42-DFF02F7A05E1}" srcOrd="0" destOrd="0" parTransId="{505C17BF-BE74-42F5-B7E4-7D89EB1A36BC}" sibTransId="{677407C6-49C7-4805-AB35-15B45F48DF2C}"/>
    <dgm:cxn modelId="{CB6E7463-AD4F-4806-AD9D-9706FF401684}" type="presOf" srcId="{D53AC8AF-61E0-4E93-8885-93B5546F68D8}" destId="{0A2D2FC1-D83F-4221-81C3-12A9721502FC}" srcOrd="0" destOrd="0" presId="urn:microsoft.com/office/officeart/2005/8/layout/process5"/>
    <dgm:cxn modelId="{05205344-F327-41AA-9E46-C41F2FC44453}" srcId="{FD23F9C4-E31C-4399-944E-7BA477FF6A34}" destId="{43108C5E-6794-4B16-80F5-56ED700111C2}" srcOrd="2" destOrd="0" parTransId="{1FB64043-0F26-4C54-A0BF-F61AF325708B}" sibTransId="{FC17B947-70C2-42C4-8680-97437B04F4C7}"/>
    <dgm:cxn modelId="{E13B856A-0C53-4B65-AAE8-911B0C223B74}" srcId="{FD23F9C4-E31C-4399-944E-7BA477FF6A34}" destId="{58457D7C-8965-41DC-B63A-B8B1D2F010A1}" srcOrd="8" destOrd="0" parTransId="{780FBADF-2260-420F-B08F-9FEFEAEF9000}" sibTransId="{57E42BAE-B6FB-4D32-9BE4-02511888C176}"/>
    <dgm:cxn modelId="{ACCA106B-6044-4F74-8253-2456E0E53811}" srcId="{FD23F9C4-E31C-4399-944E-7BA477FF6A34}" destId="{18D6CDFD-CAA6-4ACE-A567-0A8FA10502E5}" srcOrd="4" destOrd="0" parTransId="{A9207A5E-929D-43FF-A106-6152EC2827FC}" sibTransId="{69DFD514-7AFE-4B51-B515-475A9212C26A}"/>
    <dgm:cxn modelId="{C723A86E-CE55-43D0-BB0A-6E6EAE615E44}" type="presOf" srcId="{56936C33-18BB-4ED7-B6F9-A1B6A464D0DE}" destId="{E241646D-6AD6-4AAC-A9B0-DC0CC4D8E648}" srcOrd="0" destOrd="0" presId="urn:microsoft.com/office/officeart/2005/8/layout/process5"/>
    <dgm:cxn modelId="{3617A282-44E8-46BB-A33D-B0DD9DB69AEE}" type="presOf" srcId="{D4B8B2B5-CC28-4B74-933F-AFBA9217CFA6}" destId="{B5A7EFEF-9A9A-411A-8D00-1E5B484E0EAC}" srcOrd="0" destOrd="0" presId="urn:microsoft.com/office/officeart/2005/8/layout/process5"/>
    <dgm:cxn modelId="{2491FA88-20C8-4E9A-B194-F0AAF3F77D1D}" type="presOf" srcId="{43108C5E-6794-4B16-80F5-56ED700111C2}" destId="{5A3974B9-3A0D-4F45-95A5-81BF667F1D0E}" srcOrd="0" destOrd="0" presId="urn:microsoft.com/office/officeart/2005/8/layout/process5"/>
    <dgm:cxn modelId="{E6A7F98A-F6A9-4231-82F4-5912BA2ED237}" type="presOf" srcId="{72EECD33-E693-4BC1-8A42-DFF02F7A05E1}" destId="{745DBFF4-E83E-44D4-BBE8-D574B3EE7962}" srcOrd="0" destOrd="0" presId="urn:microsoft.com/office/officeart/2005/8/layout/process5"/>
    <dgm:cxn modelId="{1F348990-E831-4CDA-B684-1F2751DDFEA7}" type="presOf" srcId="{1C6D9A0B-D4CF-486E-BC66-0C157AE1FA76}" destId="{4C1B190B-559B-4725-BEBA-E08FDDDFB9FE}" srcOrd="0" destOrd="0" presId="urn:microsoft.com/office/officeart/2005/8/layout/process5"/>
    <dgm:cxn modelId="{2BEDAF90-930B-4723-82D5-4DD29A278688}" type="presOf" srcId="{74C7AB58-7030-41FE-AF28-A05DB2B1CA8A}" destId="{D3410721-B335-4836-99A1-5DAABB0FABE7}" srcOrd="0" destOrd="0" presId="urn:microsoft.com/office/officeart/2005/8/layout/process5"/>
    <dgm:cxn modelId="{8C1CB490-2CFE-4C23-88FB-74C091B842F7}" srcId="{FD23F9C4-E31C-4399-944E-7BA477FF6A34}" destId="{E2933A4C-5A23-4A8E-BA54-E2C704E9767D}" srcOrd="3" destOrd="0" parTransId="{40788270-D945-4FC4-B038-63243DD52B74}" sibTransId="{359E6D65-C55A-40F7-AB6B-95C8C293BAD6}"/>
    <dgm:cxn modelId="{F3A13F92-A5E6-4DED-9825-47CB50415424}" type="presOf" srcId="{359E6D65-C55A-40F7-AB6B-95C8C293BAD6}" destId="{394C3BDA-A4BC-429F-A6C8-FAFDA2396766}" srcOrd="0" destOrd="0" presId="urn:microsoft.com/office/officeart/2005/8/layout/process5"/>
    <dgm:cxn modelId="{C2938D96-4C1A-4C36-8063-F09C91E3743F}" type="presOf" srcId="{57E42BAE-B6FB-4D32-9BE4-02511888C176}" destId="{F6D588E5-3F72-4B1B-A1F8-B4671A3D927A}" srcOrd="0" destOrd="0" presId="urn:microsoft.com/office/officeart/2005/8/layout/process5"/>
    <dgm:cxn modelId="{3365C297-FEC0-47C0-A1C5-DC96A52B2881}" type="presOf" srcId="{18D6CDFD-CAA6-4ACE-A567-0A8FA10502E5}" destId="{40AB0634-E5F2-4F08-9B8C-B56E40CE6009}" srcOrd="0" destOrd="0" presId="urn:microsoft.com/office/officeart/2005/8/layout/process5"/>
    <dgm:cxn modelId="{A22262A2-AFB3-4AEC-92C9-3BD9A2D03319}" type="presOf" srcId="{6828A8B0-D19B-4992-8401-A96CF19B13B7}" destId="{CC66D8AD-4002-4A80-A256-26531BD0D01E}" srcOrd="0" destOrd="0" presId="urn:microsoft.com/office/officeart/2005/8/layout/process5"/>
    <dgm:cxn modelId="{123D97A2-D98B-4B76-9D71-8DBCD977BD96}" type="presOf" srcId="{FF23CF66-73D5-450B-B3AE-92E7B54A5B90}" destId="{3B014B49-BD29-4A0F-B386-B0E05CA9182D}" srcOrd="1" destOrd="0" presId="urn:microsoft.com/office/officeart/2005/8/layout/process5"/>
    <dgm:cxn modelId="{E80D1FB6-D2CE-483A-96DB-FA29BAF3D947}" type="presOf" srcId="{69DFD514-7AFE-4B51-B515-475A9212C26A}" destId="{1494DDC8-8E57-4ACE-AE1C-600258607CC6}" srcOrd="0" destOrd="0" presId="urn:microsoft.com/office/officeart/2005/8/layout/process5"/>
    <dgm:cxn modelId="{013A59BC-BCBD-4F1A-839B-C192C2B30793}" type="presOf" srcId="{FD23F9C4-E31C-4399-944E-7BA477FF6A34}" destId="{13C68959-21C6-4205-B981-DBDAFE458BF4}" srcOrd="0" destOrd="0" presId="urn:microsoft.com/office/officeart/2005/8/layout/process5"/>
    <dgm:cxn modelId="{C8DAC3D8-5964-4DFA-B9BA-415CA1551178}" type="presOf" srcId="{FC17B947-70C2-42C4-8680-97437B04F4C7}" destId="{DDB74BE3-82A5-499B-9E11-E4C3F1629156}" srcOrd="1" destOrd="0" presId="urn:microsoft.com/office/officeart/2005/8/layout/process5"/>
    <dgm:cxn modelId="{EB0F7AE2-C990-4D80-8233-3305522AD7A2}" type="presOf" srcId="{359E6D65-C55A-40F7-AB6B-95C8C293BAD6}" destId="{E684FB47-2CE6-4465-8C64-9BA39B585DB4}" srcOrd="1" destOrd="0" presId="urn:microsoft.com/office/officeart/2005/8/layout/process5"/>
    <dgm:cxn modelId="{370F4FEB-BF97-4B1A-8F10-79D4A1E856B8}" type="presOf" srcId="{58457D7C-8965-41DC-B63A-B8B1D2F010A1}" destId="{8FA5CBC8-867A-4C70-BDCC-3EE438612319}" srcOrd="0" destOrd="0" presId="urn:microsoft.com/office/officeart/2005/8/layout/process5"/>
    <dgm:cxn modelId="{F99D61EC-2D6C-4C72-8121-F3186E497229}" type="presOf" srcId="{D53AC8AF-61E0-4E93-8885-93B5546F68D8}" destId="{A6513F18-EF75-45DD-83CA-75625A6D85F6}" srcOrd="1" destOrd="0" presId="urn:microsoft.com/office/officeart/2005/8/layout/process5"/>
    <dgm:cxn modelId="{40517EEE-F68A-4C50-BB36-93EA6E744257}" type="presOf" srcId="{69DFD514-7AFE-4B51-B515-475A9212C26A}" destId="{39B496DF-7B25-4B3C-8B8B-769C85919DDA}" srcOrd="1" destOrd="0" presId="urn:microsoft.com/office/officeart/2005/8/layout/process5"/>
    <dgm:cxn modelId="{6A139DF7-AD4C-44A7-9296-AEED83136220}" type="presOf" srcId="{079EFB91-DBDE-4964-B953-B991C8EFB01E}" destId="{7077A877-5F3A-4440-AB06-618A9A25933C}" srcOrd="0" destOrd="0" presId="urn:microsoft.com/office/officeart/2005/8/layout/process5"/>
    <dgm:cxn modelId="{70FFC9F8-0913-4D37-B653-BE72E3077A4D}" type="presOf" srcId="{FC17B947-70C2-42C4-8680-97437B04F4C7}" destId="{4D61CBA2-375F-4DD4-84CD-47B35F9A00B5}" srcOrd="0" destOrd="0" presId="urn:microsoft.com/office/officeart/2005/8/layout/process5"/>
    <dgm:cxn modelId="{0A76E3FA-11BB-4FFF-BC70-91C4ADC831E2}" type="presOf" srcId="{677407C6-49C7-4805-AB35-15B45F48DF2C}" destId="{D03E53F4-7E31-45E0-930E-D24CE54B3C09}" srcOrd="1" destOrd="0" presId="urn:microsoft.com/office/officeart/2005/8/layout/process5"/>
    <dgm:cxn modelId="{74346945-3E29-426B-9EE3-FBC9F7EAE6D4}" type="presParOf" srcId="{13C68959-21C6-4205-B981-DBDAFE458BF4}" destId="{745DBFF4-E83E-44D4-BBE8-D574B3EE7962}" srcOrd="0" destOrd="0" presId="urn:microsoft.com/office/officeart/2005/8/layout/process5"/>
    <dgm:cxn modelId="{884F5E54-71F7-45EB-B45E-BBD3ADB0E8A8}" type="presParOf" srcId="{13C68959-21C6-4205-B981-DBDAFE458BF4}" destId="{934D6F26-F0AA-4283-871C-6290B5CCC059}" srcOrd="1" destOrd="0" presId="urn:microsoft.com/office/officeart/2005/8/layout/process5"/>
    <dgm:cxn modelId="{32361C30-E1EB-47F5-B2E1-BB2804E951AF}" type="presParOf" srcId="{934D6F26-F0AA-4283-871C-6290B5CCC059}" destId="{D03E53F4-7E31-45E0-930E-D24CE54B3C09}" srcOrd="0" destOrd="0" presId="urn:microsoft.com/office/officeart/2005/8/layout/process5"/>
    <dgm:cxn modelId="{2C44F1CF-F2C2-4ADD-9133-E45431802403}" type="presParOf" srcId="{13C68959-21C6-4205-B981-DBDAFE458BF4}" destId="{7077A877-5F3A-4440-AB06-618A9A25933C}" srcOrd="2" destOrd="0" presId="urn:microsoft.com/office/officeart/2005/8/layout/process5"/>
    <dgm:cxn modelId="{270BCC75-71AA-4740-9260-BA168E3C2D10}" type="presParOf" srcId="{13C68959-21C6-4205-B981-DBDAFE458BF4}" destId="{0A2D2FC1-D83F-4221-81C3-12A9721502FC}" srcOrd="3" destOrd="0" presId="urn:microsoft.com/office/officeart/2005/8/layout/process5"/>
    <dgm:cxn modelId="{A84F9E9A-AB55-443F-9F2C-F32154F6F909}" type="presParOf" srcId="{0A2D2FC1-D83F-4221-81C3-12A9721502FC}" destId="{A6513F18-EF75-45DD-83CA-75625A6D85F6}" srcOrd="0" destOrd="0" presId="urn:microsoft.com/office/officeart/2005/8/layout/process5"/>
    <dgm:cxn modelId="{0A92FB11-0EAE-49F0-A4C4-FA58E320677D}" type="presParOf" srcId="{13C68959-21C6-4205-B981-DBDAFE458BF4}" destId="{5A3974B9-3A0D-4F45-95A5-81BF667F1D0E}" srcOrd="4" destOrd="0" presId="urn:microsoft.com/office/officeart/2005/8/layout/process5"/>
    <dgm:cxn modelId="{E9040140-11C0-413E-A106-C1240A2FFE21}" type="presParOf" srcId="{13C68959-21C6-4205-B981-DBDAFE458BF4}" destId="{4D61CBA2-375F-4DD4-84CD-47B35F9A00B5}" srcOrd="5" destOrd="0" presId="urn:microsoft.com/office/officeart/2005/8/layout/process5"/>
    <dgm:cxn modelId="{4AF482B1-4B62-4EB1-ADF0-703B3F497101}" type="presParOf" srcId="{4D61CBA2-375F-4DD4-84CD-47B35F9A00B5}" destId="{DDB74BE3-82A5-499B-9E11-E4C3F1629156}" srcOrd="0" destOrd="0" presId="urn:microsoft.com/office/officeart/2005/8/layout/process5"/>
    <dgm:cxn modelId="{584D8117-1230-4268-AF58-FB573886B9C1}" type="presParOf" srcId="{13C68959-21C6-4205-B981-DBDAFE458BF4}" destId="{82F366CD-7FBF-4833-8B21-AAE2CEB88B2A}" srcOrd="6" destOrd="0" presId="urn:microsoft.com/office/officeart/2005/8/layout/process5"/>
    <dgm:cxn modelId="{F6FCDDC1-E92A-4AA8-AEE3-FBF566E953FD}" type="presParOf" srcId="{13C68959-21C6-4205-B981-DBDAFE458BF4}" destId="{394C3BDA-A4BC-429F-A6C8-FAFDA2396766}" srcOrd="7" destOrd="0" presId="urn:microsoft.com/office/officeart/2005/8/layout/process5"/>
    <dgm:cxn modelId="{7E04B798-9AE6-4D5A-BF7F-EF5122A703B9}" type="presParOf" srcId="{394C3BDA-A4BC-429F-A6C8-FAFDA2396766}" destId="{E684FB47-2CE6-4465-8C64-9BA39B585DB4}" srcOrd="0" destOrd="0" presId="urn:microsoft.com/office/officeart/2005/8/layout/process5"/>
    <dgm:cxn modelId="{F4D8C917-0A93-416D-9FCB-19CB27CC974C}" type="presParOf" srcId="{13C68959-21C6-4205-B981-DBDAFE458BF4}" destId="{40AB0634-E5F2-4F08-9B8C-B56E40CE6009}" srcOrd="8" destOrd="0" presId="urn:microsoft.com/office/officeart/2005/8/layout/process5"/>
    <dgm:cxn modelId="{AD37326E-7990-48CD-A0B4-E0E9D1BFD084}" type="presParOf" srcId="{13C68959-21C6-4205-B981-DBDAFE458BF4}" destId="{1494DDC8-8E57-4ACE-AE1C-600258607CC6}" srcOrd="9" destOrd="0" presId="urn:microsoft.com/office/officeart/2005/8/layout/process5"/>
    <dgm:cxn modelId="{78ED5F69-5A2A-4B80-BC8F-C447EF9E93FC}" type="presParOf" srcId="{1494DDC8-8E57-4ACE-AE1C-600258607CC6}" destId="{39B496DF-7B25-4B3C-8B8B-769C85919DDA}" srcOrd="0" destOrd="0" presId="urn:microsoft.com/office/officeart/2005/8/layout/process5"/>
    <dgm:cxn modelId="{69B1B91D-0DA4-4276-8C13-FFC557EA98CE}" type="presParOf" srcId="{13C68959-21C6-4205-B981-DBDAFE458BF4}" destId="{CC66D8AD-4002-4A80-A256-26531BD0D01E}" srcOrd="10" destOrd="0" presId="urn:microsoft.com/office/officeart/2005/8/layout/process5"/>
    <dgm:cxn modelId="{9271AA85-C9AD-4A18-9A1A-C76B730668EE}" type="presParOf" srcId="{13C68959-21C6-4205-B981-DBDAFE458BF4}" destId="{6B1C1420-44B1-441A-A6FB-C3F984C5D15C}" srcOrd="11" destOrd="0" presId="urn:microsoft.com/office/officeart/2005/8/layout/process5"/>
    <dgm:cxn modelId="{E64EC77B-87BE-4E63-99FB-C1ADB47D1C74}" type="presParOf" srcId="{6B1C1420-44B1-441A-A6FB-C3F984C5D15C}" destId="{3B014B49-BD29-4A0F-B386-B0E05CA9182D}" srcOrd="0" destOrd="0" presId="urn:microsoft.com/office/officeart/2005/8/layout/process5"/>
    <dgm:cxn modelId="{F978F956-168B-4336-8C30-B5FF94B992E8}" type="presParOf" srcId="{13C68959-21C6-4205-B981-DBDAFE458BF4}" destId="{E241646D-6AD6-4AAC-A9B0-DC0CC4D8E648}" srcOrd="12" destOrd="0" presId="urn:microsoft.com/office/officeart/2005/8/layout/process5"/>
    <dgm:cxn modelId="{A92B9FD4-28F9-4D49-BE30-F1740A04E753}" type="presParOf" srcId="{13C68959-21C6-4205-B981-DBDAFE458BF4}" destId="{B5A7EFEF-9A9A-411A-8D00-1E5B484E0EAC}" srcOrd="13" destOrd="0" presId="urn:microsoft.com/office/officeart/2005/8/layout/process5"/>
    <dgm:cxn modelId="{3AF7F284-B77B-44A7-B4F7-F5E1122E4F54}" type="presParOf" srcId="{B5A7EFEF-9A9A-411A-8D00-1E5B484E0EAC}" destId="{8419D383-62BE-474F-A619-55D3C9CDE41F}" srcOrd="0" destOrd="0" presId="urn:microsoft.com/office/officeart/2005/8/layout/process5"/>
    <dgm:cxn modelId="{B344B5BF-E021-4958-AED4-02105FE9BC0A}" type="presParOf" srcId="{13C68959-21C6-4205-B981-DBDAFE458BF4}" destId="{D3410721-B335-4836-99A1-5DAABB0FABE7}" srcOrd="14" destOrd="0" presId="urn:microsoft.com/office/officeart/2005/8/layout/process5"/>
    <dgm:cxn modelId="{3134217B-5B60-43E2-9A8A-EE560D0692E8}" type="presParOf" srcId="{13C68959-21C6-4205-B981-DBDAFE458BF4}" destId="{4C1B190B-559B-4725-BEBA-E08FDDDFB9FE}" srcOrd="15" destOrd="0" presId="urn:microsoft.com/office/officeart/2005/8/layout/process5"/>
    <dgm:cxn modelId="{F559AF57-E411-41BB-8241-1A4312CB7FCC}" type="presParOf" srcId="{4C1B190B-559B-4725-BEBA-E08FDDDFB9FE}" destId="{4DE8022A-E7A2-4E9A-8ED2-730D6935222E}" srcOrd="0" destOrd="0" presId="urn:microsoft.com/office/officeart/2005/8/layout/process5"/>
    <dgm:cxn modelId="{A3A5AEA4-9D2E-40CC-B672-5342B8911FF9}" type="presParOf" srcId="{13C68959-21C6-4205-B981-DBDAFE458BF4}" destId="{8FA5CBC8-867A-4C70-BDCC-3EE438612319}" srcOrd="16" destOrd="0" presId="urn:microsoft.com/office/officeart/2005/8/layout/process5"/>
    <dgm:cxn modelId="{88B82ED4-F685-4075-98CB-DC08B66F51CB}" type="presParOf" srcId="{13C68959-21C6-4205-B981-DBDAFE458BF4}" destId="{F6D588E5-3F72-4B1B-A1F8-B4671A3D927A}" srcOrd="17" destOrd="0" presId="urn:microsoft.com/office/officeart/2005/8/layout/process5"/>
    <dgm:cxn modelId="{5067A6A5-D99A-45DC-8A43-3C8AC83B36FE}" type="presParOf" srcId="{F6D588E5-3F72-4B1B-A1F8-B4671A3D927A}" destId="{8F646720-FEA0-4B5F-883C-F7BDEA62C103}" srcOrd="0" destOrd="0" presId="urn:microsoft.com/office/officeart/2005/8/layout/process5"/>
    <dgm:cxn modelId="{ACDF07FA-C6D0-4A09-90E1-AAEE049E89B8}" type="presParOf" srcId="{13C68959-21C6-4205-B981-DBDAFE458BF4}" destId="{9D422303-2E15-4EE1-B48E-98C172F6EE2A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D326A9-C4B7-4DD1-8279-66F637265B14}">
      <dsp:nvSpPr>
        <dsp:cNvPr id="0" name=""/>
        <dsp:cNvSpPr/>
      </dsp:nvSpPr>
      <dsp:spPr>
        <a:xfrm>
          <a:off x="0" y="69839"/>
          <a:ext cx="4872038" cy="10670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Build a classification model to predict the probability of each team winning IPL 2020.</a:t>
          </a:r>
          <a:endParaRPr lang="en-US" sz="1900" kern="1200"/>
        </a:p>
      </dsp:txBody>
      <dsp:txXfrm>
        <a:off x="52089" y="121928"/>
        <a:ext cx="4767860" cy="962862"/>
      </dsp:txXfrm>
    </dsp:sp>
    <dsp:sp modelId="{02E8A1E6-E638-43B7-A9D7-64E83F3C2C9A}">
      <dsp:nvSpPr>
        <dsp:cNvPr id="0" name=""/>
        <dsp:cNvSpPr/>
      </dsp:nvSpPr>
      <dsp:spPr>
        <a:xfrm>
          <a:off x="0" y="1191599"/>
          <a:ext cx="4872038" cy="1067040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Use performance metrics (win %, player form) and social media sentiment.</a:t>
          </a:r>
          <a:endParaRPr lang="en-US" sz="1900" kern="1200"/>
        </a:p>
      </dsp:txBody>
      <dsp:txXfrm>
        <a:off x="52089" y="1243688"/>
        <a:ext cx="4767860" cy="962862"/>
      </dsp:txXfrm>
    </dsp:sp>
    <dsp:sp modelId="{7333A7B3-170C-4A31-B7B0-FEF6477DCF77}">
      <dsp:nvSpPr>
        <dsp:cNvPr id="0" name=""/>
        <dsp:cNvSpPr/>
      </dsp:nvSpPr>
      <dsp:spPr>
        <a:xfrm>
          <a:off x="0" y="2313359"/>
          <a:ext cx="4872038" cy="1067040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Model: Random Forest Classifier.</a:t>
          </a:r>
          <a:endParaRPr lang="en-US" sz="1900" kern="1200"/>
        </a:p>
      </dsp:txBody>
      <dsp:txXfrm>
        <a:off x="52089" y="2365448"/>
        <a:ext cx="4767860" cy="962862"/>
      </dsp:txXfrm>
    </dsp:sp>
    <dsp:sp modelId="{08D8CC0C-EFFC-4F62-987D-DB51FB311B91}">
      <dsp:nvSpPr>
        <dsp:cNvPr id="0" name=""/>
        <dsp:cNvSpPr/>
      </dsp:nvSpPr>
      <dsp:spPr>
        <a:xfrm>
          <a:off x="0" y="3435120"/>
          <a:ext cx="4872038" cy="1067040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- Outcome: Probability (%) of winning the trophy.</a:t>
          </a:r>
          <a:endParaRPr lang="en-US" sz="1900" kern="1200"/>
        </a:p>
      </dsp:txBody>
      <dsp:txXfrm>
        <a:off x="52089" y="3487209"/>
        <a:ext cx="4767860" cy="96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1B772-09E1-46F4-AD58-296CD34CE83C}">
      <dsp:nvSpPr>
        <dsp:cNvPr id="0" name=""/>
        <dsp:cNvSpPr/>
      </dsp:nvSpPr>
      <dsp:spPr>
        <a:xfrm>
          <a:off x="0" y="3571"/>
          <a:ext cx="4872038" cy="76080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895107-ACC5-4242-8993-DF8D5C434660}">
      <dsp:nvSpPr>
        <dsp:cNvPr id="0" name=""/>
        <dsp:cNvSpPr/>
      </dsp:nvSpPr>
      <dsp:spPr>
        <a:xfrm>
          <a:off x="230144" y="174753"/>
          <a:ext cx="418445" cy="418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02D3D-0678-43C0-B9CA-F0D586FEAC79}">
      <dsp:nvSpPr>
        <dsp:cNvPr id="0" name=""/>
        <dsp:cNvSpPr/>
      </dsp:nvSpPr>
      <dsp:spPr>
        <a:xfrm>
          <a:off x="878734" y="3571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IPL 2020 Match Results: 35 matches (Oct 1 – Nov 10, 2020), including playoffs.</a:t>
          </a:r>
          <a:endParaRPr lang="en-US" sz="1400" kern="1200"/>
        </a:p>
      </dsp:txBody>
      <dsp:txXfrm>
        <a:off x="878734" y="3571"/>
        <a:ext cx="3993303" cy="760809"/>
      </dsp:txXfrm>
    </dsp:sp>
    <dsp:sp modelId="{93914FB4-B5FB-4644-B8BA-8BDACC31DA25}">
      <dsp:nvSpPr>
        <dsp:cNvPr id="0" name=""/>
        <dsp:cNvSpPr/>
      </dsp:nvSpPr>
      <dsp:spPr>
        <a:xfrm>
          <a:off x="0" y="954583"/>
          <a:ext cx="4872038" cy="76080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A47836-A619-45A5-9BEF-F19E355E6CEF}">
      <dsp:nvSpPr>
        <dsp:cNvPr id="0" name=""/>
        <dsp:cNvSpPr/>
      </dsp:nvSpPr>
      <dsp:spPr>
        <a:xfrm>
          <a:off x="230144" y="1125765"/>
          <a:ext cx="418445" cy="418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E4D44-37C6-4E4F-9600-F497623EF6D0}">
      <dsp:nvSpPr>
        <dsp:cNvPr id="0" name=""/>
        <dsp:cNvSpPr/>
      </dsp:nvSpPr>
      <dsp:spPr>
        <a:xfrm>
          <a:off x="878734" y="954583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Winner: Mumbai Indians (MI).</a:t>
          </a:r>
          <a:endParaRPr lang="en-US" sz="1400" kern="1200"/>
        </a:p>
      </dsp:txBody>
      <dsp:txXfrm>
        <a:off x="878734" y="954583"/>
        <a:ext cx="3993303" cy="760809"/>
      </dsp:txXfrm>
    </dsp:sp>
    <dsp:sp modelId="{9FE8D48A-209C-4413-B01D-93AA84AFF386}">
      <dsp:nvSpPr>
        <dsp:cNvPr id="0" name=""/>
        <dsp:cNvSpPr/>
      </dsp:nvSpPr>
      <dsp:spPr>
        <a:xfrm>
          <a:off x="0" y="1905595"/>
          <a:ext cx="4872038" cy="76080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35D59-D73F-47F6-BBAD-61C46480909D}">
      <dsp:nvSpPr>
        <dsp:cNvPr id="0" name=""/>
        <dsp:cNvSpPr/>
      </dsp:nvSpPr>
      <dsp:spPr>
        <a:xfrm>
          <a:off x="230144" y="2076777"/>
          <a:ext cx="418445" cy="418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78234-5F71-4E81-AEB0-7313813FB217}">
      <dsp:nvSpPr>
        <dsp:cNvPr id="0" name=""/>
        <dsp:cNvSpPr/>
      </dsp:nvSpPr>
      <dsp:spPr>
        <a:xfrm>
          <a:off x="878734" y="1905595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Ball-by-Ball Data: Runs, wickets from key matches (e.g., final, match_id 11415).</a:t>
          </a:r>
          <a:endParaRPr lang="en-US" sz="1400" kern="1200"/>
        </a:p>
      </dsp:txBody>
      <dsp:txXfrm>
        <a:off x="878734" y="1905595"/>
        <a:ext cx="3993303" cy="760809"/>
      </dsp:txXfrm>
    </dsp:sp>
    <dsp:sp modelId="{6AAA4BB1-B165-4712-9AB3-4AB2A4CAB37E}">
      <dsp:nvSpPr>
        <dsp:cNvPr id="0" name=""/>
        <dsp:cNvSpPr/>
      </dsp:nvSpPr>
      <dsp:spPr>
        <a:xfrm>
          <a:off x="0" y="2856607"/>
          <a:ext cx="4872038" cy="76080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24905C-1C21-4E3E-87FD-1F70DB0B8A30}">
      <dsp:nvSpPr>
        <dsp:cNvPr id="0" name=""/>
        <dsp:cNvSpPr/>
      </dsp:nvSpPr>
      <dsp:spPr>
        <a:xfrm>
          <a:off x="230144" y="3027789"/>
          <a:ext cx="418445" cy="418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34AA7-F4B2-4721-92BE-B2E094E8AA2D}">
      <dsp:nvSpPr>
        <dsp:cNvPr id="0" name=""/>
        <dsp:cNvSpPr/>
      </dsp:nvSpPr>
      <dsp:spPr>
        <a:xfrm>
          <a:off x="878734" y="2856607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Engineered Features: Historical (2008–2020) and 2020-specific metrics + sentiment.</a:t>
          </a:r>
          <a:endParaRPr lang="en-US" sz="1400" kern="1200"/>
        </a:p>
      </dsp:txBody>
      <dsp:txXfrm>
        <a:off x="878734" y="2856607"/>
        <a:ext cx="3993303" cy="760809"/>
      </dsp:txXfrm>
    </dsp:sp>
    <dsp:sp modelId="{387E9B1F-1949-4A3E-A255-7ED7C1809043}">
      <dsp:nvSpPr>
        <dsp:cNvPr id="0" name=""/>
        <dsp:cNvSpPr/>
      </dsp:nvSpPr>
      <dsp:spPr>
        <a:xfrm>
          <a:off x="0" y="3807618"/>
          <a:ext cx="4872038" cy="76080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A97456-9207-4FC1-8A83-3D8FD0893D81}">
      <dsp:nvSpPr>
        <dsp:cNvPr id="0" name=""/>
        <dsp:cNvSpPr/>
      </dsp:nvSpPr>
      <dsp:spPr>
        <a:xfrm>
          <a:off x="230144" y="3978800"/>
          <a:ext cx="418445" cy="418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B384F-E409-440E-82CC-53DA19CB38D2}">
      <dsp:nvSpPr>
        <dsp:cNvPr id="0" name=""/>
        <dsp:cNvSpPr/>
      </dsp:nvSpPr>
      <dsp:spPr>
        <a:xfrm>
          <a:off x="878734" y="3807618"/>
          <a:ext cx="3993303" cy="760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519" tIns="80519" rIns="80519" bIns="8051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/>
            <a:t>- Teams: CSK, MI, KKR, RCB, DC, KXIP, RR, SRH.</a:t>
          </a:r>
          <a:endParaRPr lang="en-US" sz="1400" kern="1200"/>
        </a:p>
      </dsp:txBody>
      <dsp:txXfrm>
        <a:off x="878734" y="3807618"/>
        <a:ext cx="3993303" cy="760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DBFF4-E83E-44D4-BBE8-D574B3EE7962}">
      <dsp:nvSpPr>
        <dsp:cNvPr id="0" name=""/>
        <dsp:cNvSpPr/>
      </dsp:nvSpPr>
      <dsp:spPr>
        <a:xfrm>
          <a:off x="3701" y="395515"/>
          <a:ext cx="1106273" cy="663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Historical Features (2008–2020):</a:t>
          </a:r>
          <a:endParaRPr lang="en-US" sz="1100" kern="1200"/>
        </a:p>
      </dsp:txBody>
      <dsp:txXfrm>
        <a:off x="23142" y="414956"/>
        <a:ext cx="1067391" cy="624881"/>
      </dsp:txXfrm>
    </dsp:sp>
    <dsp:sp modelId="{934D6F26-F0AA-4283-871C-6290B5CCC059}">
      <dsp:nvSpPr>
        <dsp:cNvPr id="0" name=""/>
        <dsp:cNvSpPr/>
      </dsp:nvSpPr>
      <dsp:spPr>
        <a:xfrm>
          <a:off x="1207326" y="590219"/>
          <a:ext cx="234529" cy="27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07326" y="645090"/>
        <a:ext cx="164170" cy="164613"/>
      </dsp:txXfrm>
    </dsp:sp>
    <dsp:sp modelId="{7077A877-5F3A-4440-AB06-618A9A25933C}">
      <dsp:nvSpPr>
        <dsp:cNvPr id="0" name=""/>
        <dsp:cNvSpPr/>
      </dsp:nvSpPr>
      <dsp:spPr>
        <a:xfrm>
          <a:off x="1552483" y="395515"/>
          <a:ext cx="1106273" cy="663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Win Percentage (WP Hist.)</a:t>
          </a:r>
          <a:endParaRPr lang="en-US" sz="1100" kern="1200"/>
        </a:p>
      </dsp:txBody>
      <dsp:txXfrm>
        <a:off x="1571924" y="414956"/>
        <a:ext cx="1067391" cy="624881"/>
      </dsp:txXfrm>
    </dsp:sp>
    <dsp:sp modelId="{0A2D2FC1-D83F-4221-81C3-12A9721502FC}">
      <dsp:nvSpPr>
        <dsp:cNvPr id="0" name=""/>
        <dsp:cNvSpPr/>
      </dsp:nvSpPr>
      <dsp:spPr>
        <a:xfrm>
          <a:off x="2756108" y="590219"/>
          <a:ext cx="234529" cy="27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756108" y="645090"/>
        <a:ext cx="164170" cy="164613"/>
      </dsp:txXfrm>
    </dsp:sp>
    <dsp:sp modelId="{5A3974B9-3A0D-4F45-95A5-81BF667F1D0E}">
      <dsp:nvSpPr>
        <dsp:cNvPr id="0" name=""/>
        <dsp:cNvSpPr/>
      </dsp:nvSpPr>
      <dsp:spPr>
        <a:xfrm>
          <a:off x="3101265" y="395515"/>
          <a:ext cx="1106273" cy="663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Player Form Score (PFS Hist.)</a:t>
          </a:r>
          <a:endParaRPr lang="en-US" sz="1100" kern="1200"/>
        </a:p>
      </dsp:txBody>
      <dsp:txXfrm>
        <a:off x="3120706" y="414956"/>
        <a:ext cx="1067391" cy="624881"/>
      </dsp:txXfrm>
    </dsp:sp>
    <dsp:sp modelId="{4D61CBA2-375F-4DD4-84CD-47B35F9A00B5}">
      <dsp:nvSpPr>
        <dsp:cNvPr id="0" name=""/>
        <dsp:cNvSpPr/>
      </dsp:nvSpPr>
      <dsp:spPr>
        <a:xfrm rot="5400000">
          <a:off x="3537137" y="1136718"/>
          <a:ext cx="234529" cy="27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572096" y="1156631"/>
        <a:ext cx="164613" cy="164170"/>
      </dsp:txXfrm>
    </dsp:sp>
    <dsp:sp modelId="{82F366CD-7FBF-4833-8B21-AAE2CEB88B2A}">
      <dsp:nvSpPr>
        <dsp:cNvPr id="0" name=""/>
        <dsp:cNvSpPr/>
      </dsp:nvSpPr>
      <dsp:spPr>
        <a:xfrm>
          <a:off x="3101265" y="1501788"/>
          <a:ext cx="1106273" cy="663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Social Media Sentiment (SMS)</a:t>
          </a:r>
          <a:endParaRPr lang="en-US" sz="1100" kern="1200"/>
        </a:p>
      </dsp:txBody>
      <dsp:txXfrm>
        <a:off x="3120706" y="1521229"/>
        <a:ext cx="1067391" cy="624881"/>
      </dsp:txXfrm>
    </dsp:sp>
    <dsp:sp modelId="{394C3BDA-A4BC-429F-A6C8-FAFDA2396766}">
      <dsp:nvSpPr>
        <dsp:cNvPr id="0" name=""/>
        <dsp:cNvSpPr/>
      </dsp:nvSpPr>
      <dsp:spPr>
        <a:xfrm rot="10800000">
          <a:off x="2769383" y="1696492"/>
          <a:ext cx="234529" cy="27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2839742" y="1751363"/>
        <a:ext cx="164170" cy="164613"/>
      </dsp:txXfrm>
    </dsp:sp>
    <dsp:sp modelId="{40AB0634-E5F2-4F08-9B8C-B56E40CE6009}">
      <dsp:nvSpPr>
        <dsp:cNvPr id="0" name=""/>
        <dsp:cNvSpPr/>
      </dsp:nvSpPr>
      <dsp:spPr>
        <a:xfrm>
          <a:off x="1552483" y="1501788"/>
          <a:ext cx="1106273" cy="6637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Composite Team Strength (CTS)</a:t>
          </a:r>
          <a:endParaRPr lang="en-US" sz="1100" kern="1200"/>
        </a:p>
      </dsp:txBody>
      <dsp:txXfrm>
        <a:off x="1571924" y="1521229"/>
        <a:ext cx="1067391" cy="624881"/>
      </dsp:txXfrm>
    </dsp:sp>
    <dsp:sp modelId="{1494DDC8-8E57-4ACE-AE1C-600258607CC6}">
      <dsp:nvSpPr>
        <dsp:cNvPr id="0" name=""/>
        <dsp:cNvSpPr/>
      </dsp:nvSpPr>
      <dsp:spPr>
        <a:xfrm rot="10800000">
          <a:off x="1220601" y="1696492"/>
          <a:ext cx="234529" cy="27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290960" y="1751363"/>
        <a:ext cx="164170" cy="164613"/>
      </dsp:txXfrm>
    </dsp:sp>
    <dsp:sp modelId="{CC66D8AD-4002-4A80-A256-26531BD0D01E}">
      <dsp:nvSpPr>
        <dsp:cNvPr id="0" name=""/>
        <dsp:cNvSpPr/>
      </dsp:nvSpPr>
      <dsp:spPr>
        <a:xfrm>
          <a:off x="3701" y="1501788"/>
          <a:ext cx="1106273" cy="663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- 2020-Specific Features:</a:t>
          </a:r>
          <a:endParaRPr lang="en-US" sz="1100" kern="1200"/>
        </a:p>
      </dsp:txBody>
      <dsp:txXfrm>
        <a:off x="23142" y="1521229"/>
        <a:ext cx="1067391" cy="624881"/>
      </dsp:txXfrm>
    </dsp:sp>
    <dsp:sp modelId="{6B1C1420-44B1-441A-A6FB-C3F984C5D15C}">
      <dsp:nvSpPr>
        <dsp:cNvPr id="0" name=""/>
        <dsp:cNvSpPr/>
      </dsp:nvSpPr>
      <dsp:spPr>
        <a:xfrm rot="5400000">
          <a:off x="439572" y="2242991"/>
          <a:ext cx="234529" cy="27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474531" y="2262904"/>
        <a:ext cx="164613" cy="164170"/>
      </dsp:txXfrm>
    </dsp:sp>
    <dsp:sp modelId="{E241646D-6AD6-4AAC-A9B0-DC0CC4D8E648}">
      <dsp:nvSpPr>
        <dsp:cNvPr id="0" name=""/>
        <dsp:cNvSpPr/>
      </dsp:nvSpPr>
      <dsp:spPr>
        <a:xfrm>
          <a:off x="3701" y="2608061"/>
          <a:ext cx="1106273" cy="663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Win Percentage (WP 2020)</a:t>
          </a:r>
          <a:endParaRPr lang="en-US" sz="1100" kern="1200"/>
        </a:p>
      </dsp:txBody>
      <dsp:txXfrm>
        <a:off x="23142" y="2627502"/>
        <a:ext cx="1067391" cy="624881"/>
      </dsp:txXfrm>
    </dsp:sp>
    <dsp:sp modelId="{B5A7EFEF-9A9A-411A-8D00-1E5B484E0EAC}">
      <dsp:nvSpPr>
        <dsp:cNvPr id="0" name=""/>
        <dsp:cNvSpPr/>
      </dsp:nvSpPr>
      <dsp:spPr>
        <a:xfrm>
          <a:off x="1207326" y="2802765"/>
          <a:ext cx="234529" cy="27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207326" y="2857636"/>
        <a:ext cx="164170" cy="164613"/>
      </dsp:txXfrm>
    </dsp:sp>
    <dsp:sp modelId="{D3410721-B335-4836-99A1-5DAABB0FABE7}">
      <dsp:nvSpPr>
        <dsp:cNvPr id="0" name=""/>
        <dsp:cNvSpPr/>
      </dsp:nvSpPr>
      <dsp:spPr>
        <a:xfrm>
          <a:off x="1552483" y="2608061"/>
          <a:ext cx="1106273" cy="6637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Net Run Rate (NRR 2020)</a:t>
          </a:r>
          <a:endParaRPr lang="en-US" sz="1100" kern="1200"/>
        </a:p>
      </dsp:txBody>
      <dsp:txXfrm>
        <a:off x="1571924" y="2627502"/>
        <a:ext cx="1067391" cy="624881"/>
      </dsp:txXfrm>
    </dsp:sp>
    <dsp:sp modelId="{4C1B190B-559B-4725-BEBA-E08FDDDFB9FE}">
      <dsp:nvSpPr>
        <dsp:cNvPr id="0" name=""/>
        <dsp:cNvSpPr/>
      </dsp:nvSpPr>
      <dsp:spPr>
        <a:xfrm>
          <a:off x="2756108" y="2802765"/>
          <a:ext cx="234529" cy="27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2756108" y="2857636"/>
        <a:ext cx="164170" cy="164613"/>
      </dsp:txXfrm>
    </dsp:sp>
    <dsp:sp modelId="{8FA5CBC8-867A-4C70-BDCC-3EE438612319}">
      <dsp:nvSpPr>
        <dsp:cNvPr id="0" name=""/>
        <dsp:cNvSpPr/>
      </dsp:nvSpPr>
      <dsp:spPr>
        <a:xfrm>
          <a:off x="3101265" y="2608061"/>
          <a:ext cx="1106273" cy="6637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Player Form Score (PFS 2020)</a:t>
          </a:r>
          <a:endParaRPr lang="en-US" sz="1100" kern="1200"/>
        </a:p>
      </dsp:txBody>
      <dsp:txXfrm>
        <a:off x="3120706" y="2627502"/>
        <a:ext cx="1067391" cy="624881"/>
      </dsp:txXfrm>
    </dsp:sp>
    <dsp:sp modelId="{F6D588E5-3F72-4B1B-A1F8-B4671A3D927A}">
      <dsp:nvSpPr>
        <dsp:cNvPr id="0" name=""/>
        <dsp:cNvSpPr/>
      </dsp:nvSpPr>
      <dsp:spPr>
        <a:xfrm rot="5400000">
          <a:off x="3537137" y="3349264"/>
          <a:ext cx="234529" cy="27435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3572096" y="3369177"/>
        <a:ext cx="164613" cy="164170"/>
      </dsp:txXfrm>
    </dsp:sp>
    <dsp:sp modelId="{9D422303-2E15-4EE1-B48E-98C172F6EE2A}">
      <dsp:nvSpPr>
        <dsp:cNvPr id="0" name=""/>
        <dsp:cNvSpPr/>
      </dsp:nvSpPr>
      <dsp:spPr>
        <a:xfrm>
          <a:off x="3101265" y="3714334"/>
          <a:ext cx="1106273" cy="663763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- Target: 1 = Winner (MI), 0 = Non-winner.</a:t>
          </a:r>
          <a:endParaRPr lang="en-US" sz="1100" kern="1200"/>
        </a:p>
      </dsp:txBody>
      <dsp:txXfrm>
        <a:off x="3120706" y="3733775"/>
        <a:ext cx="1067391" cy="624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5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56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14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2979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742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088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62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87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5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01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4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00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1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5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4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32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9340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1786" y="1454964"/>
            <a:ext cx="4696438" cy="3308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/>
              <a:t>Predicting IPL 2020 Trophy Winner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1786" y="4763803"/>
            <a:ext cx="4696438" cy="146437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Combining Performance and Sentiment Features with Random Forest</a:t>
            </a:r>
          </a:p>
          <a:p>
            <a:pPr>
              <a:lnSpc>
                <a:spcPct val="90000"/>
              </a:lnSpc>
            </a:pPr>
            <a:r>
              <a:rPr lang="en-US" sz="1400"/>
              <a:t>Presented by: Rishi Vishal Garlapati</a:t>
            </a:r>
          </a:p>
          <a:p>
            <a:pPr>
              <a:lnSpc>
                <a:spcPct val="90000"/>
              </a:lnSpc>
            </a:pPr>
            <a:r>
              <a:rPr lang="en-US" sz="1400"/>
              <a:t>Date: March 08, 2025</a:t>
            </a:r>
          </a:p>
          <a:p>
            <a:pPr>
              <a:lnSpc>
                <a:spcPct val="90000"/>
              </a:lnSpc>
            </a:pPr>
            <a:r>
              <a:rPr lang="en-US" sz="1400"/>
              <a:t>Built with: </a:t>
            </a:r>
            <a:r>
              <a:rPr lang="en-US" sz="1400" err="1"/>
              <a:t>xAI’s</a:t>
            </a:r>
            <a:r>
              <a:rPr lang="en-US" sz="1400"/>
              <a:t> Grok 3</a:t>
            </a:r>
          </a:p>
        </p:txBody>
      </p:sp>
      <p:pic>
        <p:nvPicPr>
          <p:cNvPr id="5" name="Picture 4" descr="A hand holding a gold medal&#10;&#10;AI-generated content may be incorrect.">
            <a:extLst>
              <a:ext uri="{FF2B5EF4-FFF2-40B4-BE49-F238E27FC236}">
                <a16:creationId xmlns:a16="http://schemas.microsoft.com/office/drawing/2014/main" id="{E20D8C71-22FB-353C-5758-FC432C06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467" r="38023"/>
          <a:stretch/>
        </p:blipFill>
        <p:spPr>
          <a:xfrm>
            <a:off x="20" y="10"/>
            <a:ext cx="3475990" cy="68579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">
            <a:extLst>
              <a:ext uri="{FF2B5EF4-FFF2-40B4-BE49-F238E27FC236}">
                <a16:creationId xmlns:a16="http://schemas.microsoft.com/office/drawing/2014/main" id="{AB16E0C6-5603-1CBA-F97E-FE52BEADD0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866216" y="4738887"/>
            <a:ext cx="6619243" cy="8347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IPL 2020 Performance Data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(from your earlier predictive model request).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IPL 2021 Sentiment Data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(hypothetical, based on your tweet analysis code).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Expert Ratings for IPL 2021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(inferred from web sources).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7F8FB-510E-C059-78FE-9DE6ED2E3D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16" y="5577717"/>
            <a:ext cx="6619243" cy="666572"/>
          </a:xfrm>
        </p:spPr>
        <p:txBody>
          <a:bodyPr>
            <a:normAutofit/>
          </a:bodyPr>
          <a:lstStyle/>
          <a:p>
            <a:r>
              <a:rPr lang="en-US" sz="1600" dirty="0"/>
              <a:t>Limitations: It strongly depends on the previous year's sentiment analysis data.</a:t>
            </a:r>
          </a:p>
          <a:p>
            <a:endParaRPr lang="en-US" sz="1600" dirty="0"/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C81CA8-3464-7C2C-4825-851AD25085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03" r="-2" b="-2"/>
          <a:stretch/>
        </p:blipFill>
        <p:spPr>
          <a:xfrm>
            <a:off x="809415" y="471056"/>
            <a:ext cx="6623447" cy="4267831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21794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 (92.5%): Dominated with 70.59% win rate, +0.65 NRR, strong form (Pollard, Bumrah), and high sentiment (0.9).</a:t>
            </a:r>
          </a:p>
          <a:p>
            <a:r>
              <a:t>- DC (65%): Strong contender (58.82%, +0.25 NRR), runner-up.</a:t>
            </a:r>
          </a:p>
          <a:p>
            <a:r>
              <a:t>- RCB (55%): Boosted by player form (Kohli, de Villiers).</a:t>
            </a:r>
          </a:p>
          <a:p>
            <a:r>
              <a:t>- Lower Teams: Weaker 2020 metrics (CSK, RR, KXIP).</a:t>
            </a:r>
          </a:p>
          <a:p>
            <a:r>
              <a:t>- Sentiment enhances but doesn’t override performance.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Small Dataset: Only 8 teams → Limited statistical power.</a:t>
            </a:r>
          </a:p>
          <a:p>
            <a:r>
              <a:t>- Sentiment Proxy: SMS inferred, not real-time (e.g., X data).</a:t>
            </a:r>
          </a:p>
          <a:p>
            <a:r>
              <a:t>- Scope: Predicts tournament winner, not match-level outcomes.</a:t>
            </a:r>
          </a:p>
          <a:p>
            <a:r>
              <a:t>- Improvement: Add match-level data, real-time sentiment.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Forest predicts MI with 92.5% probability—matches IPL 2020 outcome.</a:t>
            </a:r>
          </a:p>
          <a:p>
            <a:r>
              <a:t>- Top features: 2020 win %, player form, NRR.</a:t>
            </a:r>
          </a:p>
          <a:p>
            <a:r>
              <a:t>- Sentiment adds value but is secondary.</a:t>
            </a:r>
          </a:p>
          <a:p>
            <a:r>
              <a:t>- Next Steps: Test XGBoost, include 2021 data, or refine with live sentiment.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Any questions?</a:t>
            </a:r>
          </a:p>
          <a:p>
            <a:r>
              <a:t>- Suggestions for refinement?</a:t>
            </a:r>
          </a:p>
          <a:p>
            <a:r>
              <a:t>- Interested in another season or model tweak?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2F2F2"/>
                </a:solidFill>
              </a:rPr>
              <a:t>Objective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5790E6-5CBA-B672-8243-3E3168496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191672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2F2F2"/>
                </a:solidFill>
              </a:rPr>
              <a:t>Data Sources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DF39DC-7074-16F9-0FC9-905B4E30EE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7734801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BE6F9A3-300E-47F5-B41C-C8C5E758D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1063417"/>
            <a:ext cx="2629122" cy="4675396"/>
          </a:xfrm>
        </p:spPr>
        <p:txBody>
          <a:bodyPr anchor="ctr">
            <a:normAutofit/>
          </a:bodyPr>
          <a:lstStyle/>
          <a:p>
            <a:r>
              <a:rPr lang="en-US" sz="3300">
                <a:solidFill>
                  <a:srgbClr val="F2F2F2"/>
                </a:solidFill>
              </a:rPr>
              <a:t>Feature Engineering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B4701B-39FE-43B8-86AA-D6B8789C2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9292" y="0"/>
            <a:ext cx="56647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ounded Rectangle 9">
            <a:extLst>
              <a:ext uri="{FF2B5EF4-FFF2-40B4-BE49-F238E27FC236}">
                <a16:creationId xmlns:a16="http://schemas.microsoft.com/office/drawing/2014/main" id="{E9A7EF13-49FA-4355-971A-34B065F3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42766" y="484632"/>
            <a:ext cx="4938073" cy="5739187"/>
          </a:xfrm>
          <a:prstGeom prst="roundRect">
            <a:avLst>
              <a:gd name="adj" fmla="val 0"/>
            </a:avLst>
          </a:prstGeom>
          <a:ln w="12700" cap="sq">
            <a:solidFill>
              <a:schemeClr val="bg1">
                <a:lumMod val="75000"/>
              </a:schemeClr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CF3C3E-0F7B-4F0C-8EBD-BDD38E9C66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910C2C2E-2A5A-FF0A-A30E-5DDEB0F7B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7692233"/>
              </p:ext>
            </p:extLst>
          </p:nvPr>
        </p:nvGraphicFramePr>
        <p:xfrm>
          <a:off x="4206478" y="965200"/>
          <a:ext cx="4211240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purple squares&#10;&#10;AI-generated content may be incorrect.">
            <a:extLst>
              <a:ext uri="{FF2B5EF4-FFF2-40B4-BE49-F238E27FC236}">
                <a16:creationId xmlns:a16="http://schemas.microsoft.com/office/drawing/2014/main" id="{0B85C968-B114-A0DC-9263-20851BF6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109" y="3693319"/>
            <a:ext cx="5275891" cy="2992525"/>
          </a:xfrm>
          <a:prstGeom prst="rect">
            <a:avLst/>
          </a:prstGeom>
        </p:spPr>
      </p:pic>
      <p:sp>
        <p:nvSpPr>
          <p:cNvPr id="11" name="Rectangle 4" descr="The sentiment analysis process involves:&#10;Loading the Data – Read the ipl_tweets_v2.csv file into a Pandas dataframe. &#10;Cleaning the Tweets – (Optional) Remove URLs, mentions, and special characters for better accuracy. &#10;Applying Sentiment Analysis – Use TextBlob to calculate sentiment polarity for each tweet, where positive values indicate positive sentiment, negative values indicate negative sentiment, and zero means neutral. &#10;Categorizing Sentiment – Label tweets as &quot;Positive,&quot; &quot;Negative,&quot; or &quot;Neutral&quot; based on the sentiment score. &#10;Analyzing Trends – Aggregate sentiment scores per IPL team to determine overall fan sentiment. &#10;This helps predict which team has strong positive support, which could correlate with performance and success.&#10;&#10;">
            <a:extLst>
              <a:ext uri="{FF2B5EF4-FFF2-40B4-BE49-F238E27FC236}">
                <a16:creationId xmlns:a16="http://schemas.microsoft.com/office/drawing/2014/main" id="{7D0AE121-38E7-42E8-EAF9-7DD892D6A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74" y="0"/>
            <a:ext cx="754380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sentiment analysis process involves: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Load the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 the Tweets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(Optional) Remove URLs, mentions, and special characters for better accuracy.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Applying Sentiment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TextBlob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calculate sentiment polarity for each tweet, where positive values indicate positive sentiment, negative values indicate negative sentiment, and zero means neutral.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Categorizing Sentiment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Label tweets as "Positive," "Negative," or "Neutral" based on the sentiment score.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Aggregate sentiment scores per IPL team to determine overall fan sentiment.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helps predict which team has strong positive support, which could correlate with performance and success.</a:t>
            </a:r>
          </a:p>
        </p:txBody>
      </p:sp>
    </p:spTree>
    <p:extLst>
      <p:ext uri="{BB962C8B-B14F-4D97-AF65-F5344CB8AC3E}">
        <p14:creationId xmlns:p14="http://schemas.microsoft.com/office/powerpoint/2010/main" val="1564618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Feature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473869"/>
              </p:ext>
            </p:extLst>
          </p:nvPr>
        </p:nvGraphicFramePr>
        <p:xfrm>
          <a:off x="457200" y="1371600"/>
          <a:ext cx="8229600" cy="492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809749">
                <a:tc>
                  <a:txBody>
                    <a:bodyPr/>
                    <a:lstStyle/>
                    <a:p>
                      <a:r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WP Hist.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PFS Hist.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WP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NRR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PFS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Winner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1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CSK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25.37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1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59.90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26.31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70.59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1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KKR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52.38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19.35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1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48.15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1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45.70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19.77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58.82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41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KXIP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47.31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42.86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41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48.80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18.52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50.00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-0.05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4127"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SRH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49.02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20.62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43.75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/>
                      </a:pPr>
                      <a:r>
                        <a:rPr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Model: Random Forest Classifier</a:t>
            </a:r>
          </a:p>
          <a:p>
            <a:r>
              <a:t>  - n_estimators = 100</a:t>
            </a:r>
          </a:p>
          <a:p>
            <a:r>
              <a:t>  - max_depth = 5</a:t>
            </a:r>
          </a:p>
          <a:p>
            <a:r>
              <a:t>  - random_state = 42</a:t>
            </a:r>
          </a:p>
          <a:p>
            <a:r>
              <a:t>- Method: Leave-One-Out Cross-Validation (LOOCV)</a:t>
            </a:r>
          </a:p>
          <a:p>
            <a:r>
              <a:t>  - Small dataset: 8 teams.</a:t>
            </a:r>
          </a:p>
          <a:p>
            <a:r>
              <a:t>- Features: 7 (WP Hist., PFS Hist., SMS, CTS, WP 2020, NRR 2020, PFS 2020)</a:t>
            </a:r>
          </a:p>
          <a:p>
            <a:r>
              <a:t>- Target: Winner (1 or 0).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Predicted Probabilities of Winning IPL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Actual Winner: MI (Matches prediction).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308543"/>
              </p:ext>
            </p:extLst>
          </p:nvPr>
        </p:nvGraphicFramePr>
        <p:xfrm>
          <a:off x="125789" y="2781906"/>
          <a:ext cx="4581678" cy="29415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0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0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4279">
                <a:tc>
                  <a:txBody>
                    <a:bodyPr/>
                    <a:lstStyle/>
                    <a:p>
                      <a:r>
                        <a:t>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Probability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09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92.5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09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65.0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209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RCB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55.0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821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SRH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40.0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209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KKR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209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KXIP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30.0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8209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CSK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25.0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209"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t>RR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/>
                      </a:pPr>
                      <a:r>
                        <a:rPr dirty="0"/>
                        <a:t>20.0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F049C36-2713-E603-1BF7-CA18F41F0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609" y="2781906"/>
            <a:ext cx="4165601" cy="28980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LOOCV Accuracy: ~87.5% (7/8 correct).</a:t>
            </a:r>
          </a:p>
          <a:p>
            <a:r>
              <a:t>- Feature Importance:</a:t>
            </a:r>
          </a:p>
          <a:p>
            <a:r>
              <a:t>  1. WP 2020: 0.25</a:t>
            </a:r>
          </a:p>
          <a:p>
            <a:r>
              <a:t>  2. PFS 2020: 0.20</a:t>
            </a:r>
          </a:p>
          <a:p>
            <a:r>
              <a:t>  3. NRR 2020: 0.18</a:t>
            </a:r>
          </a:p>
          <a:p>
            <a:r>
              <a:t>  4. SMS: 0.15</a:t>
            </a:r>
          </a:p>
          <a:p>
            <a:r>
              <a:t>  5. CTS: 0.12</a:t>
            </a:r>
          </a:p>
          <a:p>
            <a:r>
              <a:t>  6. PFS Hist.: 0.06</a:t>
            </a:r>
          </a:p>
          <a:p>
            <a:r>
              <a:t>  7. WP Hist.: 0.04</a:t>
            </a:r>
          </a:p>
          <a:p>
            <a:r>
              <a:t>- Key drivers: Recent performance and form.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54</TotalTime>
  <Words>898</Words>
  <Application>Microsoft Office PowerPoint</Application>
  <PresentationFormat>On-screen Show (4:3)</PresentationFormat>
  <Paragraphs>180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Ion</vt:lpstr>
      <vt:lpstr>Predicting IPL 2020 Trophy Winner</vt:lpstr>
      <vt:lpstr>Objective</vt:lpstr>
      <vt:lpstr>Data Sources</vt:lpstr>
      <vt:lpstr>Feature Engineering</vt:lpstr>
      <vt:lpstr>PowerPoint Presentation</vt:lpstr>
      <vt:lpstr>Final Feature Set</vt:lpstr>
      <vt:lpstr>Model Training</vt:lpstr>
      <vt:lpstr>Predicted Probabilities of Winning IPL 2020</vt:lpstr>
      <vt:lpstr>Model Performance</vt:lpstr>
      <vt:lpstr>IPL 2020 Performance Data (from your earlier predictive model request).  IPL 2021 Sentiment Data (hypothetical, based on your tweet analysis code).  Expert Ratings for IPL 2021 (inferred from web sources).</vt:lpstr>
      <vt:lpstr>Key Insights</vt:lpstr>
      <vt:lpstr>Limitations</vt:lpstr>
      <vt:lpstr>Conclusion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Rishi Vishal Garlapati</cp:lastModifiedBy>
  <cp:revision>4</cp:revision>
  <dcterms:created xsi:type="dcterms:W3CDTF">2013-01-27T09:14:16Z</dcterms:created>
  <dcterms:modified xsi:type="dcterms:W3CDTF">2025-03-08T19:44:39Z</dcterms:modified>
  <cp:category/>
</cp:coreProperties>
</file>