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56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57" r:id="rId17"/>
    <p:sldId id="275" r:id="rId18"/>
    <p:sldId id="258" r:id="rId19"/>
    <p:sldId id="259" r:id="rId20"/>
    <p:sldId id="279" r:id="rId21"/>
    <p:sldId id="281" r:id="rId22"/>
    <p:sldId id="28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DBDB"/>
    <a:srgbClr val="FFFFC1"/>
    <a:srgbClr val="0079CB"/>
    <a:srgbClr val="428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86496" autoAdjust="0"/>
  </p:normalViewPr>
  <p:slideViewPr>
    <p:cSldViewPr snapToGrid="0">
      <p:cViewPr varScale="1">
        <p:scale>
          <a:sx n="77" d="100"/>
          <a:sy n="77" d="100"/>
        </p:scale>
        <p:origin x="19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7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FEA0-EF34-4109-AA9B-59FFDF4E45B1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FF56-B998-4197-9982-0BFC5FF3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MARQUEE SPONSOR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1028" name="Picture 4" descr="http://res.cloudinary.com/dltpyggxx/image/upload/v1436376187/PS_Logo_500x109_4C-1024x217_u4eep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38475"/>
            <a:ext cx="97536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3622"/>
          </a:xfrm>
        </p:spPr>
        <p:txBody>
          <a:bodyPr/>
          <a:lstStyle/>
          <a:p>
            <a:pPr algn="ctr"/>
            <a:r>
              <a:rPr lang="en-US" dirty="0" smtClean="0"/>
              <a:t>Performance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173857"/>
            <a:ext cx="4855234" cy="4003106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Something done rarely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11815" y="2173857"/>
            <a:ext cx="5051097" cy="4003106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lvl="1" indent="0" algn="ctr">
              <a:buNone/>
            </a:pPr>
            <a:r>
              <a:rPr lang="en-US" sz="3200" dirty="0"/>
              <a:t>Something</a:t>
            </a:r>
            <a:r>
              <a:rPr lang="en-US" sz="3200" dirty="0" smtClean="0"/>
              <a:t> done </a:t>
            </a:r>
            <a:r>
              <a:rPr lang="en-US" sz="3200" dirty="0"/>
              <a:t>frequently</a:t>
            </a:r>
          </a:p>
        </p:txBody>
      </p:sp>
    </p:spTree>
    <p:extLst>
      <p:ext uri="{BB962C8B-B14F-4D97-AF65-F5344CB8AC3E}">
        <p14:creationId xmlns:p14="http://schemas.microsoft.com/office/powerpoint/2010/main" val="2796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3622"/>
          </a:xfrm>
        </p:spPr>
        <p:txBody>
          <a:bodyPr/>
          <a:lstStyle/>
          <a:p>
            <a:pPr algn="ctr"/>
            <a:r>
              <a:rPr lang="en-US" dirty="0" smtClean="0"/>
              <a:t>Where do we spend our time?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173857"/>
            <a:ext cx="4855234" cy="4003106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Reading Code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11815" y="2173857"/>
            <a:ext cx="4741985" cy="4003106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lvl="1" indent="0" algn="ctr">
              <a:buNone/>
            </a:pPr>
            <a:r>
              <a:rPr lang="en-US" sz="3200" dirty="0" smtClean="0"/>
              <a:t>Writing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66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3622"/>
          </a:xfrm>
        </p:spPr>
        <p:txBody>
          <a:bodyPr/>
          <a:lstStyle/>
          <a:p>
            <a:pPr algn="ctr"/>
            <a:r>
              <a:rPr lang="en-US" dirty="0" smtClean="0"/>
              <a:t>What’s most likely up-to-date?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00150" y="2154807"/>
            <a:ext cx="3009900" cy="4003106"/>
          </a:xfr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62475" y="2154807"/>
            <a:ext cx="3057525" cy="4003106"/>
          </a:xfr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lvl="1" indent="0" algn="ctr">
              <a:buNone/>
            </a:pPr>
            <a:r>
              <a:rPr lang="en-US" sz="3200" dirty="0" smtClean="0"/>
              <a:t>Comments</a:t>
            </a:r>
            <a:endParaRPr lang="en-US" sz="32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972425" y="2154807"/>
            <a:ext cx="3009900" cy="4003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smtClean="0"/>
              <a:t>Documentation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99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3622"/>
          </a:xfrm>
        </p:spPr>
        <p:txBody>
          <a:bodyPr/>
          <a:lstStyle/>
          <a:p>
            <a:pPr algn="ctr"/>
            <a:r>
              <a:rPr lang="en-US" dirty="0" smtClean="0"/>
              <a:t>When is it best to find a mistake?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173857"/>
            <a:ext cx="4855234" cy="4003106"/>
          </a:xfrm>
          <a:solidFill>
            <a:srgbClr val="FFFFC1"/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Instantly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11815" y="2173857"/>
            <a:ext cx="4741985" cy="4003106"/>
          </a:xfrm>
          <a:solidFill>
            <a:srgbClr val="FFFFC1"/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lvl="1" indent="0" algn="ctr">
              <a:buNone/>
            </a:pPr>
            <a:r>
              <a:rPr lang="en-US" sz="3200" dirty="0" smtClean="0"/>
              <a:t>Later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38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3622"/>
          </a:xfrm>
        </p:spPr>
        <p:txBody>
          <a:bodyPr/>
          <a:lstStyle/>
          <a:p>
            <a:pPr algn="ctr"/>
            <a:r>
              <a:rPr lang="en-US" dirty="0" smtClean="0"/>
              <a:t>Which best represents productivity?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173857"/>
            <a:ext cx="4855234" cy="4003106"/>
          </a:xfrm>
          <a:solidFill>
            <a:srgbClr val="FDDBDB"/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More lines of code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11815" y="2173857"/>
            <a:ext cx="4741985" cy="4003106"/>
          </a:xfrm>
          <a:solidFill>
            <a:srgbClr val="FDDBDB"/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lvl="1" indent="0" algn="ctr">
              <a:buNone/>
            </a:pPr>
            <a:r>
              <a:rPr lang="en-US" sz="3200" dirty="0" smtClean="0"/>
              <a:t>Only the required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51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3622"/>
          </a:xfrm>
        </p:spPr>
        <p:txBody>
          <a:bodyPr/>
          <a:lstStyle/>
          <a:p>
            <a:pPr algn="ctr"/>
            <a:r>
              <a:rPr lang="en-US" dirty="0" smtClean="0"/>
              <a:t>Which runs fastest?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173857"/>
            <a:ext cx="4855234" cy="4003106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Some code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11815" y="2173857"/>
            <a:ext cx="5051097" cy="4003106"/>
          </a:xfr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lvl="1" indent="0" algn="ctr">
              <a:buNone/>
            </a:pPr>
            <a:r>
              <a:rPr lang="en-US" sz="3200" dirty="0" smtClean="0"/>
              <a:t>No code at all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2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general…</a:t>
            </a:r>
          </a:p>
          <a:p>
            <a:pPr lvl="1"/>
            <a:r>
              <a:rPr lang="en-US" dirty="0" smtClean="0"/>
              <a:t>It’s best to optimize the thing done most frequently</a:t>
            </a:r>
          </a:p>
          <a:p>
            <a:pPr lvl="1"/>
            <a:r>
              <a:rPr lang="en-US" dirty="0" smtClean="0"/>
              <a:t>We spend a lot more time reading code than writing code</a:t>
            </a:r>
          </a:p>
          <a:p>
            <a:pPr lvl="1"/>
            <a:r>
              <a:rPr lang="en-US" dirty="0" smtClean="0"/>
              <a:t>So we want to optimize our code for human understanding</a:t>
            </a:r>
          </a:p>
          <a:p>
            <a:pPr lvl="1"/>
            <a:r>
              <a:rPr lang="en-US" dirty="0"/>
              <a:t>We want to avoid lying</a:t>
            </a:r>
          </a:p>
          <a:p>
            <a:pPr lvl="2"/>
            <a:r>
              <a:rPr lang="en-US" dirty="0"/>
              <a:t>Comments and documentation rely on human maintenance</a:t>
            </a:r>
          </a:p>
          <a:p>
            <a:pPr lvl="2"/>
            <a:r>
              <a:rPr lang="en-US" dirty="0"/>
              <a:t>Code can be checked by a compiler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It’s best to know if we’ve made a mistake right away</a:t>
            </a:r>
          </a:p>
          <a:p>
            <a:pPr lvl="1"/>
            <a:r>
              <a:rPr lang="en-US" dirty="0" smtClean="0"/>
              <a:t>Productivity is about crafting the </a:t>
            </a:r>
            <a:r>
              <a:rPr lang="en-US" i="1" dirty="0" smtClean="0"/>
              <a:t>required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No code is faster than code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that compiles to JavaScript</a:t>
            </a:r>
          </a:p>
          <a:p>
            <a:r>
              <a:rPr lang="en-US" dirty="0" smtClean="0"/>
              <a:t>Very similar to JavaScript – strict superset</a:t>
            </a:r>
          </a:p>
          <a:p>
            <a:pPr lvl="1"/>
            <a:r>
              <a:rPr lang="en-US" dirty="0" smtClean="0"/>
              <a:t>The emitted JavaScript looks like code you wrote</a:t>
            </a:r>
          </a:p>
          <a:p>
            <a:r>
              <a:rPr lang="en-US" dirty="0" smtClean="0"/>
              <a:t>Useful in any place where you would use JavaScript</a:t>
            </a:r>
          </a:p>
          <a:p>
            <a:r>
              <a:rPr lang="en-US" dirty="0" smtClean="0"/>
              <a:t>Open Source – Headliner is Anders </a:t>
            </a:r>
            <a:r>
              <a:rPr lang="en-US" dirty="0"/>
              <a:t>Hejlsberg </a:t>
            </a:r>
            <a:r>
              <a:rPr lang="en-US" dirty="0" smtClean="0"/>
              <a:t>(C# &amp; Turbo Pascal)</a:t>
            </a:r>
          </a:p>
          <a:p>
            <a:endParaRPr lang="en-US" dirty="0"/>
          </a:p>
          <a:p>
            <a:r>
              <a:rPr lang="en-US" dirty="0" smtClean="0"/>
              <a:t>TypeScript adds</a:t>
            </a:r>
          </a:p>
          <a:p>
            <a:pPr lvl="1"/>
            <a:r>
              <a:rPr lang="en-US" dirty="0" smtClean="0"/>
              <a:t>Develop-time static type system</a:t>
            </a:r>
          </a:p>
          <a:p>
            <a:pPr lvl="1"/>
            <a:r>
              <a:rPr lang="en-US" dirty="0" smtClean="0"/>
              <a:t>Language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makes it possible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5" y="1532238"/>
            <a:ext cx="11022227" cy="50415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Statically analyze and describe JavaScript programs</a:t>
            </a:r>
          </a:p>
          <a:p>
            <a:r>
              <a:rPr lang="en-US" sz="3600" dirty="0" smtClean="0"/>
              <a:t>Safely refactor JavaScript</a:t>
            </a:r>
          </a:p>
          <a:p>
            <a:pPr lvl="1"/>
            <a:r>
              <a:rPr lang="en-US" sz="3200" dirty="0" smtClean="0"/>
              <a:t>Find all references, go to definition, safe rename</a:t>
            </a:r>
          </a:p>
          <a:p>
            <a:r>
              <a:rPr lang="en-US" sz="3600" dirty="0"/>
              <a:t>Use JavaScript libraries that are not written in TypeScript</a:t>
            </a:r>
            <a:endParaRPr lang="en-US" sz="3600" dirty="0" smtClean="0"/>
          </a:p>
          <a:p>
            <a:r>
              <a:rPr lang="en-US" sz="3600" dirty="0" smtClean="0"/>
              <a:t>Use </a:t>
            </a:r>
            <a:r>
              <a:rPr lang="en-US" sz="3600" dirty="0"/>
              <a:t>the DOM and standard JavaScript </a:t>
            </a:r>
            <a:r>
              <a:rPr lang="en-US" sz="3600" dirty="0" smtClean="0"/>
              <a:t>objects</a:t>
            </a:r>
          </a:p>
          <a:p>
            <a:r>
              <a:rPr lang="en-US" sz="3600" dirty="0" smtClean="0"/>
              <a:t>Use modern module systems</a:t>
            </a:r>
          </a:p>
          <a:p>
            <a:r>
              <a:rPr lang="en-US" sz="3600" dirty="0" smtClean="0"/>
              <a:t>Use tomorrow’s JavaScript features today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755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2310714"/>
            <a:ext cx="10515600" cy="276791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TypeScript </a:t>
            </a:r>
            <a:r>
              <a:rPr lang="en-US" dirty="0" smtClean="0">
                <a:solidFill>
                  <a:srgbClr val="FFFFFF"/>
                </a:solidFill>
              </a:rPr>
              <a:t>helps you find the right code to change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76600"/>
            <a:ext cx="4991504" cy="2093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2310714"/>
            <a:ext cx="10515600" cy="34228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TypeScript tightens the loop between writing JavaScript and knowing it’s </a:t>
            </a:r>
            <a:r>
              <a:rPr lang="en-US" dirty="0" smtClean="0">
                <a:solidFill>
                  <a:srgbClr val="FFFFFF"/>
                </a:solidFill>
              </a:rPr>
              <a:t>correct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2310714"/>
            <a:ext cx="10515600" cy="34228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TypeScript tightens the loop between writing JavaScript and knowing it’s </a:t>
            </a:r>
            <a:r>
              <a:rPr lang="en-US" b="1" u="sng" dirty="0" smtClean="0">
                <a:solidFill>
                  <a:srgbClr val="FFFFFF"/>
                </a:solidFill>
              </a:rPr>
              <a:t>wrong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</a:t>
            </a:r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no expression-level syntax or a TypeScript “Runtime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r>
              <a:rPr lang="en-US" sz="2400" dirty="0" smtClean="0"/>
              <a:t>Types </a:t>
            </a:r>
            <a:r>
              <a:rPr lang="en-US" sz="2400" dirty="0" smtClean="0"/>
              <a:t>are erased by the compiler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emit is just JavaScript (plus </a:t>
            </a:r>
            <a:r>
              <a:rPr lang="en-US" sz="2400" dirty="0" smtClean="0"/>
              <a:t>optionally source maps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35502" y="4035799"/>
            <a:ext cx="1708030" cy="1820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Script.ts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9370" y="4035801"/>
            <a:ext cx="1708030" cy="1820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Script.js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2436" y="4035799"/>
            <a:ext cx="1708030" cy="63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0242" y="5216252"/>
            <a:ext cx="2216987" cy="63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TypeScript Language Service in 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3128" y="476121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3243532" y="4355659"/>
            <a:ext cx="1508904" cy="59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3243532" y="4945886"/>
            <a:ext cx="1276710" cy="59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5" idx="1"/>
          </p:cNvCxnSpPr>
          <p:nvPr/>
        </p:nvCxnSpPr>
        <p:spPr>
          <a:xfrm>
            <a:off x="6460466" y="4355659"/>
            <a:ext cx="1508904" cy="59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5" idx="1"/>
          </p:cNvCxnSpPr>
          <p:nvPr/>
        </p:nvCxnSpPr>
        <p:spPr>
          <a:xfrm flipV="1">
            <a:off x="6737229" y="4945887"/>
            <a:ext cx="1232141" cy="59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25821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Let’s get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PLATINUM SPONSOR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PLATINUM SPONSOR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743200"/>
            <a:ext cx="788780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GOLD SPONSORS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3505200" cy="262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7" y="2800350"/>
            <a:ext cx="33528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5" y="4419600"/>
            <a:ext cx="3115329" cy="134997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81168" y="4673573"/>
            <a:ext cx="4616837" cy="842029"/>
            <a:chOff x="2805926" y="5181600"/>
            <a:chExt cx="7938274" cy="1447800"/>
          </a:xfrm>
        </p:grpSpPr>
        <p:sp>
          <p:nvSpPr>
            <p:cNvPr id="9" name="Rectangle 8"/>
            <p:cNvSpPr/>
            <p:nvPr/>
          </p:nvSpPr>
          <p:spPr>
            <a:xfrm>
              <a:off x="2805926" y="5181600"/>
              <a:ext cx="7938274" cy="144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5257800"/>
              <a:ext cx="7391836" cy="1290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9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501" y="1122363"/>
            <a:ext cx="10890914" cy="2387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9C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TypeScript</a:t>
            </a:r>
            <a:endParaRPr lang="en-US" sz="5400" dirty="0">
              <a:solidFill>
                <a:srgbClr val="0079C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2818"/>
            <a:ext cx="9144000" cy="2023280"/>
          </a:xfrm>
        </p:spPr>
        <p:txBody>
          <a:bodyPr/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Steve Ognibene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nycdotnet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76431"/>
          </a:xfrm>
        </p:spPr>
        <p:txBody>
          <a:bodyPr>
            <a:normAutofit/>
          </a:bodyPr>
          <a:lstStyle/>
          <a:p>
            <a:r>
              <a:rPr lang="en-US" sz="8800" dirty="0" smtClean="0"/>
              <a:t>GOOD MORNING!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7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35387"/>
          </a:xfrm>
        </p:spPr>
        <p:txBody>
          <a:bodyPr/>
          <a:lstStyle/>
          <a:p>
            <a:pPr algn="ctr"/>
            <a:r>
              <a:rPr lang="en-US" dirty="0" smtClean="0"/>
              <a:t>Steve Ognibene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3459193"/>
            <a:ext cx="10515600" cy="2630458"/>
          </a:xfrm>
        </p:spPr>
        <p:txBody>
          <a:bodyPr/>
          <a:lstStyle/>
          <a:p>
            <a:pPr algn="ctr"/>
            <a:r>
              <a:rPr lang="en-US" dirty="0"/>
              <a:t>Pluralsight Author</a:t>
            </a:r>
            <a:endParaRPr lang="en-US" dirty="0" smtClean="0"/>
          </a:p>
          <a:p>
            <a:pPr algn="ctr"/>
            <a:r>
              <a:rPr lang="en-US" dirty="0" smtClean="0"/>
              <a:t>Member </a:t>
            </a:r>
            <a:r>
              <a:rPr lang="en-US" dirty="0"/>
              <a:t>of </a:t>
            </a:r>
            <a:r>
              <a:rPr lang="en-US" dirty="0" err="1"/>
              <a:t>TypeStrong</a:t>
            </a:r>
            <a:r>
              <a:rPr lang="en-US" dirty="0"/>
              <a:t> &amp; Definitely Typed</a:t>
            </a:r>
          </a:p>
          <a:p>
            <a:pPr algn="ctr"/>
            <a:r>
              <a:rPr lang="en-US" dirty="0" smtClean="0"/>
              <a:t>Maintainer of grunt-ts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76431"/>
          </a:xfrm>
        </p:spPr>
        <p:txBody>
          <a:bodyPr>
            <a:normAutofit/>
          </a:bodyPr>
          <a:lstStyle/>
          <a:p>
            <a:r>
              <a:rPr lang="en-US" sz="8800" dirty="0" smtClean="0"/>
              <a:t>Survey time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830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350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TypeScript</vt:lpstr>
      <vt:lpstr>GOOD MORNING!</vt:lpstr>
      <vt:lpstr>Steve Ognibene</vt:lpstr>
      <vt:lpstr>Survey time</vt:lpstr>
      <vt:lpstr>Performance Optimization</vt:lpstr>
      <vt:lpstr>Where do we spend our time?</vt:lpstr>
      <vt:lpstr>What’s most likely up-to-date?</vt:lpstr>
      <vt:lpstr>When is it best to find a mistake?</vt:lpstr>
      <vt:lpstr>Which best represents productivity?</vt:lpstr>
      <vt:lpstr>Which runs fastest?</vt:lpstr>
      <vt:lpstr>Summary</vt:lpstr>
      <vt:lpstr>TypeScript</vt:lpstr>
      <vt:lpstr>TypeScript makes it possible to</vt:lpstr>
      <vt:lpstr>TypeScript helps you find the right code to change </vt:lpstr>
      <vt:lpstr>TypeScript tightens the loop between writing JavaScript and knowing it’s correct </vt:lpstr>
      <vt:lpstr>TypeScript tightens the loop between writing JavaScript and knowing it’s wrong </vt:lpstr>
      <vt:lpstr>TypeScript Compilation</vt:lpstr>
      <vt:lpstr>Let’s get started!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TypeScript</dc:title>
  <dc:creator>Steve Ognibene</dc:creator>
  <cp:lastModifiedBy>Steve Ognibene</cp:lastModifiedBy>
  <cp:revision>28</cp:revision>
  <dcterms:created xsi:type="dcterms:W3CDTF">2015-10-07T19:38:55Z</dcterms:created>
  <dcterms:modified xsi:type="dcterms:W3CDTF">2015-10-12T02:06:36Z</dcterms:modified>
</cp:coreProperties>
</file>