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57" r:id="rId8"/>
    <p:sldId id="269" r:id="rId9"/>
    <p:sldId id="258" r:id="rId10"/>
    <p:sldId id="270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6424" autoAdjust="0"/>
  </p:normalViewPr>
  <p:slideViewPr>
    <p:cSldViewPr snapToGrid="0">
      <p:cViewPr varScale="1">
        <p:scale>
          <a:sx n="77" d="100"/>
          <a:sy n="77" d="100"/>
        </p:scale>
        <p:origin x="302" y="58"/>
      </p:cViewPr>
      <p:guideLst/>
    </p:cSldViewPr>
  </p:slideViewPr>
  <p:outlineViewPr>
    <p:cViewPr>
      <p:scale>
        <a:sx n="33" d="100"/>
        <a:sy n="33" d="100"/>
      </p:scale>
      <p:origin x="0" y="-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953D-F071-4DC2-B2D5-D6F48D27FF4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BF0F-0A1D-44C8-9D29-15224359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953D-F071-4DC2-B2D5-D6F48D27FF4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BF0F-0A1D-44C8-9D29-15224359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953D-F071-4DC2-B2D5-D6F48D27FF4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BF0F-0A1D-44C8-9D29-15224359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953D-F071-4DC2-B2D5-D6F48D27FF4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BF0F-0A1D-44C8-9D29-15224359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0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953D-F071-4DC2-B2D5-D6F48D27FF4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BF0F-0A1D-44C8-9D29-15224359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953D-F071-4DC2-B2D5-D6F48D27FF4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BF0F-0A1D-44C8-9D29-15224359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953D-F071-4DC2-B2D5-D6F48D27FF4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BF0F-0A1D-44C8-9D29-15224359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953D-F071-4DC2-B2D5-D6F48D27FF4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BF0F-0A1D-44C8-9D29-15224359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953D-F071-4DC2-B2D5-D6F48D27FF4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BF0F-0A1D-44C8-9D29-15224359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953D-F071-4DC2-B2D5-D6F48D27FF4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BF0F-0A1D-44C8-9D29-15224359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953D-F071-4DC2-B2D5-D6F48D27FF4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BF0F-0A1D-44C8-9D29-15224359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953D-F071-4DC2-B2D5-D6F48D27FF4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BF0F-0A1D-44C8-9D29-15224359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loirock/core-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ypescriptlang.org/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hyperlink" Target="http://www.ecma-international.org/ecma-262/6.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/>
              <a:t>MARQUEE SPONSOR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  <p:pic>
        <p:nvPicPr>
          <p:cNvPr id="1028" name="Picture 4" descr="http://res.cloudinary.com/dltpyggxx/image/upload/v1436376187/PS_Logo_500x109_4C-1024x217_u4eep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38475"/>
            <a:ext cx="97536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Can We Use In Production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Anything that can be </a:t>
            </a:r>
            <a:r>
              <a:rPr lang="en-US" b="1" u="sng" dirty="0" smtClean="0"/>
              <a:t>transpiled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smtClean="0"/>
              <a:t>and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smtClean="0"/>
              <a:t>Arrow functions and Defaults</a:t>
            </a:r>
          </a:p>
          <a:p>
            <a:r>
              <a:rPr lang="en-US" dirty="0" smtClean="0"/>
              <a:t>String templates + tagging</a:t>
            </a:r>
          </a:p>
          <a:p>
            <a:r>
              <a:rPr lang="en-US" dirty="0" smtClean="0"/>
              <a:t>Spread and Rest operators, for of</a:t>
            </a:r>
          </a:p>
          <a:p>
            <a:r>
              <a:rPr lang="en-US" dirty="0" smtClean="0"/>
              <a:t>Destructuring Objects and Arrays</a:t>
            </a:r>
          </a:p>
          <a:p>
            <a:r>
              <a:rPr lang="en-US" dirty="0" smtClean="0"/>
              <a:t>Short-hand object literals</a:t>
            </a:r>
          </a:p>
          <a:p>
            <a:r>
              <a:rPr lang="en-US" dirty="0" smtClean="0"/>
              <a:t>Classes and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73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Core-js </a:t>
            </a:r>
            <a:r>
              <a:rPr lang="en-US" dirty="0" err="1" smtClean="0"/>
              <a:t>Polyfill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Polyfills</a:t>
            </a:r>
            <a:r>
              <a:rPr lang="en-US" dirty="0"/>
              <a:t> add functionality to existing objects and creates new ones.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Core-js is a very popular </a:t>
            </a:r>
            <a:r>
              <a:rPr lang="en-US" dirty="0" err="1" smtClean="0"/>
              <a:t>Polyfill</a:t>
            </a:r>
            <a:r>
              <a:rPr lang="en-US" dirty="0" smtClean="0"/>
              <a:t> for ES5 and ES6 features</a:t>
            </a:r>
          </a:p>
          <a:p>
            <a:endParaRPr lang="en-US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2"/>
            </a:endParaRPr>
          </a:p>
          <a:p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</a:t>
            </a:r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://github.com/zloirock/core-js</a:t>
            </a:r>
            <a:endParaRPr lang="en-US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 install core-js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Transpilers</a:t>
            </a:r>
            <a:r>
              <a:rPr lang="en-US" dirty="0" smtClean="0"/>
              <a:t> enable </a:t>
            </a:r>
            <a:r>
              <a:rPr lang="en-US" dirty="0"/>
              <a:t>new syntax that </a:t>
            </a:r>
            <a:r>
              <a:rPr lang="en-US" dirty="0" smtClean="0"/>
              <a:t>would </a:t>
            </a:r>
            <a:r>
              <a:rPr lang="en-US" dirty="0"/>
              <a:t>otherwise be </a:t>
            </a:r>
            <a:r>
              <a:rPr lang="en-US" dirty="0" smtClean="0"/>
              <a:t>invalid by rewriting code to use “functionally similar” syntax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Babel </a:t>
            </a:r>
            <a:r>
              <a:rPr lang="en-US" dirty="0" smtClean="0"/>
              <a:t>- </a:t>
            </a:r>
            <a:r>
              <a:rPr lang="en-US" dirty="0">
                <a:hlinkClick r:id="rId2"/>
              </a:rPr>
              <a:t>https://babeljs.io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TypeScript – </a:t>
            </a:r>
            <a:r>
              <a:rPr lang="en-US" dirty="0" smtClean="0">
                <a:hlinkClick r:id="rId3"/>
              </a:rPr>
              <a:t>http://typescriptlang.org/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</a:t>
            </a:r>
            <a:r>
              <a:rPr lang="en-US" baseline="0" dirty="0" smtClean="0"/>
              <a:t>-only </a:t>
            </a:r>
            <a:r>
              <a:rPr lang="en-US" baseline="0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have to wait for these…</a:t>
            </a:r>
          </a:p>
          <a:p>
            <a:pPr lvl="1"/>
            <a:r>
              <a:rPr lang="en-US" dirty="0" smtClean="0"/>
              <a:t>Tail </a:t>
            </a:r>
            <a:r>
              <a:rPr lang="en-US" dirty="0" smtClean="0"/>
              <a:t>call optimization</a:t>
            </a:r>
          </a:p>
          <a:p>
            <a:pPr lvl="2"/>
            <a:r>
              <a:rPr lang="en-US" dirty="0" smtClean="0"/>
              <a:t>enables recursion without stack overflow</a:t>
            </a:r>
          </a:p>
          <a:p>
            <a:pPr lvl="1"/>
            <a:r>
              <a:rPr lang="en-US" dirty="0" smtClean="0"/>
              <a:t>Proxies</a:t>
            </a:r>
          </a:p>
          <a:p>
            <a:pPr lvl="1"/>
            <a:r>
              <a:rPr lang="en-US" dirty="0" smtClean="0"/>
              <a:t>Can truly subclass built-in objects</a:t>
            </a:r>
          </a:p>
          <a:p>
            <a:pPr lvl="2"/>
            <a:r>
              <a:rPr lang="en-US" dirty="0" smtClean="0"/>
              <a:t>Array</a:t>
            </a:r>
          </a:p>
          <a:p>
            <a:pPr lvl="2"/>
            <a:r>
              <a:rPr lang="en-US" dirty="0" smtClean="0"/>
              <a:t>Error</a:t>
            </a:r>
          </a:p>
          <a:p>
            <a:pPr lvl="2"/>
            <a:r>
              <a:rPr lang="en-US" dirty="0" smtClean="0"/>
              <a:t>Date</a:t>
            </a:r>
          </a:p>
          <a:p>
            <a:pPr lvl="2"/>
            <a:r>
              <a:rPr lang="en-US" dirty="0" smtClean="0"/>
              <a:t>Element (DOM)</a:t>
            </a:r>
          </a:p>
          <a:p>
            <a:pPr lvl="1"/>
            <a:r>
              <a:rPr lang="en-US" dirty="0" smtClean="0"/>
              <a:t>Some others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57801"/>
          </a:xfrm>
        </p:spPr>
        <p:txBody>
          <a:bodyPr/>
          <a:lstStyle/>
          <a:p>
            <a:pPr algn="ctr"/>
            <a:r>
              <a:rPr lang="en-US" dirty="0" smtClean="0"/>
              <a:t>Let’s try it!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/>
              <a:t>PLATINUM SPONSOR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276600"/>
            <a:ext cx="4991504" cy="2093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/>
              <a:t>PLATINUM SPONSOR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/>
              <a:t>PLATINUM SPONSOR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743200"/>
            <a:ext cx="788780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GOLD SPONSORS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3505200" cy="2628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87" y="2800350"/>
            <a:ext cx="335280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35" y="4419600"/>
            <a:ext cx="3115329" cy="134997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81168" y="4673573"/>
            <a:ext cx="4616837" cy="842029"/>
            <a:chOff x="2805926" y="5181600"/>
            <a:chExt cx="7938274" cy="1447800"/>
          </a:xfrm>
        </p:grpSpPr>
        <p:sp>
          <p:nvSpPr>
            <p:cNvPr id="9" name="Rectangle 8"/>
            <p:cNvSpPr/>
            <p:nvPr/>
          </p:nvSpPr>
          <p:spPr>
            <a:xfrm>
              <a:off x="2805926" y="5181600"/>
              <a:ext cx="7938274" cy="1447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5257800"/>
              <a:ext cx="7391836" cy="1290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49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501" y="1122363"/>
            <a:ext cx="10890914" cy="2387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9C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ES6 with </a:t>
            </a:r>
            <a:r>
              <a:rPr lang="en-US" sz="5400" dirty="0" smtClean="0">
                <a:solidFill>
                  <a:srgbClr val="0079C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US" sz="5400" dirty="0">
              <a:solidFill>
                <a:srgbClr val="0079C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2818"/>
            <a:ext cx="9144000" cy="2023280"/>
          </a:xfrm>
        </p:spPr>
        <p:txBody>
          <a:bodyPr/>
          <a:lstStyle/>
          <a:p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Steve Ognibene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nycdotnet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42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ES6</a:t>
            </a:r>
            <a:r>
              <a:rPr lang="en-US" baseline="0" dirty="0" smtClean="0"/>
              <a:t> – It’s here!!!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Finalized June 2015 – starting to ship in browsers and Node.js</a:t>
            </a:r>
          </a:p>
          <a:p>
            <a:pPr lvl="1"/>
            <a:r>
              <a:rPr lang="en-US" dirty="0" smtClean="0">
                <a:hlinkClick r:id="rId2"/>
              </a:rPr>
              <a:t>http://www.ecma-international.org/ecma-262/6.0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Kangax compatibility tables:</a:t>
            </a:r>
          </a:p>
          <a:p>
            <a:pPr lvl="1"/>
            <a:r>
              <a:rPr lang="en-US" dirty="0">
                <a:hlinkClick r:id="rId3"/>
              </a:rPr>
              <a:t>http://kangax.github.io/compat-table/es6/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ES5 </a:t>
            </a:r>
            <a:r>
              <a:rPr lang="en-US" dirty="0"/>
              <a:t>was 2009 - took years to get to “nearly all green” compatibility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Realistically, ES6 will also take many years.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14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– it’s BIG!!!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 is an </a:t>
            </a:r>
            <a:r>
              <a:rPr lang="en-US" i="1" dirty="0"/>
              <a:t>enormous</a:t>
            </a:r>
            <a:r>
              <a:rPr lang="en-US" dirty="0"/>
              <a:t> </a:t>
            </a:r>
            <a:r>
              <a:rPr lang="en-US" dirty="0" smtClean="0"/>
              <a:t>release – </a:t>
            </a:r>
            <a:r>
              <a:rPr lang="en-US" b="1" u="sng" dirty="0" smtClean="0"/>
              <a:t>tons</a:t>
            </a:r>
            <a:r>
              <a:rPr lang="en-US" dirty="0" smtClean="0"/>
              <a:t> of new features!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encourage smaller releases, TC-39 will now </a:t>
            </a:r>
            <a:r>
              <a:rPr lang="en-US" dirty="0" smtClean="0"/>
              <a:t>revise spec </a:t>
            </a:r>
            <a:r>
              <a:rPr lang="en-US" dirty="0"/>
              <a:t>annually</a:t>
            </a:r>
          </a:p>
          <a:p>
            <a:pPr lvl="1"/>
            <a:r>
              <a:rPr lang="en-US" dirty="0" smtClean="0"/>
              <a:t>ES6 officially renamed </a:t>
            </a:r>
            <a:r>
              <a:rPr lang="en-US" dirty="0"/>
              <a:t>to “ECMAScript 2015” shortly before </a:t>
            </a:r>
            <a:r>
              <a:rPr lang="en-US" dirty="0" smtClean="0"/>
              <a:t>finalization</a:t>
            </a:r>
            <a:endParaRPr lang="en-US" dirty="0"/>
          </a:p>
          <a:p>
            <a:pPr lvl="1"/>
            <a:r>
              <a:rPr lang="en-US" dirty="0" smtClean="0"/>
              <a:t>(Everyone </a:t>
            </a:r>
            <a:r>
              <a:rPr lang="en-US" dirty="0"/>
              <a:t>still calls it </a:t>
            </a:r>
            <a:r>
              <a:rPr lang="en-US" dirty="0" smtClean="0"/>
              <a:t>ES6)</a:t>
            </a:r>
          </a:p>
          <a:p>
            <a:pPr lvl="1"/>
            <a:r>
              <a:rPr lang="en-US" dirty="0" smtClean="0"/>
              <a:t>Future (much smaller) releases will be ECMAScript 2016, 2017, etc.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9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Can We Use In Production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r>
              <a:rPr lang="en-US" dirty="0" smtClean="0"/>
              <a:t>Anything that can be </a:t>
            </a:r>
            <a:r>
              <a:rPr lang="en-US" b="1" u="sng" dirty="0" err="1" smtClean="0"/>
              <a:t>polyfilled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Sets &amp; Maps</a:t>
            </a:r>
          </a:p>
          <a:p>
            <a:r>
              <a:rPr lang="en-US" dirty="0"/>
              <a:t>Weak Sets </a:t>
            </a:r>
            <a:r>
              <a:rPr lang="en-US" dirty="0" smtClean="0"/>
              <a:t>&amp; Weak </a:t>
            </a:r>
            <a:r>
              <a:rPr lang="en-US" dirty="0" smtClean="0"/>
              <a:t>Maps</a:t>
            </a:r>
            <a:endParaRPr lang="en-US" dirty="0" smtClean="0"/>
          </a:p>
          <a:p>
            <a:r>
              <a:rPr lang="en-US" dirty="0" smtClean="0"/>
              <a:t>New functions</a:t>
            </a:r>
          </a:p>
          <a:p>
            <a:pPr lvl="1"/>
            <a:r>
              <a:rPr lang="en-US" dirty="0" err="1" smtClean="0"/>
              <a:t>string.includes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string.repeat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1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305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ES6 with TypeScript</vt:lpstr>
      <vt:lpstr>ES6 – It’s here!!!</vt:lpstr>
      <vt:lpstr>ES6 – it’s BIG!!!</vt:lpstr>
      <vt:lpstr>What Can We Use In Production Today?</vt:lpstr>
      <vt:lpstr>What Can We Use In Production Today?</vt:lpstr>
      <vt:lpstr>Core-js Polyfill library</vt:lpstr>
      <vt:lpstr>Transpilers</vt:lpstr>
      <vt:lpstr>Engine-only Features</vt:lpstr>
      <vt:lpstr>Let’s try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ES6 with TypeScript</dc:title>
  <dc:creator>Steve Ognibene</dc:creator>
  <cp:lastModifiedBy>Steve Ognibene</cp:lastModifiedBy>
  <cp:revision>25</cp:revision>
  <dcterms:created xsi:type="dcterms:W3CDTF">2015-10-10T06:01:50Z</dcterms:created>
  <dcterms:modified xsi:type="dcterms:W3CDTF">2015-10-12T02:06:15Z</dcterms:modified>
</cp:coreProperties>
</file>