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172200" cx="10972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Google Shape;52;p5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6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7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8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2" name="Google Shape;482;p9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p1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3" name="Google Shape;653;p10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1" name="Google Shape;821;p11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5" name="Google Shape;975;p1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6" name="Google Shape;976;p19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-4267" l="-5218" r="58849" t="22933"/>
          <a:stretch/>
        </p:blipFill>
        <p:spPr>
          <a:xfrm flipH="1" rot="10800000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-168" l="-7771" r="64277" t="26753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flipH="1" rot="10800000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337" y="3902417"/>
            <a:ext cx="3232858" cy="11327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 with CONFIDENTIAL">
  <p:cSld name="Title, Subtitle, and Content with CONFIDENTIA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Two Content">
  <p:cSld name="Title, Subtitle, and 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>
  <p:cSld name="DEMO Placehol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Streaming Multiprocessors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>
            <a:off x="8248850" y="211756"/>
            <a:ext cx="2435191" cy="95410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NVIDIA GPUs contain functional units called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Multiprocessors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/>
        </p:nvSpPr>
        <p:spPr>
          <a:xfrm>
            <a:off x="8248850" y="211756"/>
            <a:ext cx="2435191" cy="95410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NVIDIA GPUs contain functional units called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Multiprocessors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1"/>
          <p:cNvGrpSpPr/>
          <p:nvPr/>
        </p:nvGrpSpPr>
        <p:grpSpPr>
          <a:xfrm>
            <a:off x="513518" y="795129"/>
            <a:ext cx="1457742" cy="4763524"/>
            <a:chOff x="513518" y="735495"/>
            <a:chExt cx="1457742" cy="4763524"/>
          </a:xfrm>
        </p:grpSpPr>
        <p:grpSp>
          <p:nvGrpSpPr>
            <p:cNvPr id="65" name="Google Shape;65;p11"/>
            <p:cNvGrpSpPr/>
            <p:nvPr/>
          </p:nvGrpSpPr>
          <p:grpSpPr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66" name="Google Shape;66;p11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7" name="Google Shape;67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" name="Google Shape;69;p11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70" name="Google Shape;70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2" name="Google Shape;72;p11"/>
            <p:cNvGrpSpPr/>
            <p:nvPr/>
          </p:nvGrpSpPr>
          <p:grpSpPr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73" name="Google Shape;73;p11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74" name="Google Shape;74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" name="Google Shape;76;p11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77" name="Google Shape;77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9" name="Google Shape;79;p11"/>
            <p:cNvGrpSpPr/>
            <p:nvPr/>
          </p:nvGrpSpPr>
          <p:grpSpPr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80" name="Google Shape;80;p11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81" name="Google Shape;81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3" name="Google Shape;83;p11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84" name="Google Shape;84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6" name="Google Shape;86;p11"/>
            <p:cNvGrpSpPr/>
            <p:nvPr/>
          </p:nvGrpSpPr>
          <p:grpSpPr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87" name="Google Shape;87;p11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88" name="Google Shape;88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" name="Google Shape;90;p11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91" name="Google Shape;91;p11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1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3" name="Google Shape;93;p11"/>
          <p:cNvSpPr txBox="1"/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513518" y="795129"/>
            <a:ext cx="1457742" cy="4763524"/>
            <a:chOff x="513518" y="735495"/>
            <a:chExt cx="1457742" cy="4763524"/>
          </a:xfrm>
        </p:grpSpPr>
        <p:grpSp>
          <p:nvGrpSpPr>
            <p:cNvPr id="102" name="Google Shape;102;p12"/>
            <p:cNvGrpSpPr/>
            <p:nvPr/>
          </p:nvGrpSpPr>
          <p:grpSpPr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103" name="Google Shape;103;p12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04" name="Google Shape;104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" name="Google Shape;106;p12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07" name="Google Shape;107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9" name="Google Shape;109;p12"/>
            <p:cNvGrpSpPr/>
            <p:nvPr/>
          </p:nvGrpSpPr>
          <p:grpSpPr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110" name="Google Shape;110;p12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11" name="Google Shape;111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3" name="Google Shape;113;p12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14" name="Google Shape;114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6" name="Google Shape;116;p12"/>
            <p:cNvGrpSpPr/>
            <p:nvPr/>
          </p:nvGrpSpPr>
          <p:grpSpPr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117" name="Google Shape;117;p12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18" name="Google Shape;118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0" name="Google Shape;120;p12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1" name="Google Shape;121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3" name="Google Shape;123;p12"/>
            <p:cNvGrpSpPr/>
            <p:nvPr/>
          </p:nvGrpSpPr>
          <p:grpSpPr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124" name="Google Shape;124;p12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5" name="Google Shape;125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7" name="Google Shape;127;p12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128" name="Google Shape;128;p12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12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30" name="Google Shape;130;p12"/>
          <p:cNvSpPr txBox="1"/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  <p:sp>
        <p:nvSpPr>
          <p:cNvPr id="132" name="Google Shape;132;p12"/>
          <p:cNvSpPr txBox="1"/>
          <p:nvPr/>
        </p:nvSpPr>
        <p:spPr>
          <a:xfrm>
            <a:off x="8248850" y="211756"/>
            <a:ext cx="2435191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Blocks of threads are scheduled to run on SMs</a:t>
            </a: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2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/>
          </a:p>
        </p:txBody>
      </p:sp>
      <p:grpSp>
        <p:nvGrpSpPr>
          <p:cNvPr id="135" name="Google Shape;135;p12"/>
          <p:cNvGrpSpPr/>
          <p:nvPr/>
        </p:nvGrpSpPr>
        <p:grpSpPr>
          <a:xfrm>
            <a:off x="3988058" y="1533291"/>
            <a:ext cx="2409572" cy="1025668"/>
            <a:chOff x="3029909" y="1271433"/>
            <a:chExt cx="2409572" cy="1025668"/>
          </a:xfrm>
        </p:grpSpPr>
        <p:grpSp>
          <p:nvGrpSpPr>
            <p:cNvPr id="136" name="Google Shape;136;p12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37" name="Google Shape;137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38" name="Google Shape;138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3" name="Google Shape;143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44" name="Google Shape;144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9" name="Google Shape;149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50" name="Google Shape;150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5" name="Google Shape;155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56" name="Google Shape;156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1" name="Google Shape;161;p12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62" name="Google Shape;162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63" name="Google Shape;163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8" name="Google Shape;168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69" name="Google Shape;169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4" name="Google Shape;174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75" name="Google Shape;175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0" name="Google Shape;180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81" name="Google Shape;181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86" name="Google Shape;186;p12"/>
          <p:cNvGrpSpPr/>
          <p:nvPr/>
        </p:nvGrpSpPr>
        <p:grpSpPr>
          <a:xfrm>
            <a:off x="3988058" y="2707295"/>
            <a:ext cx="2409572" cy="1025668"/>
            <a:chOff x="3029909" y="1271433"/>
            <a:chExt cx="2409572" cy="1025668"/>
          </a:xfrm>
        </p:grpSpPr>
        <p:grpSp>
          <p:nvGrpSpPr>
            <p:cNvPr id="187" name="Google Shape;187;p12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188" name="Google Shape;188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89" name="Google Shape;189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4" name="Google Shape;194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195" name="Google Shape;195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0" name="Google Shape;200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01" name="Google Shape;201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6" name="Google Shape;206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07" name="Google Shape;207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2" name="Google Shape;212;p12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213" name="Google Shape;213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14" name="Google Shape;214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9" name="Google Shape;219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20" name="Google Shape;220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5" name="Google Shape;225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26" name="Google Shape;226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1" name="Google Shape;231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32" name="Google Shape;232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37" name="Google Shape;237;p12"/>
          <p:cNvGrpSpPr/>
          <p:nvPr/>
        </p:nvGrpSpPr>
        <p:grpSpPr>
          <a:xfrm>
            <a:off x="3981540" y="3881299"/>
            <a:ext cx="2409572" cy="1025668"/>
            <a:chOff x="3029909" y="1271433"/>
            <a:chExt cx="2409572" cy="1025668"/>
          </a:xfrm>
        </p:grpSpPr>
        <p:grpSp>
          <p:nvGrpSpPr>
            <p:cNvPr id="238" name="Google Shape;238;p12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239" name="Google Shape;239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40" name="Google Shape;240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5" name="Google Shape;245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46" name="Google Shape;246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1" name="Google Shape;251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52" name="Google Shape;252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7" name="Google Shape;257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58" name="Google Shape;258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3" name="Google Shape;263;p12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264" name="Google Shape;264;p12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65" name="Google Shape;265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" name="Google Shape;270;p12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71" name="Google Shape;271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6" name="Google Shape;276;p12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77" name="Google Shape;277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2" name="Google Shape;282;p12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283" name="Google Shape;283;p12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12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12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12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12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13"/>
          <p:cNvGrpSpPr/>
          <p:nvPr/>
        </p:nvGrpSpPr>
        <p:grpSpPr>
          <a:xfrm>
            <a:off x="513518" y="795129"/>
            <a:ext cx="1457742" cy="4763524"/>
            <a:chOff x="513518" y="735495"/>
            <a:chExt cx="1457742" cy="4763524"/>
          </a:xfrm>
        </p:grpSpPr>
        <p:grpSp>
          <p:nvGrpSpPr>
            <p:cNvPr id="295" name="Google Shape;295;p13"/>
            <p:cNvGrpSpPr/>
            <p:nvPr/>
          </p:nvGrpSpPr>
          <p:grpSpPr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296" name="Google Shape;296;p13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9" name="Google Shape;299;p13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00" name="Google Shape;300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2" name="Google Shape;302;p13"/>
            <p:cNvGrpSpPr/>
            <p:nvPr/>
          </p:nvGrpSpPr>
          <p:grpSpPr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303" name="Google Shape;303;p13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04" name="Google Shape;304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6" name="Google Shape;306;p13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07" name="Google Shape;307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9" name="Google Shape;309;p13"/>
            <p:cNvGrpSpPr/>
            <p:nvPr/>
          </p:nvGrpSpPr>
          <p:grpSpPr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310" name="Google Shape;310;p13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11" name="Google Shape;311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3" name="Google Shape;313;p13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14" name="Google Shape;314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6" name="Google Shape;316;p13"/>
            <p:cNvGrpSpPr/>
            <p:nvPr/>
          </p:nvGrpSpPr>
          <p:grpSpPr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317" name="Google Shape;317;p13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18" name="Google Shape;318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0" name="Google Shape;320;p13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321" name="Google Shape;321;p13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23" name="Google Shape;323;p13"/>
          <p:cNvSpPr txBox="1"/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  <p:sp>
        <p:nvSpPr>
          <p:cNvPr id="324" name="Google Shape;324;p13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  <p:grpSp>
        <p:nvGrpSpPr>
          <p:cNvPr id="325" name="Google Shape;325;p13"/>
          <p:cNvGrpSpPr/>
          <p:nvPr/>
        </p:nvGrpSpPr>
        <p:grpSpPr>
          <a:xfrm>
            <a:off x="582129" y="854618"/>
            <a:ext cx="1319403" cy="1020598"/>
            <a:chOff x="581570" y="854618"/>
            <a:chExt cx="1319403" cy="1020598"/>
          </a:xfrm>
        </p:grpSpPr>
        <p:grpSp>
          <p:nvGrpSpPr>
            <p:cNvPr id="326" name="Google Shape;326;p13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327" name="Google Shape;327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13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333" name="Google Shape;333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8" name="Google Shape;338;p13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339" name="Google Shape;339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" name="Google Shape;344;p13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345" name="Google Shape;345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0" name="Google Shape;350;p13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3981540" y="3881299"/>
            <a:ext cx="2409572" cy="1025668"/>
            <a:chOff x="3029909" y="1271433"/>
            <a:chExt cx="2409572" cy="1025668"/>
          </a:xfrm>
        </p:grpSpPr>
        <p:grpSp>
          <p:nvGrpSpPr>
            <p:cNvPr id="353" name="Google Shape;353;p13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354" name="Google Shape;354;p13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55" name="Google Shape;355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0" name="Google Shape;360;p13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61" name="Google Shape;361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6" name="Google Shape;366;p13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67" name="Google Shape;367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2" name="Google Shape;372;p13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73" name="Google Shape;373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8" name="Google Shape;378;p13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379" name="Google Shape;379;p13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80" name="Google Shape;380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5" name="Google Shape;385;p13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86" name="Google Shape;386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387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1" name="Google Shape;391;p13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92" name="Google Shape;392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7" name="Google Shape;397;p13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398" name="Google Shape;398;p13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13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13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13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13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03" name="Google Shape;403;p13"/>
          <p:cNvGrpSpPr/>
          <p:nvPr/>
        </p:nvGrpSpPr>
        <p:grpSpPr>
          <a:xfrm>
            <a:off x="582129" y="2079569"/>
            <a:ext cx="1319403" cy="1020598"/>
            <a:chOff x="581570" y="854618"/>
            <a:chExt cx="1319403" cy="1020598"/>
          </a:xfrm>
        </p:grpSpPr>
        <p:grpSp>
          <p:nvGrpSpPr>
            <p:cNvPr id="404" name="Google Shape;404;p13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405" name="Google Shape;405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0" name="Google Shape;410;p13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411" name="Google Shape;411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6" name="Google Shape;416;p13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417" name="Google Shape;417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13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423" name="Google Shape;423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8" name="Google Shape;428;p13"/>
          <p:cNvGrpSpPr/>
          <p:nvPr/>
        </p:nvGrpSpPr>
        <p:grpSpPr>
          <a:xfrm>
            <a:off x="582129" y="3274910"/>
            <a:ext cx="1319403" cy="1020598"/>
            <a:chOff x="581570" y="854618"/>
            <a:chExt cx="1319403" cy="1020598"/>
          </a:xfrm>
        </p:grpSpPr>
        <p:grpSp>
          <p:nvGrpSpPr>
            <p:cNvPr id="429" name="Google Shape;429;p13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430" name="Google Shape;430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" name="Google Shape;435;p13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1" name="Google Shape;441;p13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442" name="Google Shape;442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" name="Google Shape;447;p13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448" name="Google Shape;448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3" name="Google Shape;453;p13"/>
          <p:cNvGrpSpPr/>
          <p:nvPr/>
        </p:nvGrpSpPr>
        <p:grpSpPr>
          <a:xfrm>
            <a:off x="582129" y="4489813"/>
            <a:ext cx="1319403" cy="1020598"/>
            <a:chOff x="581570" y="854618"/>
            <a:chExt cx="1319403" cy="1020598"/>
          </a:xfrm>
        </p:grpSpPr>
        <p:grpSp>
          <p:nvGrpSpPr>
            <p:cNvPr id="454" name="Google Shape;454;p13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455" name="Google Shape;455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0" name="Google Shape;460;p13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461" name="Google Shape;461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13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467" name="Google Shape;467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2" name="Google Shape;472;p13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473" name="Google Shape;473;p13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3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8" name="Google Shape;478;p13"/>
          <p:cNvSpPr txBox="1"/>
          <p:nvPr/>
        </p:nvSpPr>
        <p:spPr>
          <a:xfrm>
            <a:off x="8248850" y="211756"/>
            <a:ext cx="2435191" cy="116955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Depending on the number of SMs on a GPU, and the requirements of a block, more than one block can be scheduled on an SM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4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4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/>
          </a:p>
        </p:txBody>
      </p:sp>
      <p:grpSp>
        <p:nvGrpSpPr>
          <p:cNvPr id="486" name="Google Shape;486;p14"/>
          <p:cNvGrpSpPr/>
          <p:nvPr/>
        </p:nvGrpSpPr>
        <p:grpSpPr>
          <a:xfrm>
            <a:off x="3981540" y="3881299"/>
            <a:ext cx="2409572" cy="1025668"/>
            <a:chOff x="3029909" y="1271433"/>
            <a:chExt cx="2409572" cy="1025668"/>
          </a:xfrm>
        </p:grpSpPr>
        <p:grpSp>
          <p:nvGrpSpPr>
            <p:cNvPr id="487" name="Google Shape;487;p14"/>
            <p:cNvGrpSpPr/>
            <p:nvPr/>
          </p:nvGrpSpPr>
          <p:grpSpPr>
            <a:xfrm>
              <a:off x="3029909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488" name="Google Shape;488;p14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489" name="Google Shape;489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4" name="Google Shape;494;p14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495" name="Google Shape;495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0" name="Google Shape;500;p14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01" name="Google Shape;501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6" name="Google Shape;506;p14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07" name="Google Shape;507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12" name="Google Shape;512;p14"/>
            <p:cNvGrpSpPr/>
            <p:nvPr/>
          </p:nvGrpSpPr>
          <p:grpSpPr>
            <a:xfrm>
              <a:off x="4307582" y="1271433"/>
              <a:ext cx="1131899" cy="1025668"/>
              <a:chOff x="3029909" y="1283144"/>
              <a:chExt cx="1131899" cy="1025668"/>
            </a:xfrm>
          </p:grpSpPr>
          <p:grpSp>
            <p:nvGrpSpPr>
              <p:cNvPr id="513" name="Google Shape;513;p14"/>
              <p:cNvGrpSpPr/>
              <p:nvPr/>
            </p:nvGrpSpPr>
            <p:grpSpPr>
              <a:xfrm>
                <a:off x="3029909" y="128821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14" name="Google Shape;514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Google Shape;517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9" name="Google Shape;519;p14"/>
              <p:cNvGrpSpPr/>
              <p:nvPr/>
            </p:nvGrpSpPr>
            <p:grpSpPr>
              <a:xfrm>
                <a:off x="3670285" y="1283144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20" name="Google Shape;520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3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5" name="Google Shape;525;p14"/>
              <p:cNvGrpSpPr/>
              <p:nvPr/>
            </p:nvGrpSpPr>
            <p:grpSpPr>
              <a:xfrm>
                <a:off x="3029909" y="187521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26" name="Google Shape;526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1" name="Google Shape;531;p14"/>
              <p:cNvGrpSpPr/>
              <p:nvPr/>
            </p:nvGrpSpPr>
            <p:grpSpPr>
              <a:xfrm>
                <a:off x="3670285" y="1870146"/>
                <a:ext cx="491523" cy="433596"/>
                <a:chOff x="2943019" y="1274641"/>
                <a:chExt cx="2138028" cy="1886059"/>
              </a:xfrm>
            </p:grpSpPr>
            <p:sp>
              <p:nvSpPr>
                <p:cNvPr id="532" name="Google Shape;532;p14"/>
                <p:cNvSpPr/>
                <p:nvPr/>
              </p:nvSpPr>
              <p:spPr>
                <a:xfrm>
                  <a:off x="2943019" y="1274641"/>
                  <a:ext cx="2138028" cy="188605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52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14"/>
                <p:cNvSpPr/>
                <p:nvPr/>
              </p:nvSpPr>
              <p:spPr>
                <a:xfrm>
                  <a:off x="3092189" y="1400266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14"/>
                <p:cNvSpPr/>
                <p:nvPr/>
              </p:nvSpPr>
              <p:spPr>
                <a:xfrm>
                  <a:off x="3588712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14"/>
                <p:cNvSpPr/>
                <p:nvPr/>
              </p:nvSpPr>
              <p:spPr>
                <a:xfrm>
                  <a:off x="4085236" y="1400268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14"/>
                <p:cNvSpPr/>
                <p:nvPr/>
              </p:nvSpPr>
              <p:spPr>
                <a:xfrm>
                  <a:off x="4581760" y="1400267"/>
                  <a:ext cx="350117" cy="16348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37" name="Google Shape;537;p14"/>
          <p:cNvSpPr/>
          <p:nvPr/>
        </p:nvSpPr>
        <p:spPr>
          <a:xfrm>
            <a:off x="3988058" y="1538361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4"/>
          <p:cNvSpPr/>
          <p:nvPr/>
        </p:nvSpPr>
        <p:spPr>
          <a:xfrm>
            <a:off x="4022352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4"/>
          <p:cNvSpPr/>
          <p:nvPr/>
        </p:nvSpPr>
        <p:spPr>
          <a:xfrm>
            <a:off x="4136500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4"/>
          <p:cNvSpPr/>
          <p:nvPr/>
        </p:nvSpPr>
        <p:spPr>
          <a:xfrm>
            <a:off x="4250649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4"/>
          <p:cNvSpPr/>
          <p:nvPr/>
        </p:nvSpPr>
        <p:spPr>
          <a:xfrm>
            <a:off x="4364797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4"/>
          <p:cNvSpPr/>
          <p:nvPr/>
        </p:nvSpPr>
        <p:spPr>
          <a:xfrm>
            <a:off x="4628434" y="1533291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4"/>
          <p:cNvSpPr/>
          <p:nvPr/>
        </p:nvSpPr>
        <p:spPr>
          <a:xfrm>
            <a:off x="4662728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4"/>
          <p:cNvSpPr/>
          <p:nvPr/>
        </p:nvSpPr>
        <p:spPr>
          <a:xfrm>
            <a:off x="4776876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4"/>
          <p:cNvSpPr/>
          <p:nvPr/>
        </p:nvSpPr>
        <p:spPr>
          <a:xfrm>
            <a:off x="4891025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4"/>
          <p:cNvSpPr/>
          <p:nvPr/>
        </p:nvSpPr>
        <p:spPr>
          <a:xfrm>
            <a:off x="5005173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4"/>
          <p:cNvSpPr/>
          <p:nvPr/>
        </p:nvSpPr>
        <p:spPr>
          <a:xfrm>
            <a:off x="3988058" y="2125363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4"/>
          <p:cNvSpPr/>
          <p:nvPr/>
        </p:nvSpPr>
        <p:spPr>
          <a:xfrm>
            <a:off x="4022352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4"/>
          <p:cNvSpPr/>
          <p:nvPr/>
        </p:nvSpPr>
        <p:spPr>
          <a:xfrm>
            <a:off x="4136500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4"/>
          <p:cNvSpPr/>
          <p:nvPr/>
        </p:nvSpPr>
        <p:spPr>
          <a:xfrm>
            <a:off x="4250649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4"/>
          <p:cNvSpPr/>
          <p:nvPr/>
        </p:nvSpPr>
        <p:spPr>
          <a:xfrm>
            <a:off x="4364797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4"/>
          <p:cNvSpPr/>
          <p:nvPr/>
        </p:nvSpPr>
        <p:spPr>
          <a:xfrm>
            <a:off x="4628434" y="2120293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4"/>
          <p:cNvSpPr/>
          <p:nvPr/>
        </p:nvSpPr>
        <p:spPr>
          <a:xfrm>
            <a:off x="4662728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4"/>
          <p:cNvSpPr/>
          <p:nvPr/>
        </p:nvSpPr>
        <p:spPr>
          <a:xfrm>
            <a:off x="4776876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4"/>
          <p:cNvSpPr/>
          <p:nvPr/>
        </p:nvSpPr>
        <p:spPr>
          <a:xfrm>
            <a:off x="4891025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4"/>
          <p:cNvSpPr/>
          <p:nvPr/>
        </p:nvSpPr>
        <p:spPr>
          <a:xfrm>
            <a:off x="5005173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4"/>
          <p:cNvSpPr/>
          <p:nvPr/>
        </p:nvSpPr>
        <p:spPr>
          <a:xfrm>
            <a:off x="5265731" y="1538361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4"/>
          <p:cNvSpPr/>
          <p:nvPr/>
        </p:nvSpPr>
        <p:spPr>
          <a:xfrm>
            <a:off x="5300025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4"/>
          <p:cNvSpPr/>
          <p:nvPr/>
        </p:nvSpPr>
        <p:spPr>
          <a:xfrm>
            <a:off x="5414173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4"/>
          <p:cNvSpPr/>
          <p:nvPr/>
        </p:nvSpPr>
        <p:spPr>
          <a:xfrm>
            <a:off x="5528322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4"/>
          <p:cNvSpPr/>
          <p:nvPr/>
        </p:nvSpPr>
        <p:spPr>
          <a:xfrm>
            <a:off x="5642470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4"/>
          <p:cNvSpPr/>
          <p:nvPr/>
        </p:nvSpPr>
        <p:spPr>
          <a:xfrm>
            <a:off x="5906107" y="1533291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4"/>
          <p:cNvSpPr/>
          <p:nvPr/>
        </p:nvSpPr>
        <p:spPr>
          <a:xfrm>
            <a:off x="5940401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4"/>
          <p:cNvSpPr/>
          <p:nvPr/>
        </p:nvSpPr>
        <p:spPr>
          <a:xfrm>
            <a:off x="6054549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4"/>
          <p:cNvSpPr/>
          <p:nvPr/>
        </p:nvSpPr>
        <p:spPr>
          <a:xfrm>
            <a:off x="6168698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4"/>
          <p:cNvSpPr/>
          <p:nvPr/>
        </p:nvSpPr>
        <p:spPr>
          <a:xfrm>
            <a:off x="6282846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4"/>
          <p:cNvSpPr/>
          <p:nvPr/>
        </p:nvSpPr>
        <p:spPr>
          <a:xfrm>
            <a:off x="5265731" y="2125363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4"/>
          <p:cNvSpPr/>
          <p:nvPr/>
        </p:nvSpPr>
        <p:spPr>
          <a:xfrm>
            <a:off x="5300025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4"/>
          <p:cNvSpPr/>
          <p:nvPr/>
        </p:nvSpPr>
        <p:spPr>
          <a:xfrm>
            <a:off x="5414173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4"/>
          <p:cNvSpPr/>
          <p:nvPr/>
        </p:nvSpPr>
        <p:spPr>
          <a:xfrm>
            <a:off x="5528322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4"/>
          <p:cNvSpPr/>
          <p:nvPr/>
        </p:nvSpPr>
        <p:spPr>
          <a:xfrm>
            <a:off x="5642470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4"/>
          <p:cNvSpPr/>
          <p:nvPr/>
        </p:nvSpPr>
        <p:spPr>
          <a:xfrm>
            <a:off x="5906107" y="2120293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4"/>
          <p:cNvSpPr/>
          <p:nvPr/>
        </p:nvSpPr>
        <p:spPr>
          <a:xfrm>
            <a:off x="5940401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4"/>
          <p:cNvSpPr/>
          <p:nvPr/>
        </p:nvSpPr>
        <p:spPr>
          <a:xfrm>
            <a:off x="6054549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4"/>
          <p:cNvSpPr/>
          <p:nvPr/>
        </p:nvSpPr>
        <p:spPr>
          <a:xfrm>
            <a:off x="6168698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4"/>
          <p:cNvSpPr/>
          <p:nvPr/>
        </p:nvSpPr>
        <p:spPr>
          <a:xfrm>
            <a:off x="6282846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4"/>
          <p:cNvSpPr/>
          <p:nvPr/>
        </p:nvSpPr>
        <p:spPr>
          <a:xfrm>
            <a:off x="3988058" y="2712365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4"/>
          <p:cNvSpPr/>
          <p:nvPr/>
        </p:nvSpPr>
        <p:spPr>
          <a:xfrm>
            <a:off x="4022352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4"/>
          <p:cNvSpPr/>
          <p:nvPr/>
        </p:nvSpPr>
        <p:spPr>
          <a:xfrm>
            <a:off x="4136500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4"/>
          <p:cNvSpPr/>
          <p:nvPr/>
        </p:nvSpPr>
        <p:spPr>
          <a:xfrm>
            <a:off x="4250649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4"/>
          <p:cNvSpPr/>
          <p:nvPr/>
        </p:nvSpPr>
        <p:spPr>
          <a:xfrm>
            <a:off x="4364797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4"/>
          <p:cNvSpPr/>
          <p:nvPr/>
        </p:nvSpPr>
        <p:spPr>
          <a:xfrm>
            <a:off x="4628434" y="2707295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4"/>
          <p:cNvSpPr/>
          <p:nvPr/>
        </p:nvSpPr>
        <p:spPr>
          <a:xfrm>
            <a:off x="4662728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4"/>
          <p:cNvSpPr/>
          <p:nvPr/>
        </p:nvSpPr>
        <p:spPr>
          <a:xfrm>
            <a:off x="4776876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4"/>
          <p:cNvSpPr/>
          <p:nvPr/>
        </p:nvSpPr>
        <p:spPr>
          <a:xfrm>
            <a:off x="4891025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4"/>
          <p:cNvSpPr/>
          <p:nvPr/>
        </p:nvSpPr>
        <p:spPr>
          <a:xfrm>
            <a:off x="5005173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4"/>
          <p:cNvSpPr/>
          <p:nvPr/>
        </p:nvSpPr>
        <p:spPr>
          <a:xfrm>
            <a:off x="3988058" y="3299367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4"/>
          <p:cNvSpPr/>
          <p:nvPr/>
        </p:nvSpPr>
        <p:spPr>
          <a:xfrm>
            <a:off x="4022352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4"/>
          <p:cNvSpPr/>
          <p:nvPr/>
        </p:nvSpPr>
        <p:spPr>
          <a:xfrm>
            <a:off x="4136500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4"/>
          <p:cNvSpPr/>
          <p:nvPr/>
        </p:nvSpPr>
        <p:spPr>
          <a:xfrm>
            <a:off x="4250649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4"/>
          <p:cNvSpPr/>
          <p:nvPr/>
        </p:nvSpPr>
        <p:spPr>
          <a:xfrm>
            <a:off x="4364797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4"/>
          <p:cNvSpPr/>
          <p:nvPr/>
        </p:nvSpPr>
        <p:spPr>
          <a:xfrm>
            <a:off x="4628434" y="3294297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4"/>
          <p:cNvSpPr/>
          <p:nvPr/>
        </p:nvSpPr>
        <p:spPr>
          <a:xfrm>
            <a:off x="4662728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4"/>
          <p:cNvSpPr/>
          <p:nvPr/>
        </p:nvSpPr>
        <p:spPr>
          <a:xfrm>
            <a:off x="4776876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4"/>
          <p:cNvSpPr/>
          <p:nvPr/>
        </p:nvSpPr>
        <p:spPr>
          <a:xfrm>
            <a:off x="4891025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4"/>
          <p:cNvSpPr/>
          <p:nvPr/>
        </p:nvSpPr>
        <p:spPr>
          <a:xfrm>
            <a:off x="5005173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4"/>
          <p:cNvSpPr/>
          <p:nvPr/>
        </p:nvSpPr>
        <p:spPr>
          <a:xfrm>
            <a:off x="5265731" y="2712365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4"/>
          <p:cNvSpPr/>
          <p:nvPr/>
        </p:nvSpPr>
        <p:spPr>
          <a:xfrm>
            <a:off x="5300025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4"/>
          <p:cNvSpPr/>
          <p:nvPr/>
        </p:nvSpPr>
        <p:spPr>
          <a:xfrm>
            <a:off x="5414173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4"/>
          <p:cNvSpPr/>
          <p:nvPr/>
        </p:nvSpPr>
        <p:spPr>
          <a:xfrm>
            <a:off x="5528323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4"/>
          <p:cNvSpPr/>
          <p:nvPr/>
        </p:nvSpPr>
        <p:spPr>
          <a:xfrm>
            <a:off x="5642470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4"/>
          <p:cNvSpPr/>
          <p:nvPr/>
        </p:nvSpPr>
        <p:spPr>
          <a:xfrm>
            <a:off x="5906107" y="2707295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4"/>
          <p:cNvSpPr/>
          <p:nvPr/>
        </p:nvSpPr>
        <p:spPr>
          <a:xfrm>
            <a:off x="5940401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4"/>
          <p:cNvSpPr/>
          <p:nvPr/>
        </p:nvSpPr>
        <p:spPr>
          <a:xfrm>
            <a:off x="6054549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4"/>
          <p:cNvSpPr/>
          <p:nvPr/>
        </p:nvSpPr>
        <p:spPr>
          <a:xfrm>
            <a:off x="6168699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4"/>
          <p:cNvSpPr/>
          <p:nvPr/>
        </p:nvSpPr>
        <p:spPr>
          <a:xfrm>
            <a:off x="6282846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4"/>
          <p:cNvSpPr/>
          <p:nvPr/>
        </p:nvSpPr>
        <p:spPr>
          <a:xfrm>
            <a:off x="5265731" y="3299367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4"/>
          <p:cNvSpPr/>
          <p:nvPr/>
        </p:nvSpPr>
        <p:spPr>
          <a:xfrm>
            <a:off x="5300025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4"/>
          <p:cNvSpPr/>
          <p:nvPr/>
        </p:nvSpPr>
        <p:spPr>
          <a:xfrm>
            <a:off x="5414173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4"/>
          <p:cNvSpPr/>
          <p:nvPr/>
        </p:nvSpPr>
        <p:spPr>
          <a:xfrm>
            <a:off x="5528323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4"/>
          <p:cNvSpPr/>
          <p:nvPr/>
        </p:nvSpPr>
        <p:spPr>
          <a:xfrm>
            <a:off x="5642470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4"/>
          <p:cNvSpPr/>
          <p:nvPr/>
        </p:nvSpPr>
        <p:spPr>
          <a:xfrm>
            <a:off x="5906107" y="3294297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4"/>
          <p:cNvSpPr/>
          <p:nvPr/>
        </p:nvSpPr>
        <p:spPr>
          <a:xfrm>
            <a:off x="5940401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4"/>
          <p:cNvSpPr/>
          <p:nvPr/>
        </p:nvSpPr>
        <p:spPr>
          <a:xfrm>
            <a:off x="6054549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4"/>
          <p:cNvSpPr/>
          <p:nvPr/>
        </p:nvSpPr>
        <p:spPr>
          <a:xfrm>
            <a:off x="6168699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4"/>
          <p:cNvSpPr/>
          <p:nvPr/>
        </p:nvSpPr>
        <p:spPr>
          <a:xfrm>
            <a:off x="6282846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4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14"/>
          <p:cNvGrpSpPr/>
          <p:nvPr/>
        </p:nvGrpSpPr>
        <p:grpSpPr>
          <a:xfrm>
            <a:off x="513518" y="795129"/>
            <a:ext cx="1457742" cy="4763524"/>
            <a:chOff x="513518" y="735495"/>
            <a:chExt cx="1457742" cy="4763524"/>
          </a:xfrm>
        </p:grpSpPr>
        <p:grpSp>
          <p:nvGrpSpPr>
            <p:cNvPr id="619" name="Google Shape;619;p14"/>
            <p:cNvGrpSpPr/>
            <p:nvPr/>
          </p:nvGrpSpPr>
          <p:grpSpPr>
            <a:xfrm>
              <a:off x="513519" y="735495"/>
              <a:ext cx="1457741" cy="1146136"/>
              <a:chOff x="530084" y="410538"/>
              <a:chExt cx="1457741" cy="2315506"/>
            </a:xfrm>
          </p:grpSpPr>
          <p:grpSp>
            <p:nvGrpSpPr>
              <p:cNvPr id="620" name="Google Shape;620;p14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21" name="Google Shape;621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3" name="Google Shape;623;p14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24" name="Google Shape;624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6" name="Google Shape;626;p14"/>
            <p:cNvGrpSpPr/>
            <p:nvPr/>
          </p:nvGrpSpPr>
          <p:grpSpPr>
            <a:xfrm>
              <a:off x="513519" y="1950207"/>
              <a:ext cx="1457741" cy="1146136"/>
              <a:chOff x="530084" y="410538"/>
              <a:chExt cx="1457741" cy="2315506"/>
            </a:xfrm>
          </p:grpSpPr>
          <p:grpSp>
            <p:nvGrpSpPr>
              <p:cNvPr id="627" name="Google Shape;627;p14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28" name="Google Shape;628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0" name="Google Shape;630;p14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31" name="Google Shape;631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33" name="Google Shape;633;p14"/>
            <p:cNvGrpSpPr/>
            <p:nvPr/>
          </p:nvGrpSpPr>
          <p:grpSpPr>
            <a:xfrm>
              <a:off x="513518" y="3148110"/>
              <a:ext cx="1457741" cy="1146136"/>
              <a:chOff x="530084" y="410538"/>
              <a:chExt cx="1457741" cy="2315506"/>
            </a:xfrm>
          </p:grpSpPr>
          <p:grpSp>
            <p:nvGrpSpPr>
              <p:cNvPr id="634" name="Google Shape;634;p14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35" name="Google Shape;635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7" name="Google Shape;637;p14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38" name="Google Shape;638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40" name="Google Shape;640;p14"/>
            <p:cNvGrpSpPr/>
            <p:nvPr/>
          </p:nvGrpSpPr>
          <p:grpSpPr>
            <a:xfrm>
              <a:off x="513518" y="4352883"/>
              <a:ext cx="1457741" cy="1146136"/>
              <a:chOff x="530084" y="410538"/>
              <a:chExt cx="1457741" cy="2315506"/>
            </a:xfrm>
          </p:grpSpPr>
          <p:grpSp>
            <p:nvGrpSpPr>
              <p:cNvPr id="641" name="Google Shape;641;p14"/>
              <p:cNvGrpSpPr/>
              <p:nvPr/>
            </p:nvGrpSpPr>
            <p:grpSpPr>
              <a:xfrm>
                <a:off x="530084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42" name="Google Shape;642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4" name="Google Shape;644;p14"/>
              <p:cNvGrpSpPr/>
              <p:nvPr/>
            </p:nvGrpSpPr>
            <p:grpSpPr>
              <a:xfrm>
                <a:off x="1345092" y="410538"/>
                <a:ext cx="642733" cy="2315506"/>
                <a:chOff x="530084" y="410538"/>
                <a:chExt cx="622854" cy="4185704"/>
              </a:xfrm>
            </p:grpSpPr>
            <p:sp>
              <p:nvSpPr>
                <p:cNvPr id="645" name="Google Shape;645;p14"/>
                <p:cNvSpPr/>
                <p:nvPr/>
              </p:nvSpPr>
              <p:spPr>
                <a:xfrm>
                  <a:off x="530085" y="410538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14"/>
                <p:cNvSpPr/>
                <p:nvPr/>
              </p:nvSpPr>
              <p:spPr>
                <a:xfrm>
                  <a:off x="530084" y="2602781"/>
                  <a:ext cx="622853" cy="199346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47" name="Google Shape;647;p14"/>
          <p:cNvSpPr txBox="1"/>
          <p:nvPr/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3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8" name="Google Shape;648;p14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  <p:sp>
        <p:nvSpPr>
          <p:cNvPr id="649" name="Google Shape;649;p14"/>
          <p:cNvSpPr txBox="1"/>
          <p:nvPr/>
        </p:nvSpPr>
        <p:spPr>
          <a:xfrm>
            <a:off x="8248850" y="211756"/>
            <a:ext cx="2435191" cy="116955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Depending on the number of SMs on a GPU, and the requirements of a block, more than one block can be scheduled on an SM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5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15"/>
          <p:cNvGrpSpPr/>
          <p:nvPr/>
        </p:nvGrpSpPr>
        <p:grpSpPr>
          <a:xfrm>
            <a:off x="513519" y="795129"/>
            <a:ext cx="1457741" cy="1146136"/>
            <a:chOff x="530084" y="410538"/>
            <a:chExt cx="1457741" cy="2315506"/>
          </a:xfrm>
        </p:grpSpPr>
        <p:grpSp>
          <p:nvGrpSpPr>
            <p:cNvPr id="657" name="Google Shape;657;p15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658" name="Google Shape;658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15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661" name="Google Shape;661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3" name="Google Shape;663;p15"/>
          <p:cNvGrpSpPr/>
          <p:nvPr/>
        </p:nvGrpSpPr>
        <p:grpSpPr>
          <a:xfrm>
            <a:off x="513519" y="2009841"/>
            <a:ext cx="1457741" cy="1146136"/>
            <a:chOff x="530084" y="410538"/>
            <a:chExt cx="1457741" cy="2315506"/>
          </a:xfrm>
        </p:grpSpPr>
        <p:grpSp>
          <p:nvGrpSpPr>
            <p:cNvPr id="664" name="Google Shape;664;p15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665" name="Google Shape;665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7" name="Google Shape;667;p15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668" name="Google Shape;668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0" name="Google Shape;670;p15"/>
          <p:cNvGrpSpPr/>
          <p:nvPr/>
        </p:nvGrpSpPr>
        <p:grpSpPr>
          <a:xfrm>
            <a:off x="513518" y="3207744"/>
            <a:ext cx="642733" cy="1146136"/>
            <a:chOff x="530084" y="410538"/>
            <a:chExt cx="622854" cy="4185704"/>
          </a:xfrm>
        </p:grpSpPr>
        <p:sp>
          <p:nvSpPr>
            <p:cNvPr id="671" name="Google Shape;671;p15"/>
            <p:cNvSpPr/>
            <p:nvPr/>
          </p:nvSpPr>
          <p:spPr>
            <a:xfrm>
              <a:off x="530085" y="410538"/>
              <a:ext cx="622853" cy="1993461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530084" y="2602781"/>
              <a:ext cx="622853" cy="1993461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673;p15"/>
          <p:cNvGrpSpPr/>
          <p:nvPr/>
        </p:nvGrpSpPr>
        <p:grpSpPr>
          <a:xfrm>
            <a:off x="1328526" y="3207744"/>
            <a:ext cx="642733" cy="1146136"/>
            <a:chOff x="530084" y="410538"/>
            <a:chExt cx="622854" cy="4185704"/>
          </a:xfrm>
        </p:grpSpPr>
        <p:sp>
          <p:nvSpPr>
            <p:cNvPr id="674" name="Google Shape;674;p15"/>
            <p:cNvSpPr/>
            <p:nvPr/>
          </p:nvSpPr>
          <p:spPr>
            <a:xfrm>
              <a:off x="530085" y="410538"/>
              <a:ext cx="622853" cy="1993461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530084" y="2602781"/>
              <a:ext cx="622853" cy="1993461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6" name="Google Shape;676;p15"/>
          <p:cNvGrpSpPr/>
          <p:nvPr/>
        </p:nvGrpSpPr>
        <p:grpSpPr>
          <a:xfrm>
            <a:off x="513518" y="4412517"/>
            <a:ext cx="1457741" cy="1146136"/>
            <a:chOff x="530084" y="410538"/>
            <a:chExt cx="1457741" cy="2315506"/>
          </a:xfrm>
        </p:grpSpPr>
        <p:grpSp>
          <p:nvGrpSpPr>
            <p:cNvPr id="677" name="Google Shape;677;p15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678" name="Google Shape;678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0" name="Google Shape;680;p15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681" name="Google Shape;681;p15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3" name="Google Shape;683;p15"/>
          <p:cNvSpPr txBox="1"/>
          <p:nvPr>
            <p:ph type="title"/>
          </p:nvPr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/>
          </a:p>
        </p:txBody>
      </p:sp>
      <p:sp>
        <p:nvSpPr>
          <p:cNvPr id="684" name="Google Shape;684;p15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  <p:grpSp>
        <p:nvGrpSpPr>
          <p:cNvPr id="685" name="Google Shape;685;p15"/>
          <p:cNvGrpSpPr/>
          <p:nvPr/>
        </p:nvGrpSpPr>
        <p:grpSpPr>
          <a:xfrm>
            <a:off x="582129" y="854618"/>
            <a:ext cx="1319403" cy="1020598"/>
            <a:chOff x="581570" y="854618"/>
            <a:chExt cx="1319403" cy="1020598"/>
          </a:xfrm>
        </p:grpSpPr>
        <p:grpSp>
          <p:nvGrpSpPr>
            <p:cNvPr id="686" name="Google Shape;686;p15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687" name="Google Shape;687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2" name="Google Shape;692;p15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693" name="Google Shape;693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8" name="Google Shape;698;p15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699" name="Google Shape;699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4" name="Google Shape;704;p15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705" name="Google Shape;705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0" name="Google Shape;710;p15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5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/>
          </a:p>
        </p:txBody>
      </p:sp>
      <p:grpSp>
        <p:nvGrpSpPr>
          <p:cNvPr id="712" name="Google Shape;712;p15"/>
          <p:cNvGrpSpPr/>
          <p:nvPr/>
        </p:nvGrpSpPr>
        <p:grpSpPr>
          <a:xfrm>
            <a:off x="582129" y="2079569"/>
            <a:ext cx="1319403" cy="1020598"/>
            <a:chOff x="581570" y="854618"/>
            <a:chExt cx="1319403" cy="1020598"/>
          </a:xfrm>
        </p:grpSpPr>
        <p:grpSp>
          <p:nvGrpSpPr>
            <p:cNvPr id="713" name="Google Shape;713;p15"/>
            <p:cNvGrpSpPr/>
            <p:nvPr/>
          </p:nvGrpSpPr>
          <p:grpSpPr>
            <a:xfrm>
              <a:off x="581570" y="854618"/>
              <a:ext cx="491523" cy="433596"/>
              <a:chOff x="2943019" y="1274641"/>
              <a:chExt cx="2138028" cy="1886059"/>
            </a:xfrm>
          </p:grpSpPr>
          <p:sp>
            <p:nvSpPr>
              <p:cNvPr id="714" name="Google Shape;714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5"/>
            <p:cNvGrpSpPr/>
            <p:nvPr/>
          </p:nvGrpSpPr>
          <p:grpSpPr>
            <a:xfrm>
              <a:off x="1409450" y="854618"/>
              <a:ext cx="491523" cy="433596"/>
              <a:chOff x="2943019" y="1274641"/>
              <a:chExt cx="2138028" cy="1886059"/>
            </a:xfrm>
          </p:grpSpPr>
          <p:sp>
            <p:nvSpPr>
              <p:cNvPr id="720" name="Google Shape;720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5" name="Google Shape;725;p15"/>
            <p:cNvGrpSpPr/>
            <p:nvPr/>
          </p:nvGrpSpPr>
          <p:grpSpPr>
            <a:xfrm>
              <a:off x="581570" y="1441620"/>
              <a:ext cx="491523" cy="433596"/>
              <a:chOff x="2943019" y="1274641"/>
              <a:chExt cx="2138028" cy="1886059"/>
            </a:xfrm>
          </p:grpSpPr>
          <p:sp>
            <p:nvSpPr>
              <p:cNvPr id="726" name="Google Shape;726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1" name="Google Shape;731;p15"/>
            <p:cNvGrpSpPr/>
            <p:nvPr/>
          </p:nvGrpSpPr>
          <p:grpSpPr>
            <a:xfrm>
              <a:off x="1409450" y="1441620"/>
              <a:ext cx="491523" cy="433596"/>
              <a:chOff x="2943019" y="1274641"/>
              <a:chExt cx="2138028" cy="1886059"/>
            </a:xfrm>
          </p:grpSpPr>
          <p:sp>
            <p:nvSpPr>
              <p:cNvPr id="732" name="Google Shape;732;p15"/>
              <p:cNvSpPr/>
              <p:nvPr/>
            </p:nvSpPr>
            <p:spPr>
              <a:xfrm>
                <a:off x="2943019" y="1274641"/>
                <a:ext cx="2138028" cy="188605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0052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5"/>
              <p:cNvSpPr/>
              <p:nvPr/>
            </p:nvSpPr>
            <p:spPr>
              <a:xfrm>
                <a:off x="3092189" y="1400266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5"/>
              <p:cNvSpPr/>
              <p:nvPr/>
            </p:nvSpPr>
            <p:spPr>
              <a:xfrm>
                <a:off x="3588712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5"/>
              <p:cNvSpPr/>
              <p:nvPr/>
            </p:nvSpPr>
            <p:spPr>
              <a:xfrm>
                <a:off x="4085236" y="1400268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5"/>
              <p:cNvSpPr/>
              <p:nvPr/>
            </p:nvSpPr>
            <p:spPr>
              <a:xfrm>
                <a:off x="4581760" y="1400267"/>
                <a:ext cx="350117" cy="16348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7" name="Google Shape;737;p15"/>
          <p:cNvSpPr/>
          <p:nvPr/>
        </p:nvSpPr>
        <p:spPr>
          <a:xfrm>
            <a:off x="3988058" y="1538361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5"/>
          <p:cNvSpPr/>
          <p:nvPr/>
        </p:nvSpPr>
        <p:spPr>
          <a:xfrm>
            <a:off x="4022352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5"/>
          <p:cNvSpPr/>
          <p:nvPr/>
        </p:nvSpPr>
        <p:spPr>
          <a:xfrm>
            <a:off x="4136500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5"/>
          <p:cNvSpPr/>
          <p:nvPr/>
        </p:nvSpPr>
        <p:spPr>
          <a:xfrm>
            <a:off x="4250649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5"/>
          <p:cNvSpPr/>
          <p:nvPr/>
        </p:nvSpPr>
        <p:spPr>
          <a:xfrm>
            <a:off x="4364797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5"/>
          <p:cNvSpPr/>
          <p:nvPr/>
        </p:nvSpPr>
        <p:spPr>
          <a:xfrm>
            <a:off x="4628434" y="1533291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5"/>
          <p:cNvSpPr/>
          <p:nvPr/>
        </p:nvSpPr>
        <p:spPr>
          <a:xfrm>
            <a:off x="4662728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5"/>
          <p:cNvSpPr/>
          <p:nvPr/>
        </p:nvSpPr>
        <p:spPr>
          <a:xfrm>
            <a:off x="4776876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5"/>
          <p:cNvSpPr/>
          <p:nvPr/>
        </p:nvSpPr>
        <p:spPr>
          <a:xfrm>
            <a:off x="4891025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5"/>
          <p:cNvSpPr/>
          <p:nvPr/>
        </p:nvSpPr>
        <p:spPr>
          <a:xfrm>
            <a:off x="5005173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5"/>
          <p:cNvSpPr/>
          <p:nvPr/>
        </p:nvSpPr>
        <p:spPr>
          <a:xfrm>
            <a:off x="3988058" y="2125363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5"/>
          <p:cNvSpPr/>
          <p:nvPr/>
        </p:nvSpPr>
        <p:spPr>
          <a:xfrm>
            <a:off x="4022352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5"/>
          <p:cNvSpPr/>
          <p:nvPr/>
        </p:nvSpPr>
        <p:spPr>
          <a:xfrm>
            <a:off x="4136500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5"/>
          <p:cNvSpPr/>
          <p:nvPr/>
        </p:nvSpPr>
        <p:spPr>
          <a:xfrm>
            <a:off x="4250649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5"/>
          <p:cNvSpPr/>
          <p:nvPr/>
        </p:nvSpPr>
        <p:spPr>
          <a:xfrm>
            <a:off x="4364797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5"/>
          <p:cNvSpPr/>
          <p:nvPr/>
        </p:nvSpPr>
        <p:spPr>
          <a:xfrm>
            <a:off x="4628434" y="2120293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5"/>
          <p:cNvSpPr/>
          <p:nvPr/>
        </p:nvSpPr>
        <p:spPr>
          <a:xfrm>
            <a:off x="4662728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5"/>
          <p:cNvSpPr/>
          <p:nvPr/>
        </p:nvSpPr>
        <p:spPr>
          <a:xfrm>
            <a:off x="4776876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5"/>
          <p:cNvSpPr/>
          <p:nvPr/>
        </p:nvSpPr>
        <p:spPr>
          <a:xfrm>
            <a:off x="4891025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5"/>
          <p:cNvSpPr/>
          <p:nvPr/>
        </p:nvSpPr>
        <p:spPr>
          <a:xfrm>
            <a:off x="5005173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5"/>
          <p:cNvSpPr/>
          <p:nvPr/>
        </p:nvSpPr>
        <p:spPr>
          <a:xfrm>
            <a:off x="5265731" y="1538361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5"/>
          <p:cNvSpPr/>
          <p:nvPr/>
        </p:nvSpPr>
        <p:spPr>
          <a:xfrm>
            <a:off x="5300025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5"/>
          <p:cNvSpPr/>
          <p:nvPr/>
        </p:nvSpPr>
        <p:spPr>
          <a:xfrm>
            <a:off x="5414173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5"/>
          <p:cNvSpPr/>
          <p:nvPr/>
        </p:nvSpPr>
        <p:spPr>
          <a:xfrm>
            <a:off x="5528322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5"/>
          <p:cNvSpPr/>
          <p:nvPr/>
        </p:nvSpPr>
        <p:spPr>
          <a:xfrm>
            <a:off x="5642470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5"/>
          <p:cNvSpPr/>
          <p:nvPr/>
        </p:nvSpPr>
        <p:spPr>
          <a:xfrm>
            <a:off x="5906107" y="1533291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5"/>
          <p:cNvSpPr/>
          <p:nvPr/>
        </p:nvSpPr>
        <p:spPr>
          <a:xfrm>
            <a:off x="5940401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5"/>
          <p:cNvSpPr/>
          <p:nvPr/>
        </p:nvSpPr>
        <p:spPr>
          <a:xfrm>
            <a:off x="6054549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5"/>
          <p:cNvSpPr/>
          <p:nvPr/>
        </p:nvSpPr>
        <p:spPr>
          <a:xfrm>
            <a:off x="6168698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5"/>
          <p:cNvSpPr/>
          <p:nvPr/>
        </p:nvSpPr>
        <p:spPr>
          <a:xfrm>
            <a:off x="6282846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5"/>
          <p:cNvSpPr/>
          <p:nvPr/>
        </p:nvSpPr>
        <p:spPr>
          <a:xfrm>
            <a:off x="5265731" y="2125363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5"/>
          <p:cNvSpPr/>
          <p:nvPr/>
        </p:nvSpPr>
        <p:spPr>
          <a:xfrm>
            <a:off x="5300025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5"/>
          <p:cNvSpPr/>
          <p:nvPr/>
        </p:nvSpPr>
        <p:spPr>
          <a:xfrm>
            <a:off x="5414173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5"/>
          <p:cNvSpPr/>
          <p:nvPr/>
        </p:nvSpPr>
        <p:spPr>
          <a:xfrm>
            <a:off x="5528322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5"/>
          <p:cNvSpPr/>
          <p:nvPr/>
        </p:nvSpPr>
        <p:spPr>
          <a:xfrm>
            <a:off x="5642470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5"/>
          <p:cNvSpPr/>
          <p:nvPr/>
        </p:nvSpPr>
        <p:spPr>
          <a:xfrm>
            <a:off x="5906107" y="2120293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5"/>
          <p:cNvSpPr/>
          <p:nvPr/>
        </p:nvSpPr>
        <p:spPr>
          <a:xfrm>
            <a:off x="5940401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5"/>
          <p:cNvSpPr/>
          <p:nvPr/>
        </p:nvSpPr>
        <p:spPr>
          <a:xfrm>
            <a:off x="6054549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5"/>
          <p:cNvSpPr/>
          <p:nvPr/>
        </p:nvSpPr>
        <p:spPr>
          <a:xfrm>
            <a:off x="6168698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5"/>
          <p:cNvSpPr/>
          <p:nvPr/>
        </p:nvSpPr>
        <p:spPr>
          <a:xfrm>
            <a:off x="6282846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5"/>
          <p:cNvSpPr/>
          <p:nvPr/>
        </p:nvSpPr>
        <p:spPr>
          <a:xfrm>
            <a:off x="3988058" y="2712365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5"/>
          <p:cNvSpPr/>
          <p:nvPr/>
        </p:nvSpPr>
        <p:spPr>
          <a:xfrm>
            <a:off x="4022352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5"/>
          <p:cNvSpPr/>
          <p:nvPr/>
        </p:nvSpPr>
        <p:spPr>
          <a:xfrm>
            <a:off x="4136500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5"/>
          <p:cNvSpPr/>
          <p:nvPr/>
        </p:nvSpPr>
        <p:spPr>
          <a:xfrm>
            <a:off x="4250649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5"/>
          <p:cNvSpPr/>
          <p:nvPr/>
        </p:nvSpPr>
        <p:spPr>
          <a:xfrm>
            <a:off x="4364797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5"/>
          <p:cNvSpPr/>
          <p:nvPr/>
        </p:nvSpPr>
        <p:spPr>
          <a:xfrm>
            <a:off x="4628434" y="2707295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5"/>
          <p:cNvSpPr/>
          <p:nvPr/>
        </p:nvSpPr>
        <p:spPr>
          <a:xfrm>
            <a:off x="4662728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5"/>
          <p:cNvSpPr/>
          <p:nvPr/>
        </p:nvSpPr>
        <p:spPr>
          <a:xfrm>
            <a:off x="4776876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5"/>
          <p:cNvSpPr/>
          <p:nvPr/>
        </p:nvSpPr>
        <p:spPr>
          <a:xfrm>
            <a:off x="4891025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5"/>
          <p:cNvSpPr/>
          <p:nvPr/>
        </p:nvSpPr>
        <p:spPr>
          <a:xfrm>
            <a:off x="5005173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5"/>
          <p:cNvSpPr/>
          <p:nvPr/>
        </p:nvSpPr>
        <p:spPr>
          <a:xfrm>
            <a:off x="3988058" y="3299367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5"/>
          <p:cNvSpPr/>
          <p:nvPr/>
        </p:nvSpPr>
        <p:spPr>
          <a:xfrm>
            <a:off x="4022352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5"/>
          <p:cNvSpPr/>
          <p:nvPr/>
        </p:nvSpPr>
        <p:spPr>
          <a:xfrm>
            <a:off x="4136500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5"/>
          <p:cNvSpPr/>
          <p:nvPr/>
        </p:nvSpPr>
        <p:spPr>
          <a:xfrm>
            <a:off x="4250649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5"/>
          <p:cNvSpPr/>
          <p:nvPr/>
        </p:nvSpPr>
        <p:spPr>
          <a:xfrm>
            <a:off x="4364797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5"/>
          <p:cNvSpPr/>
          <p:nvPr/>
        </p:nvSpPr>
        <p:spPr>
          <a:xfrm>
            <a:off x="4628434" y="3294297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5"/>
          <p:cNvSpPr/>
          <p:nvPr/>
        </p:nvSpPr>
        <p:spPr>
          <a:xfrm>
            <a:off x="4662728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5"/>
          <p:cNvSpPr/>
          <p:nvPr/>
        </p:nvSpPr>
        <p:spPr>
          <a:xfrm>
            <a:off x="4776876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5"/>
          <p:cNvSpPr/>
          <p:nvPr/>
        </p:nvSpPr>
        <p:spPr>
          <a:xfrm>
            <a:off x="4891025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5"/>
          <p:cNvSpPr/>
          <p:nvPr/>
        </p:nvSpPr>
        <p:spPr>
          <a:xfrm>
            <a:off x="5005173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15"/>
          <p:cNvSpPr/>
          <p:nvPr/>
        </p:nvSpPr>
        <p:spPr>
          <a:xfrm>
            <a:off x="5265731" y="2712365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5"/>
          <p:cNvSpPr/>
          <p:nvPr/>
        </p:nvSpPr>
        <p:spPr>
          <a:xfrm>
            <a:off x="5300025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5"/>
          <p:cNvSpPr/>
          <p:nvPr/>
        </p:nvSpPr>
        <p:spPr>
          <a:xfrm>
            <a:off x="5414173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5"/>
          <p:cNvSpPr/>
          <p:nvPr/>
        </p:nvSpPr>
        <p:spPr>
          <a:xfrm>
            <a:off x="5528323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5"/>
          <p:cNvSpPr/>
          <p:nvPr/>
        </p:nvSpPr>
        <p:spPr>
          <a:xfrm>
            <a:off x="5642470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5"/>
          <p:cNvSpPr/>
          <p:nvPr/>
        </p:nvSpPr>
        <p:spPr>
          <a:xfrm>
            <a:off x="5906107" y="2707295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5"/>
          <p:cNvSpPr/>
          <p:nvPr/>
        </p:nvSpPr>
        <p:spPr>
          <a:xfrm>
            <a:off x="5940401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5"/>
          <p:cNvSpPr/>
          <p:nvPr/>
        </p:nvSpPr>
        <p:spPr>
          <a:xfrm>
            <a:off x="6054549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5"/>
          <p:cNvSpPr/>
          <p:nvPr/>
        </p:nvSpPr>
        <p:spPr>
          <a:xfrm>
            <a:off x="6168699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5"/>
          <p:cNvSpPr/>
          <p:nvPr/>
        </p:nvSpPr>
        <p:spPr>
          <a:xfrm>
            <a:off x="6282846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5"/>
          <p:cNvSpPr/>
          <p:nvPr/>
        </p:nvSpPr>
        <p:spPr>
          <a:xfrm>
            <a:off x="5265731" y="3299367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5"/>
          <p:cNvSpPr/>
          <p:nvPr/>
        </p:nvSpPr>
        <p:spPr>
          <a:xfrm>
            <a:off x="5300025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5"/>
          <p:cNvSpPr/>
          <p:nvPr/>
        </p:nvSpPr>
        <p:spPr>
          <a:xfrm>
            <a:off x="5414173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5"/>
          <p:cNvSpPr/>
          <p:nvPr/>
        </p:nvSpPr>
        <p:spPr>
          <a:xfrm>
            <a:off x="5528323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5"/>
          <p:cNvSpPr/>
          <p:nvPr/>
        </p:nvSpPr>
        <p:spPr>
          <a:xfrm>
            <a:off x="5642470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5"/>
          <p:cNvSpPr/>
          <p:nvPr/>
        </p:nvSpPr>
        <p:spPr>
          <a:xfrm>
            <a:off x="5906107" y="3294297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5"/>
          <p:cNvSpPr/>
          <p:nvPr/>
        </p:nvSpPr>
        <p:spPr>
          <a:xfrm>
            <a:off x="5940401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5"/>
          <p:cNvSpPr/>
          <p:nvPr/>
        </p:nvSpPr>
        <p:spPr>
          <a:xfrm>
            <a:off x="6054549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5"/>
          <p:cNvSpPr/>
          <p:nvPr/>
        </p:nvSpPr>
        <p:spPr>
          <a:xfrm>
            <a:off x="6168699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5"/>
          <p:cNvSpPr/>
          <p:nvPr/>
        </p:nvSpPr>
        <p:spPr>
          <a:xfrm>
            <a:off x="6282846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5"/>
          <p:cNvSpPr txBox="1"/>
          <p:nvPr/>
        </p:nvSpPr>
        <p:spPr>
          <a:xfrm>
            <a:off x="8248850" y="199724"/>
            <a:ext cx="2435191" cy="95410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 dimensions divisible by the number of SMs on a GPU can promote full SM utilization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6"/>
          <p:cNvSpPr txBox="1"/>
          <p:nvPr/>
        </p:nvSpPr>
        <p:spPr>
          <a:xfrm>
            <a:off x="8248850" y="211756"/>
            <a:ext cx="2435191" cy="30777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there are fallow SMs</a:t>
            </a:r>
            <a:endParaRPr/>
          </a:p>
        </p:txBody>
      </p:sp>
      <p:sp>
        <p:nvSpPr>
          <p:cNvPr id="824" name="Google Shape;824;p16"/>
          <p:cNvSpPr/>
          <p:nvPr/>
        </p:nvSpPr>
        <p:spPr>
          <a:xfrm>
            <a:off x="3759793" y="1108060"/>
            <a:ext cx="2856236" cy="398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6"/>
          <p:cNvSpPr txBox="1"/>
          <p:nvPr/>
        </p:nvSpPr>
        <p:spPr>
          <a:xfrm>
            <a:off x="3818082" y="1146623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kernel&lt;&lt;&lt;24, 4&gt;&gt;&gt;()</a:t>
            </a:r>
            <a:endParaRPr/>
          </a:p>
        </p:txBody>
      </p:sp>
      <p:sp>
        <p:nvSpPr>
          <p:cNvPr id="826" name="Google Shape;826;p16"/>
          <p:cNvSpPr/>
          <p:nvPr/>
        </p:nvSpPr>
        <p:spPr>
          <a:xfrm>
            <a:off x="3981540" y="3886369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6"/>
          <p:cNvSpPr/>
          <p:nvPr/>
        </p:nvSpPr>
        <p:spPr>
          <a:xfrm>
            <a:off x="4015834" y="3915250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6"/>
          <p:cNvSpPr/>
          <p:nvPr/>
        </p:nvSpPr>
        <p:spPr>
          <a:xfrm>
            <a:off x="4129982" y="3915250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6"/>
          <p:cNvSpPr/>
          <p:nvPr/>
        </p:nvSpPr>
        <p:spPr>
          <a:xfrm>
            <a:off x="4244131" y="3915250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6"/>
          <p:cNvSpPr/>
          <p:nvPr/>
        </p:nvSpPr>
        <p:spPr>
          <a:xfrm>
            <a:off x="4358279" y="3915250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6"/>
          <p:cNvSpPr/>
          <p:nvPr/>
        </p:nvSpPr>
        <p:spPr>
          <a:xfrm>
            <a:off x="4621916" y="3881299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6"/>
          <p:cNvSpPr/>
          <p:nvPr/>
        </p:nvSpPr>
        <p:spPr>
          <a:xfrm>
            <a:off x="4656210" y="3910180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6"/>
          <p:cNvSpPr/>
          <p:nvPr/>
        </p:nvSpPr>
        <p:spPr>
          <a:xfrm>
            <a:off x="4770358" y="3910180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6"/>
          <p:cNvSpPr/>
          <p:nvPr/>
        </p:nvSpPr>
        <p:spPr>
          <a:xfrm>
            <a:off x="4884507" y="3910180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16"/>
          <p:cNvSpPr/>
          <p:nvPr/>
        </p:nvSpPr>
        <p:spPr>
          <a:xfrm>
            <a:off x="4998655" y="3910180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16"/>
          <p:cNvSpPr/>
          <p:nvPr/>
        </p:nvSpPr>
        <p:spPr>
          <a:xfrm>
            <a:off x="3981540" y="4473371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6"/>
          <p:cNvSpPr/>
          <p:nvPr/>
        </p:nvSpPr>
        <p:spPr>
          <a:xfrm>
            <a:off x="4015834" y="450225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6"/>
          <p:cNvSpPr/>
          <p:nvPr/>
        </p:nvSpPr>
        <p:spPr>
          <a:xfrm>
            <a:off x="4129982" y="450225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6"/>
          <p:cNvSpPr/>
          <p:nvPr/>
        </p:nvSpPr>
        <p:spPr>
          <a:xfrm>
            <a:off x="4244131" y="450225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6"/>
          <p:cNvSpPr/>
          <p:nvPr/>
        </p:nvSpPr>
        <p:spPr>
          <a:xfrm>
            <a:off x="4358279" y="450225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6"/>
          <p:cNvSpPr/>
          <p:nvPr/>
        </p:nvSpPr>
        <p:spPr>
          <a:xfrm>
            <a:off x="4621916" y="4468301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6"/>
          <p:cNvSpPr/>
          <p:nvPr/>
        </p:nvSpPr>
        <p:spPr>
          <a:xfrm>
            <a:off x="4656210" y="449718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6"/>
          <p:cNvSpPr/>
          <p:nvPr/>
        </p:nvSpPr>
        <p:spPr>
          <a:xfrm>
            <a:off x="4770358" y="449718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6"/>
          <p:cNvSpPr/>
          <p:nvPr/>
        </p:nvSpPr>
        <p:spPr>
          <a:xfrm>
            <a:off x="4884507" y="449718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6"/>
          <p:cNvSpPr/>
          <p:nvPr/>
        </p:nvSpPr>
        <p:spPr>
          <a:xfrm>
            <a:off x="4998655" y="449718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6"/>
          <p:cNvSpPr/>
          <p:nvPr/>
        </p:nvSpPr>
        <p:spPr>
          <a:xfrm>
            <a:off x="5259213" y="3886369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6"/>
          <p:cNvSpPr/>
          <p:nvPr/>
        </p:nvSpPr>
        <p:spPr>
          <a:xfrm>
            <a:off x="5293507" y="3915250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6"/>
          <p:cNvSpPr/>
          <p:nvPr/>
        </p:nvSpPr>
        <p:spPr>
          <a:xfrm>
            <a:off x="5407655" y="3915250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6"/>
          <p:cNvSpPr/>
          <p:nvPr/>
        </p:nvSpPr>
        <p:spPr>
          <a:xfrm>
            <a:off x="5521804" y="3915250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6"/>
          <p:cNvSpPr/>
          <p:nvPr/>
        </p:nvSpPr>
        <p:spPr>
          <a:xfrm>
            <a:off x="5635952" y="3915250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6"/>
          <p:cNvSpPr/>
          <p:nvPr/>
        </p:nvSpPr>
        <p:spPr>
          <a:xfrm>
            <a:off x="5899589" y="3881299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6"/>
          <p:cNvSpPr/>
          <p:nvPr/>
        </p:nvSpPr>
        <p:spPr>
          <a:xfrm>
            <a:off x="5933883" y="3910180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6"/>
          <p:cNvSpPr/>
          <p:nvPr/>
        </p:nvSpPr>
        <p:spPr>
          <a:xfrm>
            <a:off x="6048031" y="3910180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6"/>
          <p:cNvSpPr/>
          <p:nvPr/>
        </p:nvSpPr>
        <p:spPr>
          <a:xfrm>
            <a:off x="6162180" y="3910180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6"/>
          <p:cNvSpPr/>
          <p:nvPr/>
        </p:nvSpPr>
        <p:spPr>
          <a:xfrm>
            <a:off x="6276328" y="3910180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6"/>
          <p:cNvSpPr/>
          <p:nvPr/>
        </p:nvSpPr>
        <p:spPr>
          <a:xfrm>
            <a:off x="5259213" y="4473371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6"/>
          <p:cNvSpPr/>
          <p:nvPr/>
        </p:nvSpPr>
        <p:spPr>
          <a:xfrm>
            <a:off x="5293507" y="450225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6"/>
          <p:cNvSpPr/>
          <p:nvPr/>
        </p:nvSpPr>
        <p:spPr>
          <a:xfrm>
            <a:off x="5407655" y="450225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6"/>
          <p:cNvSpPr/>
          <p:nvPr/>
        </p:nvSpPr>
        <p:spPr>
          <a:xfrm>
            <a:off x="5521804" y="450225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6"/>
          <p:cNvSpPr/>
          <p:nvPr/>
        </p:nvSpPr>
        <p:spPr>
          <a:xfrm>
            <a:off x="5635952" y="450225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6"/>
          <p:cNvSpPr/>
          <p:nvPr/>
        </p:nvSpPr>
        <p:spPr>
          <a:xfrm>
            <a:off x="5899589" y="4468301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6"/>
          <p:cNvSpPr/>
          <p:nvPr/>
        </p:nvSpPr>
        <p:spPr>
          <a:xfrm>
            <a:off x="5933883" y="449718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6"/>
          <p:cNvSpPr/>
          <p:nvPr/>
        </p:nvSpPr>
        <p:spPr>
          <a:xfrm>
            <a:off x="6048031" y="449718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6"/>
          <p:cNvSpPr/>
          <p:nvPr/>
        </p:nvSpPr>
        <p:spPr>
          <a:xfrm>
            <a:off x="6162180" y="449718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6"/>
          <p:cNvSpPr/>
          <p:nvPr/>
        </p:nvSpPr>
        <p:spPr>
          <a:xfrm>
            <a:off x="6276328" y="449718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6"/>
          <p:cNvSpPr/>
          <p:nvPr/>
        </p:nvSpPr>
        <p:spPr>
          <a:xfrm>
            <a:off x="3988058" y="1538361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6"/>
          <p:cNvSpPr/>
          <p:nvPr/>
        </p:nvSpPr>
        <p:spPr>
          <a:xfrm>
            <a:off x="4022352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6"/>
          <p:cNvSpPr/>
          <p:nvPr/>
        </p:nvSpPr>
        <p:spPr>
          <a:xfrm>
            <a:off x="4136500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6"/>
          <p:cNvSpPr/>
          <p:nvPr/>
        </p:nvSpPr>
        <p:spPr>
          <a:xfrm>
            <a:off x="4250649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6"/>
          <p:cNvSpPr/>
          <p:nvPr/>
        </p:nvSpPr>
        <p:spPr>
          <a:xfrm>
            <a:off x="4364797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6"/>
          <p:cNvSpPr/>
          <p:nvPr/>
        </p:nvSpPr>
        <p:spPr>
          <a:xfrm>
            <a:off x="4628434" y="1533291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6"/>
          <p:cNvSpPr/>
          <p:nvPr/>
        </p:nvSpPr>
        <p:spPr>
          <a:xfrm>
            <a:off x="4662728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6"/>
          <p:cNvSpPr/>
          <p:nvPr/>
        </p:nvSpPr>
        <p:spPr>
          <a:xfrm>
            <a:off x="4776876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6"/>
          <p:cNvSpPr/>
          <p:nvPr/>
        </p:nvSpPr>
        <p:spPr>
          <a:xfrm>
            <a:off x="4891025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16"/>
          <p:cNvSpPr/>
          <p:nvPr/>
        </p:nvSpPr>
        <p:spPr>
          <a:xfrm>
            <a:off x="5005173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6"/>
          <p:cNvSpPr/>
          <p:nvPr/>
        </p:nvSpPr>
        <p:spPr>
          <a:xfrm>
            <a:off x="3988058" y="2125363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6"/>
          <p:cNvSpPr/>
          <p:nvPr/>
        </p:nvSpPr>
        <p:spPr>
          <a:xfrm>
            <a:off x="4022352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16"/>
          <p:cNvSpPr/>
          <p:nvPr/>
        </p:nvSpPr>
        <p:spPr>
          <a:xfrm>
            <a:off x="4136500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6"/>
          <p:cNvSpPr/>
          <p:nvPr/>
        </p:nvSpPr>
        <p:spPr>
          <a:xfrm>
            <a:off x="4250649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6"/>
          <p:cNvSpPr/>
          <p:nvPr/>
        </p:nvSpPr>
        <p:spPr>
          <a:xfrm>
            <a:off x="4364797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16"/>
          <p:cNvSpPr/>
          <p:nvPr/>
        </p:nvSpPr>
        <p:spPr>
          <a:xfrm>
            <a:off x="4628434" y="2120293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16"/>
          <p:cNvSpPr/>
          <p:nvPr/>
        </p:nvSpPr>
        <p:spPr>
          <a:xfrm>
            <a:off x="4662728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6"/>
          <p:cNvSpPr/>
          <p:nvPr/>
        </p:nvSpPr>
        <p:spPr>
          <a:xfrm>
            <a:off x="4776876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6"/>
          <p:cNvSpPr/>
          <p:nvPr/>
        </p:nvSpPr>
        <p:spPr>
          <a:xfrm>
            <a:off x="4891025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6"/>
          <p:cNvSpPr/>
          <p:nvPr/>
        </p:nvSpPr>
        <p:spPr>
          <a:xfrm>
            <a:off x="5005173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6"/>
          <p:cNvSpPr/>
          <p:nvPr/>
        </p:nvSpPr>
        <p:spPr>
          <a:xfrm>
            <a:off x="5265731" y="1538361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6"/>
          <p:cNvSpPr/>
          <p:nvPr/>
        </p:nvSpPr>
        <p:spPr>
          <a:xfrm>
            <a:off x="5300025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16"/>
          <p:cNvSpPr/>
          <p:nvPr/>
        </p:nvSpPr>
        <p:spPr>
          <a:xfrm>
            <a:off x="5414173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6"/>
          <p:cNvSpPr/>
          <p:nvPr/>
        </p:nvSpPr>
        <p:spPr>
          <a:xfrm>
            <a:off x="5528322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16"/>
          <p:cNvSpPr/>
          <p:nvPr/>
        </p:nvSpPr>
        <p:spPr>
          <a:xfrm>
            <a:off x="5642470" y="156724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16"/>
          <p:cNvSpPr/>
          <p:nvPr/>
        </p:nvSpPr>
        <p:spPr>
          <a:xfrm>
            <a:off x="5906107" y="1533291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6"/>
          <p:cNvSpPr/>
          <p:nvPr/>
        </p:nvSpPr>
        <p:spPr>
          <a:xfrm>
            <a:off x="5940401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6"/>
          <p:cNvSpPr/>
          <p:nvPr/>
        </p:nvSpPr>
        <p:spPr>
          <a:xfrm>
            <a:off x="6054549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16"/>
          <p:cNvSpPr/>
          <p:nvPr/>
        </p:nvSpPr>
        <p:spPr>
          <a:xfrm>
            <a:off x="6168698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6"/>
          <p:cNvSpPr/>
          <p:nvPr/>
        </p:nvSpPr>
        <p:spPr>
          <a:xfrm>
            <a:off x="6282846" y="1562172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6"/>
          <p:cNvSpPr/>
          <p:nvPr/>
        </p:nvSpPr>
        <p:spPr>
          <a:xfrm>
            <a:off x="5265731" y="2125363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6"/>
          <p:cNvSpPr/>
          <p:nvPr/>
        </p:nvSpPr>
        <p:spPr>
          <a:xfrm>
            <a:off x="5300025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6"/>
          <p:cNvSpPr/>
          <p:nvPr/>
        </p:nvSpPr>
        <p:spPr>
          <a:xfrm>
            <a:off x="5414173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6"/>
          <p:cNvSpPr/>
          <p:nvPr/>
        </p:nvSpPr>
        <p:spPr>
          <a:xfrm>
            <a:off x="5528322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6"/>
          <p:cNvSpPr/>
          <p:nvPr/>
        </p:nvSpPr>
        <p:spPr>
          <a:xfrm>
            <a:off x="5642470" y="215424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6"/>
          <p:cNvSpPr/>
          <p:nvPr/>
        </p:nvSpPr>
        <p:spPr>
          <a:xfrm>
            <a:off x="5906107" y="2120293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6"/>
          <p:cNvSpPr/>
          <p:nvPr/>
        </p:nvSpPr>
        <p:spPr>
          <a:xfrm>
            <a:off x="5940401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6"/>
          <p:cNvSpPr/>
          <p:nvPr/>
        </p:nvSpPr>
        <p:spPr>
          <a:xfrm>
            <a:off x="6054549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6"/>
          <p:cNvSpPr/>
          <p:nvPr/>
        </p:nvSpPr>
        <p:spPr>
          <a:xfrm>
            <a:off x="6168698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6"/>
          <p:cNvSpPr/>
          <p:nvPr/>
        </p:nvSpPr>
        <p:spPr>
          <a:xfrm>
            <a:off x="6282846" y="2149174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6"/>
          <p:cNvSpPr/>
          <p:nvPr/>
        </p:nvSpPr>
        <p:spPr>
          <a:xfrm>
            <a:off x="3988058" y="2712365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6"/>
          <p:cNvSpPr/>
          <p:nvPr/>
        </p:nvSpPr>
        <p:spPr>
          <a:xfrm>
            <a:off x="4022352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6"/>
          <p:cNvSpPr/>
          <p:nvPr/>
        </p:nvSpPr>
        <p:spPr>
          <a:xfrm>
            <a:off x="4136500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16"/>
          <p:cNvSpPr/>
          <p:nvPr/>
        </p:nvSpPr>
        <p:spPr>
          <a:xfrm>
            <a:off x="4250649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6"/>
          <p:cNvSpPr/>
          <p:nvPr/>
        </p:nvSpPr>
        <p:spPr>
          <a:xfrm>
            <a:off x="4364797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6"/>
          <p:cNvSpPr/>
          <p:nvPr/>
        </p:nvSpPr>
        <p:spPr>
          <a:xfrm>
            <a:off x="4628434" y="2707295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6"/>
          <p:cNvSpPr/>
          <p:nvPr/>
        </p:nvSpPr>
        <p:spPr>
          <a:xfrm>
            <a:off x="4662728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6"/>
          <p:cNvSpPr/>
          <p:nvPr/>
        </p:nvSpPr>
        <p:spPr>
          <a:xfrm>
            <a:off x="4776876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6"/>
          <p:cNvSpPr/>
          <p:nvPr/>
        </p:nvSpPr>
        <p:spPr>
          <a:xfrm>
            <a:off x="4891025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6"/>
          <p:cNvSpPr/>
          <p:nvPr/>
        </p:nvSpPr>
        <p:spPr>
          <a:xfrm>
            <a:off x="5005173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6"/>
          <p:cNvSpPr/>
          <p:nvPr/>
        </p:nvSpPr>
        <p:spPr>
          <a:xfrm>
            <a:off x="3988058" y="3299367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6"/>
          <p:cNvSpPr/>
          <p:nvPr/>
        </p:nvSpPr>
        <p:spPr>
          <a:xfrm>
            <a:off x="4022352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6"/>
          <p:cNvSpPr/>
          <p:nvPr/>
        </p:nvSpPr>
        <p:spPr>
          <a:xfrm>
            <a:off x="4136500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6"/>
          <p:cNvSpPr/>
          <p:nvPr/>
        </p:nvSpPr>
        <p:spPr>
          <a:xfrm>
            <a:off x="4250649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6"/>
          <p:cNvSpPr/>
          <p:nvPr/>
        </p:nvSpPr>
        <p:spPr>
          <a:xfrm>
            <a:off x="4364797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16"/>
          <p:cNvSpPr/>
          <p:nvPr/>
        </p:nvSpPr>
        <p:spPr>
          <a:xfrm>
            <a:off x="4628434" y="3294297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16"/>
          <p:cNvSpPr/>
          <p:nvPr/>
        </p:nvSpPr>
        <p:spPr>
          <a:xfrm>
            <a:off x="4662728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6"/>
          <p:cNvSpPr/>
          <p:nvPr/>
        </p:nvSpPr>
        <p:spPr>
          <a:xfrm>
            <a:off x="4776876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6"/>
          <p:cNvSpPr/>
          <p:nvPr/>
        </p:nvSpPr>
        <p:spPr>
          <a:xfrm>
            <a:off x="4891025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6"/>
          <p:cNvSpPr/>
          <p:nvPr/>
        </p:nvSpPr>
        <p:spPr>
          <a:xfrm>
            <a:off x="5005173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6"/>
          <p:cNvSpPr/>
          <p:nvPr/>
        </p:nvSpPr>
        <p:spPr>
          <a:xfrm>
            <a:off x="5265731" y="2712365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6"/>
          <p:cNvSpPr/>
          <p:nvPr/>
        </p:nvSpPr>
        <p:spPr>
          <a:xfrm>
            <a:off x="5300025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16"/>
          <p:cNvSpPr/>
          <p:nvPr/>
        </p:nvSpPr>
        <p:spPr>
          <a:xfrm>
            <a:off x="5414173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6"/>
          <p:cNvSpPr/>
          <p:nvPr/>
        </p:nvSpPr>
        <p:spPr>
          <a:xfrm>
            <a:off x="5528323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16"/>
          <p:cNvSpPr/>
          <p:nvPr/>
        </p:nvSpPr>
        <p:spPr>
          <a:xfrm>
            <a:off x="5642470" y="274124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6"/>
          <p:cNvSpPr/>
          <p:nvPr/>
        </p:nvSpPr>
        <p:spPr>
          <a:xfrm>
            <a:off x="5906107" y="2707295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6"/>
          <p:cNvSpPr/>
          <p:nvPr/>
        </p:nvSpPr>
        <p:spPr>
          <a:xfrm>
            <a:off x="5940401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6"/>
          <p:cNvSpPr/>
          <p:nvPr/>
        </p:nvSpPr>
        <p:spPr>
          <a:xfrm>
            <a:off x="6054549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16"/>
          <p:cNvSpPr/>
          <p:nvPr/>
        </p:nvSpPr>
        <p:spPr>
          <a:xfrm>
            <a:off x="6168699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6"/>
          <p:cNvSpPr/>
          <p:nvPr/>
        </p:nvSpPr>
        <p:spPr>
          <a:xfrm>
            <a:off x="6282846" y="2736176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6"/>
          <p:cNvSpPr/>
          <p:nvPr/>
        </p:nvSpPr>
        <p:spPr>
          <a:xfrm>
            <a:off x="5265731" y="3299367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6"/>
          <p:cNvSpPr/>
          <p:nvPr/>
        </p:nvSpPr>
        <p:spPr>
          <a:xfrm>
            <a:off x="5300025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16"/>
          <p:cNvSpPr/>
          <p:nvPr/>
        </p:nvSpPr>
        <p:spPr>
          <a:xfrm>
            <a:off x="5414173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6"/>
          <p:cNvSpPr/>
          <p:nvPr/>
        </p:nvSpPr>
        <p:spPr>
          <a:xfrm>
            <a:off x="5528323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6"/>
          <p:cNvSpPr/>
          <p:nvPr/>
        </p:nvSpPr>
        <p:spPr>
          <a:xfrm>
            <a:off x="5642470" y="332824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6"/>
          <p:cNvSpPr/>
          <p:nvPr/>
        </p:nvSpPr>
        <p:spPr>
          <a:xfrm>
            <a:off x="5906107" y="3294297"/>
            <a:ext cx="491523" cy="4335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6"/>
          <p:cNvSpPr/>
          <p:nvPr/>
        </p:nvSpPr>
        <p:spPr>
          <a:xfrm>
            <a:off x="5940401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6"/>
          <p:cNvSpPr/>
          <p:nvPr/>
        </p:nvSpPr>
        <p:spPr>
          <a:xfrm>
            <a:off x="6054549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6"/>
          <p:cNvSpPr/>
          <p:nvPr/>
        </p:nvSpPr>
        <p:spPr>
          <a:xfrm>
            <a:off x="6168699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6"/>
          <p:cNvSpPr/>
          <p:nvPr/>
        </p:nvSpPr>
        <p:spPr>
          <a:xfrm>
            <a:off x="6282846" y="3323178"/>
            <a:ext cx="80490" cy="37583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16"/>
          <p:cNvSpPr/>
          <p:nvPr/>
        </p:nvSpPr>
        <p:spPr>
          <a:xfrm>
            <a:off x="357808" y="211756"/>
            <a:ext cx="1769165" cy="566227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6"/>
          <p:cNvSpPr/>
          <p:nvPr/>
        </p:nvSpPr>
        <p:spPr>
          <a:xfrm>
            <a:off x="513520" y="795129"/>
            <a:ext cx="642732" cy="545853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6"/>
          <p:cNvSpPr/>
          <p:nvPr/>
        </p:nvSpPr>
        <p:spPr>
          <a:xfrm>
            <a:off x="513519" y="1395412"/>
            <a:ext cx="642732" cy="545853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16"/>
          <p:cNvSpPr/>
          <p:nvPr/>
        </p:nvSpPr>
        <p:spPr>
          <a:xfrm>
            <a:off x="1328528" y="795129"/>
            <a:ext cx="642732" cy="545853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16"/>
          <p:cNvSpPr/>
          <p:nvPr/>
        </p:nvSpPr>
        <p:spPr>
          <a:xfrm>
            <a:off x="1328527" y="1395412"/>
            <a:ext cx="642732" cy="545853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16"/>
          <p:cNvGrpSpPr/>
          <p:nvPr/>
        </p:nvGrpSpPr>
        <p:grpSpPr>
          <a:xfrm>
            <a:off x="513519" y="2009841"/>
            <a:ext cx="1457741" cy="1146136"/>
            <a:chOff x="530084" y="410538"/>
            <a:chExt cx="1457741" cy="2315506"/>
          </a:xfrm>
        </p:grpSpPr>
        <p:grpSp>
          <p:nvGrpSpPr>
            <p:cNvPr id="952" name="Google Shape;952;p16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953" name="Google Shape;953;p16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5" name="Google Shape;955;p16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956" name="Google Shape;956;p16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8" name="Google Shape;958;p16"/>
          <p:cNvSpPr txBox="1"/>
          <p:nvPr/>
        </p:nvSpPr>
        <p:spPr>
          <a:xfrm>
            <a:off x="699024" y="152122"/>
            <a:ext cx="108673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3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9" name="Google Shape;959;p16"/>
          <p:cNvSpPr txBox="1"/>
          <p:nvPr/>
        </p:nvSpPr>
        <p:spPr>
          <a:xfrm>
            <a:off x="493640" y="846202"/>
            <a:ext cx="440689" cy="2618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</a:t>
            </a:r>
            <a:endParaRPr/>
          </a:p>
        </p:txBody>
      </p:sp>
      <p:grpSp>
        <p:nvGrpSpPr>
          <p:cNvPr id="960" name="Google Shape;960;p16"/>
          <p:cNvGrpSpPr/>
          <p:nvPr/>
        </p:nvGrpSpPr>
        <p:grpSpPr>
          <a:xfrm>
            <a:off x="513518" y="3207744"/>
            <a:ext cx="642733" cy="1146136"/>
            <a:chOff x="530084" y="410538"/>
            <a:chExt cx="622854" cy="4185704"/>
          </a:xfrm>
        </p:grpSpPr>
        <p:sp>
          <p:nvSpPr>
            <p:cNvPr id="961" name="Google Shape;961;p16"/>
            <p:cNvSpPr/>
            <p:nvPr/>
          </p:nvSpPr>
          <p:spPr>
            <a:xfrm>
              <a:off x="530085" y="410538"/>
              <a:ext cx="622853" cy="1993461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530084" y="2602781"/>
              <a:ext cx="622853" cy="1993461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3" name="Google Shape;963;p16"/>
          <p:cNvGrpSpPr/>
          <p:nvPr/>
        </p:nvGrpSpPr>
        <p:grpSpPr>
          <a:xfrm>
            <a:off x="1328526" y="3207744"/>
            <a:ext cx="642733" cy="1146136"/>
            <a:chOff x="530084" y="410538"/>
            <a:chExt cx="622854" cy="4185704"/>
          </a:xfrm>
        </p:grpSpPr>
        <p:sp>
          <p:nvSpPr>
            <p:cNvPr id="964" name="Google Shape;964;p16"/>
            <p:cNvSpPr/>
            <p:nvPr/>
          </p:nvSpPr>
          <p:spPr>
            <a:xfrm>
              <a:off x="530085" y="410538"/>
              <a:ext cx="622853" cy="1993461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530084" y="2602781"/>
              <a:ext cx="622853" cy="1993461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6" name="Google Shape;966;p16"/>
          <p:cNvGrpSpPr/>
          <p:nvPr/>
        </p:nvGrpSpPr>
        <p:grpSpPr>
          <a:xfrm>
            <a:off x="513518" y="4412517"/>
            <a:ext cx="1457741" cy="1146136"/>
            <a:chOff x="530084" y="410538"/>
            <a:chExt cx="1457741" cy="2315506"/>
          </a:xfrm>
        </p:grpSpPr>
        <p:grpSp>
          <p:nvGrpSpPr>
            <p:cNvPr id="967" name="Google Shape;967;p16"/>
            <p:cNvGrpSpPr/>
            <p:nvPr/>
          </p:nvGrpSpPr>
          <p:grpSpPr>
            <a:xfrm>
              <a:off x="530084" y="410538"/>
              <a:ext cx="642733" cy="2315506"/>
              <a:chOff x="530084" y="410538"/>
              <a:chExt cx="622854" cy="4185704"/>
            </a:xfrm>
          </p:grpSpPr>
          <p:sp>
            <p:nvSpPr>
              <p:cNvPr id="968" name="Google Shape;968;p16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16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0" name="Google Shape;970;p16"/>
            <p:cNvGrpSpPr/>
            <p:nvPr/>
          </p:nvGrpSpPr>
          <p:grpSpPr>
            <a:xfrm>
              <a:off x="1345092" y="410538"/>
              <a:ext cx="642733" cy="2315506"/>
              <a:chOff x="530084" y="410538"/>
              <a:chExt cx="622854" cy="4185704"/>
            </a:xfrm>
          </p:grpSpPr>
          <p:sp>
            <p:nvSpPr>
              <p:cNvPr id="971" name="Google Shape;971;p16"/>
              <p:cNvSpPr/>
              <p:nvPr/>
            </p:nvSpPr>
            <p:spPr>
              <a:xfrm>
                <a:off x="530085" y="410538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16"/>
              <p:cNvSpPr/>
              <p:nvPr/>
            </p:nvSpPr>
            <p:spPr>
              <a:xfrm>
                <a:off x="530084" y="2602781"/>
                <a:ext cx="622853" cy="199346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