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3"/>
  </p:notesMasterIdLst>
  <p:sldIdLst>
    <p:sldId id="256" r:id="rId2"/>
    <p:sldId id="261" r:id="rId3"/>
    <p:sldId id="305" r:id="rId4"/>
    <p:sldId id="260" r:id="rId5"/>
    <p:sldId id="262" r:id="rId6"/>
    <p:sldId id="296" r:id="rId7"/>
    <p:sldId id="297" r:id="rId8"/>
    <p:sldId id="263" r:id="rId9"/>
    <p:sldId id="298" r:id="rId10"/>
    <p:sldId id="299" r:id="rId11"/>
    <p:sldId id="300" r:id="rId12"/>
    <p:sldId id="301" r:id="rId13"/>
    <p:sldId id="302" r:id="rId14"/>
    <p:sldId id="303" r:id="rId15"/>
    <p:sldId id="264" r:id="rId16"/>
    <p:sldId id="265" r:id="rId17"/>
    <p:sldId id="266" r:id="rId18"/>
    <p:sldId id="269" r:id="rId19"/>
    <p:sldId id="306" r:id="rId20"/>
    <p:sldId id="304" r:id="rId21"/>
    <p:sldId id="307" r:id="rId22"/>
  </p:sldIdLst>
  <p:sldSz cx="9144000" cy="5143500" type="screen16x9"/>
  <p:notesSz cx="6858000" cy="9144000"/>
  <p:embeddedFontLst>
    <p:embeddedFont>
      <p:font typeface="PT Sans" panose="020B0604020202020204" charset="0"/>
      <p:regular r:id="rId24"/>
      <p:bold r:id="rId25"/>
      <p:italic r:id="rId26"/>
      <p:boldItalic r:id="rId27"/>
    </p:embeddedFont>
    <p:embeddedFont>
      <p:font typeface="Inter Medium" panose="020B0604020202020204" charset="0"/>
      <p:regular r:id="rId28"/>
      <p:bold r:id="rId29"/>
    </p:embeddedFont>
    <p:embeddedFont>
      <p:font typeface="Krona One" panose="020B0604020202020204" charset="0"/>
      <p:regular r:id="rId30"/>
    </p:embeddedFont>
    <p:embeddedFont>
      <p:font typeface="Barlow" panose="020B0604020202020204" charset="0"/>
      <p:regular r:id="rId31"/>
      <p:bold r:id="rId32"/>
      <p:italic r:id="rId33"/>
      <p:boldItalic r:id="rId34"/>
    </p:embeddedFont>
    <p:embeddedFont>
      <p:font typeface="Abril Fatface" panose="020B0604020202020204" charset="0"/>
      <p:regular r:id="rId35"/>
    </p:embeddedFont>
    <p:embeddedFont>
      <p:font typeface="Tahoma" panose="020B0604030504040204" pitchFamily="34" charset="0"/>
      <p:regular r:id="rId36"/>
      <p:bold r:id="rId37"/>
    </p:embeddedFont>
    <p:embeddedFont>
      <p:font typeface="Calibri" panose="020F050202020403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3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E1334F-C590-477B-921D-FA623FAF7B55}">
  <a:tblStyle styleId="{80E1334F-C590-477B-921D-FA623FAF7B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4660"/>
  </p:normalViewPr>
  <p:slideViewPr>
    <p:cSldViewPr snapToGrid="0">
      <p:cViewPr varScale="1">
        <p:scale>
          <a:sx n="105" d="100"/>
          <a:sy n="105" d="100"/>
        </p:scale>
        <p:origin x="61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7"/>
        <p:cNvGrpSpPr/>
        <p:nvPr/>
      </p:nvGrpSpPr>
      <p:grpSpPr>
        <a:xfrm>
          <a:off x="0" y="0"/>
          <a:ext cx="0" cy="0"/>
          <a:chOff x="0" y="0"/>
          <a:chExt cx="0" cy="0"/>
        </a:xfrm>
      </p:grpSpPr>
      <p:sp>
        <p:nvSpPr>
          <p:cNvPr id="2308" name="Google Shape;2308;g1a624180a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9" name="Google Shape;2309;g1a624180a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205c6cc64f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205c6cc64f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744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205c6cc64f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205c6cc64f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554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205c6cc64f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205c6cc64f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1078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205c6cc64f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205c6cc64f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3719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205c6cc64f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205c6cc64f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0068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1"/>
        <p:cNvGrpSpPr/>
        <p:nvPr/>
      </p:nvGrpSpPr>
      <p:grpSpPr>
        <a:xfrm>
          <a:off x="0" y="0"/>
          <a:ext cx="0" cy="0"/>
          <a:chOff x="0" y="0"/>
          <a:chExt cx="0" cy="0"/>
        </a:xfrm>
      </p:grpSpPr>
      <p:sp>
        <p:nvSpPr>
          <p:cNvPr id="2542" name="Google Shape;2542;g205c6cc64f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3" name="Google Shape;2543;g205c6cc64f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9"/>
        <p:cNvGrpSpPr/>
        <p:nvPr/>
      </p:nvGrpSpPr>
      <p:grpSpPr>
        <a:xfrm>
          <a:off x="0" y="0"/>
          <a:ext cx="0" cy="0"/>
          <a:chOff x="0" y="0"/>
          <a:chExt cx="0" cy="0"/>
        </a:xfrm>
      </p:grpSpPr>
      <p:sp>
        <p:nvSpPr>
          <p:cNvPr id="2560" name="Google Shape;2560;g205c6cc64f4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1" name="Google Shape;2561;g205c6cc64f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1"/>
        <p:cNvGrpSpPr/>
        <p:nvPr/>
      </p:nvGrpSpPr>
      <p:grpSpPr>
        <a:xfrm>
          <a:off x="0" y="0"/>
          <a:ext cx="0" cy="0"/>
          <a:chOff x="0" y="0"/>
          <a:chExt cx="0" cy="0"/>
        </a:xfrm>
      </p:grpSpPr>
      <p:sp>
        <p:nvSpPr>
          <p:cNvPr id="2572" name="Google Shape;2572;g205c6cc64f4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3" name="Google Shape;2573;g205c6cc64f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5"/>
        <p:cNvGrpSpPr/>
        <p:nvPr/>
      </p:nvGrpSpPr>
      <p:grpSpPr>
        <a:xfrm>
          <a:off x="0" y="0"/>
          <a:ext cx="0" cy="0"/>
          <a:chOff x="0" y="0"/>
          <a:chExt cx="0" cy="0"/>
        </a:xfrm>
      </p:grpSpPr>
      <p:sp>
        <p:nvSpPr>
          <p:cNvPr id="2626" name="Google Shape;2626;g205c6cc64f4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7" name="Google Shape;2627;g205c6cc64f4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4"/>
        <p:cNvGrpSpPr/>
        <p:nvPr/>
      </p:nvGrpSpPr>
      <p:grpSpPr>
        <a:xfrm>
          <a:off x="0" y="0"/>
          <a:ext cx="0" cy="0"/>
          <a:chOff x="0" y="0"/>
          <a:chExt cx="0" cy="0"/>
        </a:xfrm>
      </p:grpSpPr>
      <p:sp>
        <p:nvSpPr>
          <p:cNvPr id="2585" name="Google Shape;2585;g205c6cc64f4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6" name="Google Shape;2586;g205c6cc64f4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309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1"/>
        <p:cNvGrpSpPr/>
        <p:nvPr/>
      </p:nvGrpSpPr>
      <p:grpSpPr>
        <a:xfrm>
          <a:off x="0" y="0"/>
          <a:ext cx="0" cy="0"/>
          <a:chOff x="0" y="0"/>
          <a:chExt cx="0" cy="0"/>
        </a:xfrm>
      </p:grpSpPr>
      <p:sp>
        <p:nvSpPr>
          <p:cNvPr id="2432" name="Google Shape;2432;g19d2408549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3" name="Google Shape;2433;g19d2408549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4"/>
        <p:cNvGrpSpPr/>
        <p:nvPr/>
      </p:nvGrpSpPr>
      <p:grpSpPr>
        <a:xfrm>
          <a:off x="0" y="0"/>
          <a:ext cx="0" cy="0"/>
          <a:chOff x="0" y="0"/>
          <a:chExt cx="0" cy="0"/>
        </a:xfrm>
      </p:grpSpPr>
      <p:sp>
        <p:nvSpPr>
          <p:cNvPr id="2955" name="Google Shape;2955;g205c6cc64f4_0_190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6" name="Google Shape;2956;g205c6cc64f4_0_19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871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5"/>
        <p:cNvGrpSpPr/>
        <p:nvPr/>
      </p:nvGrpSpPr>
      <p:grpSpPr>
        <a:xfrm>
          <a:off x="0" y="0"/>
          <a:ext cx="0" cy="0"/>
          <a:chOff x="0" y="0"/>
          <a:chExt cx="0" cy="0"/>
        </a:xfrm>
      </p:grpSpPr>
      <p:sp>
        <p:nvSpPr>
          <p:cNvPr id="2346" name="Google Shape;2346;g19d2408549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7" name="Google Shape;2347;g19d2408549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964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1"/>
        <p:cNvGrpSpPr/>
        <p:nvPr/>
      </p:nvGrpSpPr>
      <p:grpSpPr>
        <a:xfrm>
          <a:off x="0" y="0"/>
          <a:ext cx="0" cy="0"/>
          <a:chOff x="0" y="0"/>
          <a:chExt cx="0" cy="0"/>
        </a:xfrm>
      </p:grpSpPr>
      <p:sp>
        <p:nvSpPr>
          <p:cNvPr id="2542" name="Google Shape;2542;g205c6cc64f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3" name="Google Shape;2543;g205c6cc64f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7380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7"/>
        <p:cNvGrpSpPr/>
        <p:nvPr/>
      </p:nvGrpSpPr>
      <p:grpSpPr>
        <a:xfrm>
          <a:off x="0" y="0"/>
          <a:ext cx="0" cy="0"/>
          <a:chOff x="0" y="0"/>
          <a:chExt cx="0" cy="0"/>
        </a:xfrm>
      </p:grpSpPr>
      <p:sp>
        <p:nvSpPr>
          <p:cNvPr id="2358" name="Google Shape;235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9" name="Google Shape;235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4"/>
        <p:cNvGrpSpPr/>
        <p:nvPr/>
      </p:nvGrpSpPr>
      <p:grpSpPr>
        <a:xfrm>
          <a:off x="0" y="0"/>
          <a:ext cx="0" cy="0"/>
          <a:chOff x="0" y="0"/>
          <a:chExt cx="0" cy="0"/>
        </a:xfrm>
      </p:grpSpPr>
      <p:sp>
        <p:nvSpPr>
          <p:cNvPr id="2505" name="Google Shape;2505;g205c6cc64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6" name="Google Shape;2506;g205c6cc64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4"/>
        <p:cNvGrpSpPr/>
        <p:nvPr/>
      </p:nvGrpSpPr>
      <p:grpSpPr>
        <a:xfrm>
          <a:off x="0" y="0"/>
          <a:ext cx="0" cy="0"/>
          <a:chOff x="0" y="0"/>
          <a:chExt cx="0" cy="0"/>
        </a:xfrm>
      </p:grpSpPr>
      <p:sp>
        <p:nvSpPr>
          <p:cNvPr id="2505" name="Google Shape;2505;g205c6cc64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6" name="Google Shape;2506;g205c6cc64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0040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4"/>
        <p:cNvGrpSpPr/>
        <p:nvPr/>
      </p:nvGrpSpPr>
      <p:grpSpPr>
        <a:xfrm>
          <a:off x="0" y="0"/>
          <a:ext cx="0" cy="0"/>
          <a:chOff x="0" y="0"/>
          <a:chExt cx="0" cy="0"/>
        </a:xfrm>
      </p:grpSpPr>
      <p:sp>
        <p:nvSpPr>
          <p:cNvPr id="2505" name="Google Shape;2505;g205c6cc64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6" name="Google Shape;2506;g205c6cc64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585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205c6cc64f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205c6cc64f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205c6cc64f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205c6cc64f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2413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463225" y="4332525"/>
            <a:ext cx="1556400" cy="15564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6359600" y="4238997"/>
            <a:ext cx="1898391" cy="1649926"/>
            <a:chOff x="7170900" y="2667248"/>
            <a:chExt cx="2524456" cy="2194050"/>
          </a:xfrm>
        </p:grpSpPr>
        <p:cxnSp>
          <p:nvCxnSpPr>
            <p:cNvPr id="12" name="Google Shape;12;p2"/>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 name="Google Shape;14;p2"/>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 name="Google Shape;15;p2"/>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 name="Google Shape;16;p2"/>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 name="Google Shape;17;p2"/>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8" name="Google Shape;18;p2"/>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9" name="Google Shape;19;p2"/>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 name="Google Shape;20;p2"/>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 name="Google Shape;21;p2"/>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 name="Google Shape;22;p2"/>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 name="Google Shape;23;p2"/>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 name="Google Shape;24;p2"/>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5" name="Google Shape;25;p2"/>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6" name="Google Shape;26;p2"/>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7" name="Google Shape;27;p2"/>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8" name="Google Shape;28;p2"/>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9" name="Google Shape;29;p2"/>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30" name="Google Shape;30;p2"/>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31" name="Google Shape;31;p2"/>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32" name="Google Shape;32;p2"/>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33" name="Google Shape;33;p2"/>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34" name="Google Shape;34;p2"/>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35" name="Google Shape;35;p2"/>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36" name="Google Shape;36;p2"/>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37" name="Google Shape;37;p2"/>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38" name="Google Shape;38;p2"/>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39" name="Google Shape;39;p2"/>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40" name="Google Shape;40;p2"/>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41" name="Google Shape;41;p2"/>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42" name="Google Shape;42;p2"/>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43" name="Google Shape;43;p2"/>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44" name="Google Shape;44;p2"/>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45" name="Google Shape;45;p2"/>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46" name="Google Shape;46;p2"/>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47" name="Google Shape;47;p2"/>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48" name="Google Shape;48;p2"/>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49" name="Google Shape;49;p2"/>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50" name="Google Shape;50;p2"/>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51" name="Google Shape;51;p2"/>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52" name="Google Shape;52;p2"/>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53" name="Google Shape;53;p2"/>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54" name="Google Shape;54;p2"/>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55" name="Google Shape;55;p2"/>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56" name="Google Shape;56;p2"/>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57" name="Google Shape;57;p2"/>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58" name="Google Shape;58;p2"/>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59" name="Google Shape;59;p2"/>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60" name="Google Shape;60;p2"/>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61" name="Google Shape;61;p2"/>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62" name="Google Shape;62;p2"/>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63" name="Google Shape;63;p2"/>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64" name="Google Shape;64;p2"/>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65" name="Google Shape;65;p2"/>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66" name="Google Shape;66;p2"/>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67" name="Google Shape;67;p2"/>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68" name="Google Shape;68;p2"/>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69" name="Google Shape;69;p2"/>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0" name="Google Shape;70;p2"/>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1" name="Google Shape;71;p2"/>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
        <p:nvSpPr>
          <p:cNvPr id="72" name="Google Shape;72;p2"/>
          <p:cNvSpPr/>
          <p:nvPr/>
        </p:nvSpPr>
        <p:spPr>
          <a:xfrm>
            <a:off x="7884875" y="2617500"/>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866950" y="470587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189700" y="128488"/>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txBox="1">
            <a:spLocks noGrp="1"/>
          </p:cNvSpPr>
          <p:nvPr>
            <p:ph type="ctrTitle"/>
          </p:nvPr>
        </p:nvSpPr>
        <p:spPr>
          <a:xfrm>
            <a:off x="734975" y="978713"/>
            <a:ext cx="5527200" cy="2766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a:highlight>
                  <a:schemeClr val="lt2"/>
                </a:highligh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76" name="Google Shape;76;p2"/>
          <p:cNvSpPr txBox="1">
            <a:spLocks noGrp="1"/>
          </p:cNvSpPr>
          <p:nvPr>
            <p:ph type="subTitle" idx="1"/>
          </p:nvPr>
        </p:nvSpPr>
        <p:spPr>
          <a:xfrm>
            <a:off x="734975" y="3744788"/>
            <a:ext cx="5527200" cy="420000"/>
          </a:xfrm>
          <a:prstGeom prst="rect">
            <a:avLst/>
          </a:prstGeom>
          <a:solidFill>
            <a:schemeClr val="dk1"/>
          </a:solidFill>
          <a:ln>
            <a:noFill/>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b="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77" name="Google Shape;77;p2"/>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a:buNone/>
              <a:defRPr sz="1900" b="1">
                <a:highlight>
                  <a:schemeClr val="lt2"/>
                </a:highlight>
                <a:latin typeface="Krona One"/>
                <a:ea typeface="Krona One"/>
                <a:cs typeface="Krona One"/>
                <a:sym typeface="Krona One"/>
              </a:defRPr>
            </a:lvl1pPr>
            <a:lvl2pPr lvl="1" algn="ctr">
              <a:buNone/>
              <a:defRPr sz="1900" b="1">
                <a:highlight>
                  <a:schemeClr val="lt2"/>
                </a:highlight>
                <a:latin typeface="Krona One"/>
                <a:ea typeface="Krona One"/>
                <a:cs typeface="Krona One"/>
                <a:sym typeface="Krona One"/>
              </a:defRPr>
            </a:lvl2pPr>
            <a:lvl3pPr lvl="2" algn="ctr">
              <a:buNone/>
              <a:defRPr sz="1900" b="1">
                <a:highlight>
                  <a:schemeClr val="lt2"/>
                </a:highlight>
                <a:latin typeface="Krona One"/>
                <a:ea typeface="Krona One"/>
                <a:cs typeface="Krona One"/>
                <a:sym typeface="Krona One"/>
              </a:defRPr>
            </a:lvl3pPr>
            <a:lvl4pPr lvl="3" algn="ctr">
              <a:buNone/>
              <a:defRPr sz="1900" b="1">
                <a:highlight>
                  <a:schemeClr val="lt2"/>
                </a:highlight>
                <a:latin typeface="Krona One"/>
                <a:ea typeface="Krona One"/>
                <a:cs typeface="Krona One"/>
                <a:sym typeface="Krona One"/>
              </a:defRPr>
            </a:lvl4pPr>
            <a:lvl5pPr lvl="4" algn="ctr">
              <a:buNone/>
              <a:defRPr sz="1900" b="1">
                <a:highlight>
                  <a:schemeClr val="lt2"/>
                </a:highlight>
                <a:latin typeface="Krona One"/>
                <a:ea typeface="Krona One"/>
                <a:cs typeface="Krona One"/>
                <a:sym typeface="Krona One"/>
              </a:defRPr>
            </a:lvl5pPr>
            <a:lvl6pPr lvl="5" algn="ctr">
              <a:buNone/>
              <a:defRPr sz="1900" b="1">
                <a:highlight>
                  <a:schemeClr val="lt2"/>
                </a:highlight>
                <a:latin typeface="Krona One"/>
                <a:ea typeface="Krona One"/>
                <a:cs typeface="Krona One"/>
                <a:sym typeface="Krona One"/>
              </a:defRPr>
            </a:lvl6pPr>
            <a:lvl7pPr lvl="6" algn="ctr">
              <a:buNone/>
              <a:defRPr sz="1900" b="1">
                <a:highlight>
                  <a:schemeClr val="lt2"/>
                </a:highlight>
                <a:latin typeface="Krona One"/>
                <a:ea typeface="Krona One"/>
                <a:cs typeface="Krona One"/>
                <a:sym typeface="Krona One"/>
              </a:defRPr>
            </a:lvl7pPr>
            <a:lvl8pPr lvl="7" algn="ctr">
              <a:buNone/>
              <a:defRPr sz="1900" b="1">
                <a:highlight>
                  <a:schemeClr val="lt2"/>
                </a:highlight>
                <a:latin typeface="Krona One"/>
                <a:ea typeface="Krona One"/>
                <a:cs typeface="Krona One"/>
                <a:sym typeface="Krona One"/>
              </a:defRPr>
            </a:lvl8pPr>
            <a:lvl9pPr lvl="8" algn="ctr">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grpSp>
        <p:nvGrpSpPr>
          <p:cNvPr id="78" name="Google Shape;78;p2"/>
          <p:cNvGrpSpPr/>
          <p:nvPr/>
        </p:nvGrpSpPr>
        <p:grpSpPr>
          <a:xfrm>
            <a:off x="-368886" y="-577740"/>
            <a:ext cx="1790849" cy="1556459"/>
            <a:chOff x="7170900" y="2667248"/>
            <a:chExt cx="2524456" cy="2194050"/>
          </a:xfrm>
        </p:grpSpPr>
        <p:cxnSp>
          <p:nvCxnSpPr>
            <p:cNvPr id="79" name="Google Shape;79;p2"/>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80" name="Google Shape;80;p2"/>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81" name="Google Shape;81;p2"/>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82" name="Google Shape;82;p2"/>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83" name="Google Shape;83;p2"/>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84" name="Google Shape;84;p2"/>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85" name="Google Shape;85;p2"/>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86" name="Google Shape;86;p2"/>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87" name="Google Shape;87;p2"/>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88" name="Google Shape;88;p2"/>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89" name="Google Shape;89;p2"/>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0" name="Google Shape;90;p2"/>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1" name="Google Shape;91;p2"/>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2" name="Google Shape;92;p2"/>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3" name="Google Shape;93;p2"/>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4" name="Google Shape;94;p2"/>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5" name="Google Shape;95;p2"/>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6" name="Google Shape;96;p2"/>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7" name="Google Shape;97;p2"/>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8" name="Google Shape;98;p2"/>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9" name="Google Shape;99;p2"/>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0" name="Google Shape;100;p2"/>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1" name="Google Shape;101;p2"/>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2" name="Google Shape;102;p2"/>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3" name="Google Shape;103;p2"/>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4" name="Google Shape;104;p2"/>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5" name="Google Shape;105;p2"/>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6" name="Google Shape;106;p2"/>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7" name="Google Shape;107;p2"/>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8" name="Google Shape;108;p2"/>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9" name="Google Shape;109;p2"/>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0" name="Google Shape;110;p2"/>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1" name="Google Shape;111;p2"/>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2" name="Google Shape;112;p2"/>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3" name="Google Shape;113;p2"/>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4" name="Google Shape;114;p2"/>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5" name="Google Shape;115;p2"/>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6" name="Google Shape;116;p2"/>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7" name="Google Shape;117;p2"/>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8" name="Google Shape;118;p2"/>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9" name="Google Shape;119;p2"/>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0" name="Google Shape;120;p2"/>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1" name="Google Shape;121;p2"/>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2" name="Google Shape;122;p2"/>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3" name="Google Shape;123;p2"/>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4" name="Google Shape;124;p2"/>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5" name="Google Shape;125;p2"/>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6" name="Google Shape;126;p2"/>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7" name="Google Shape;127;p2"/>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8" name="Google Shape;128;p2"/>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9" name="Google Shape;129;p2"/>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0" name="Google Shape;130;p2"/>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1" name="Google Shape;131;p2"/>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2" name="Google Shape;132;p2"/>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3" name="Google Shape;133;p2"/>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4" name="Google Shape;134;p2"/>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5" name="Google Shape;135;p2"/>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6" name="Google Shape;136;p2"/>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7" name="Google Shape;137;p2"/>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8" name="Google Shape;138;p2"/>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_1">
    <p:spTree>
      <p:nvGrpSpPr>
        <p:cNvPr id="1" name="Shape 710"/>
        <p:cNvGrpSpPr/>
        <p:nvPr/>
      </p:nvGrpSpPr>
      <p:grpSpPr>
        <a:xfrm>
          <a:off x="0" y="0"/>
          <a:ext cx="0" cy="0"/>
          <a:chOff x="0" y="0"/>
          <a:chExt cx="0" cy="0"/>
        </a:xfrm>
      </p:grpSpPr>
      <p:sp>
        <p:nvSpPr>
          <p:cNvPr id="711" name="Google Shape;711;p14"/>
          <p:cNvSpPr txBox="1">
            <a:spLocks noGrp="1"/>
          </p:cNvSpPr>
          <p:nvPr>
            <p:ph type="title"/>
          </p:nvPr>
        </p:nvSpPr>
        <p:spPr>
          <a:xfrm>
            <a:off x="734975" y="457200"/>
            <a:ext cx="7674000" cy="5718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2" name="Google Shape;712;p14"/>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
        <p:nvSpPr>
          <p:cNvPr id="713" name="Google Shape;713;p14"/>
          <p:cNvSpPr/>
          <p:nvPr/>
        </p:nvSpPr>
        <p:spPr>
          <a:xfrm flipH="1">
            <a:off x="5192788" y="4798313"/>
            <a:ext cx="2742000" cy="105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4"/>
          <p:cNvSpPr/>
          <p:nvPr/>
        </p:nvSpPr>
        <p:spPr>
          <a:xfrm flipH="1">
            <a:off x="8659488" y="1911300"/>
            <a:ext cx="1556400" cy="15564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4"/>
          <p:cNvSpPr/>
          <p:nvPr/>
        </p:nvSpPr>
        <p:spPr>
          <a:xfrm flipH="1">
            <a:off x="8810313" y="2499750"/>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14"/>
          <p:cNvGrpSpPr/>
          <p:nvPr/>
        </p:nvGrpSpPr>
        <p:grpSpPr>
          <a:xfrm flipH="1">
            <a:off x="-1566900" y="2739472"/>
            <a:ext cx="1790849" cy="1556459"/>
            <a:chOff x="7170900" y="2667248"/>
            <a:chExt cx="2524456" cy="2194050"/>
          </a:xfrm>
        </p:grpSpPr>
        <p:cxnSp>
          <p:nvCxnSpPr>
            <p:cNvPr id="717" name="Google Shape;717;p14"/>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18" name="Google Shape;718;p14"/>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19" name="Google Shape;719;p14"/>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20" name="Google Shape;720;p14"/>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21" name="Google Shape;721;p14"/>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22" name="Google Shape;722;p14"/>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23" name="Google Shape;723;p14"/>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24" name="Google Shape;724;p14"/>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25" name="Google Shape;725;p14"/>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26" name="Google Shape;726;p14"/>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27" name="Google Shape;727;p14"/>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28" name="Google Shape;728;p14"/>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29" name="Google Shape;729;p14"/>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30" name="Google Shape;730;p14"/>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31" name="Google Shape;731;p14"/>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32" name="Google Shape;732;p14"/>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33" name="Google Shape;733;p14"/>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34" name="Google Shape;734;p14"/>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35" name="Google Shape;735;p14"/>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36" name="Google Shape;736;p14"/>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37" name="Google Shape;737;p14"/>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38" name="Google Shape;738;p14"/>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39" name="Google Shape;739;p14"/>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40" name="Google Shape;740;p14"/>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41" name="Google Shape;741;p14"/>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42" name="Google Shape;742;p14"/>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43" name="Google Shape;743;p14"/>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44" name="Google Shape;744;p14"/>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45" name="Google Shape;745;p14"/>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46" name="Google Shape;746;p14"/>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47" name="Google Shape;747;p14"/>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48" name="Google Shape;748;p14"/>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49" name="Google Shape;749;p14"/>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50" name="Google Shape;750;p14"/>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51" name="Google Shape;751;p14"/>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52" name="Google Shape;752;p14"/>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53" name="Google Shape;753;p14"/>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54" name="Google Shape;754;p14"/>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55" name="Google Shape;755;p14"/>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56" name="Google Shape;756;p14"/>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57" name="Google Shape;757;p14"/>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58" name="Google Shape;758;p14"/>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59" name="Google Shape;759;p14"/>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60" name="Google Shape;760;p14"/>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61" name="Google Shape;761;p14"/>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62" name="Google Shape;762;p14"/>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63" name="Google Shape;763;p14"/>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64" name="Google Shape;764;p14"/>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65" name="Google Shape;765;p14"/>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66" name="Google Shape;766;p14"/>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67" name="Google Shape;767;p14"/>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68" name="Google Shape;768;p14"/>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69" name="Google Shape;769;p14"/>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70" name="Google Shape;770;p14"/>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71" name="Google Shape;771;p14"/>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72" name="Google Shape;772;p14"/>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73" name="Google Shape;773;p14"/>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74" name="Google Shape;774;p14"/>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75" name="Google Shape;775;p14"/>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76" name="Google Shape;776;p14"/>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
        <p:nvSpPr>
          <p:cNvPr id="777" name="Google Shape;777;p14"/>
          <p:cNvSpPr/>
          <p:nvPr/>
        </p:nvSpPr>
        <p:spPr>
          <a:xfrm rot="7672214" flipH="1">
            <a:off x="-1030761" y="-416031"/>
            <a:ext cx="2138749" cy="1276927"/>
          </a:xfrm>
          <a:custGeom>
            <a:avLst/>
            <a:gdLst/>
            <a:ahLst/>
            <a:cxnLst/>
            <a:rect l="l" t="t" r="r" b="b"/>
            <a:pathLst>
              <a:path w="115422" h="68912" extrusionOk="0">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w="28575" cap="flat" cmpd="sng">
            <a:solidFill>
              <a:schemeClr val="lt1"/>
            </a:solidFill>
            <a:prstDash val="solid"/>
            <a:round/>
            <a:headEnd type="none" w="med" len="med"/>
            <a:tailEnd type="none" w="med" len="med"/>
          </a:ln>
        </p:spPr>
      </p:sp>
      <p:grpSp>
        <p:nvGrpSpPr>
          <p:cNvPr id="778" name="Google Shape;778;p14"/>
          <p:cNvGrpSpPr/>
          <p:nvPr/>
        </p:nvGrpSpPr>
        <p:grpSpPr>
          <a:xfrm flipH="1">
            <a:off x="7545373" y="-945104"/>
            <a:ext cx="1492711" cy="1297342"/>
            <a:chOff x="7170900" y="2667248"/>
            <a:chExt cx="2524456" cy="2194050"/>
          </a:xfrm>
        </p:grpSpPr>
        <p:cxnSp>
          <p:nvCxnSpPr>
            <p:cNvPr id="779" name="Google Shape;779;p14"/>
            <p:cNvCxnSpPr/>
            <p:nvPr/>
          </p:nvCxnSpPr>
          <p:spPr>
            <a:xfrm>
              <a:off x="7235125"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780" name="Google Shape;780;p14"/>
            <p:cNvCxnSpPr/>
            <p:nvPr/>
          </p:nvCxnSpPr>
          <p:spPr>
            <a:xfrm>
              <a:off x="7170900"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781" name="Google Shape;781;p14"/>
            <p:cNvCxnSpPr/>
            <p:nvPr/>
          </p:nvCxnSpPr>
          <p:spPr>
            <a:xfrm>
              <a:off x="77015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782" name="Google Shape;782;p14"/>
            <p:cNvCxnSpPr/>
            <p:nvPr/>
          </p:nvCxnSpPr>
          <p:spPr>
            <a:xfrm>
              <a:off x="76372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783" name="Google Shape;783;p14"/>
            <p:cNvCxnSpPr/>
            <p:nvPr/>
          </p:nvCxnSpPr>
          <p:spPr>
            <a:xfrm>
              <a:off x="81678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784" name="Google Shape;784;p14"/>
            <p:cNvCxnSpPr/>
            <p:nvPr/>
          </p:nvCxnSpPr>
          <p:spPr>
            <a:xfrm>
              <a:off x="81036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785" name="Google Shape;785;p14"/>
            <p:cNvCxnSpPr/>
            <p:nvPr/>
          </p:nvCxnSpPr>
          <p:spPr>
            <a:xfrm>
              <a:off x="863425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786" name="Google Shape;786;p14"/>
            <p:cNvCxnSpPr/>
            <p:nvPr/>
          </p:nvCxnSpPr>
          <p:spPr>
            <a:xfrm>
              <a:off x="857003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787" name="Google Shape;787;p14"/>
            <p:cNvCxnSpPr/>
            <p:nvPr/>
          </p:nvCxnSpPr>
          <p:spPr>
            <a:xfrm>
              <a:off x="91648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788" name="Google Shape;788;p14"/>
            <p:cNvCxnSpPr/>
            <p:nvPr/>
          </p:nvCxnSpPr>
          <p:spPr>
            <a:xfrm>
              <a:off x="91005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789" name="Google Shape;789;p14"/>
            <p:cNvCxnSpPr/>
            <p:nvPr/>
          </p:nvCxnSpPr>
          <p:spPr>
            <a:xfrm>
              <a:off x="96311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790" name="Google Shape;790;p14"/>
            <p:cNvCxnSpPr/>
            <p:nvPr/>
          </p:nvCxnSpPr>
          <p:spPr>
            <a:xfrm>
              <a:off x="95669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791" name="Google Shape;791;p14"/>
            <p:cNvCxnSpPr/>
            <p:nvPr/>
          </p:nvCxnSpPr>
          <p:spPr>
            <a:xfrm>
              <a:off x="7235125"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792" name="Google Shape;792;p14"/>
            <p:cNvCxnSpPr/>
            <p:nvPr/>
          </p:nvCxnSpPr>
          <p:spPr>
            <a:xfrm>
              <a:off x="7170900"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793" name="Google Shape;793;p14"/>
            <p:cNvCxnSpPr/>
            <p:nvPr/>
          </p:nvCxnSpPr>
          <p:spPr>
            <a:xfrm>
              <a:off x="77015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794" name="Google Shape;794;p14"/>
            <p:cNvCxnSpPr/>
            <p:nvPr/>
          </p:nvCxnSpPr>
          <p:spPr>
            <a:xfrm>
              <a:off x="76372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795" name="Google Shape;795;p14"/>
            <p:cNvCxnSpPr/>
            <p:nvPr/>
          </p:nvCxnSpPr>
          <p:spPr>
            <a:xfrm>
              <a:off x="81678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796" name="Google Shape;796;p14"/>
            <p:cNvCxnSpPr/>
            <p:nvPr/>
          </p:nvCxnSpPr>
          <p:spPr>
            <a:xfrm>
              <a:off x="81036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797" name="Google Shape;797;p14"/>
            <p:cNvCxnSpPr/>
            <p:nvPr/>
          </p:nvCxnSpPr>
          <p:spPr>
            <a:xfrm>
              <a:off x="863425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798" name="Google Shape;798;p14"/>
            <p:cNvCxnSpPr/>
            <p:nvPr/>
          </p:nvCxnSpPr>
          <p:spPr>
            <a:xfrm>
              <a:off x="857003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799" name="Google Shape;799;p14"/>
            <p:cNvCxnSpPr/>
            <p:nvPr/>
          </p:nvCxnSpPr>
          <p:spPr>
            <a:xfrm>
              <a:off x="91648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800" name="Google Shape;800;p14"/>
            <p:cNvCxnSpPr/>
            <p:nvPr/>
          </p:nvCxnSpPr>
          <p:spPr>
            <a:xfrm>
              <a:off x="91005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801" name="Google Shape;801;p14"/>
            <p:cNvCxnSpPr/>
            <p:nvPr/>
          </p:nvCxnSpPr>
          <p:spPr>
            <a:xfrm>
              <a:off x="96311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802" name="Google Shape;802;p14"/>
            <p:cNvCxnSpPr/>
            <p:nvPr/>
          </p:nvCxnSpPr>
          <p:spPr>
            <a:xfrm>
              <a:off x="95669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803" name="Google Shape;803;p14"/>
            <p:cNvCxnSpPr/>
            <p:nvPr/>
          </p:nvCxnSpPr>
          <p:spPr>
            <a:xfrm>
              <a:off x="7235125"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804" name="Google Shape;804;p14"/>
            <p:cNvCxnSpPr/>
            <p:nvPr/>
          </p:nvCxnSpPr>
          <p:spPr>
            <a:xfrm>
              <a:off x="7170900"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805" name="Google Shape;805;p14"/>
            <p:cNvCxnSpPr/>
            <p:nvPr/>
          </p:nvCxnSpPr>
          <p:spPr>
            <a:xfrm>
              <a:off x="77015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806" name="Google Shape;806;p14"/>
            <p:cNvCxnSpPr/>
            <p:nvPr/>
          </p:nvCxnSpPr>
          <p:spPr>
            <a:xfrm>
              <a:off x="76372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807" name="Google Shape;807;p14"/>
            <p:cNvCxnSpPr/>
            <p:nvPr/>
          </p:nvCxnSpPr>
          <p:spPr>
            <a:xfrm>
              <a:off x="81678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808" name="Google Shape;808;p14"/>
            <p:cNvCxnSpPr/>
            <p:nvPr/>
          </p:nvCxnSpPr>
          <p:spPr>
            <a:xfrm>
              <a:off x="81036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809" name="Google Shape;809;p14"/>
            <p:cNvCxnSpPr/>
            <p:nvPr/>
          </p:nvCxnSpPr>
          <p:spPr>
            <a:xfrm>
              <a:off x="863425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810" name="Google Shape;810;p14"/>
            <p:cNvCxnSpPr/>
            <p:nvPr/>
          </p:nvCxnSpPr>
          <p:spPr>
            <a:xfrm>
              <a:off x="857003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811" name="Google Shape;811;p14"/>
            <p:cNvCxnSpPr/>
            <p:nvPr/>
          </p:nvCxnSpPr>
          <p:spPr>
            <a:xfrm>
              <a:off x="91648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812" name="Google Shape;812;p14"/>
            <p:cNvCxnSpPr/>
            <p:nvPr/>
          </p:nvCxnSpPr>
          <p:spPr>
            <a:xfrm>
              <a:off x="91005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813" name="Google Shape;813;p14"/>
            <p:cNvCxnSpPr/>
            <p:nvPr/>
          </p:nvCxnSpPr>
          <p:spPr>
            <a:xfrm>
              <a:off x="96311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814" name="Google Shape;814;p14"/>
            <p:cNvCxnSpPr/>
            <p:nvPr/>
          </p:nvCxnSpPr>
          <p:spPr>
            <a:xfrm>
              <a:off x="95669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815" name="Google Shape;815;p14"/>
            <p:cNvCxnSpPr/>
            <p:nvPr/>
          </p:nvCxnSpPr>
          <p:spPr>
            <a:xfrm>
              <a:off x="7235125"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816" name="Google Shape;816;p14"/>
            <p:cNvCxnSpPr/>
            <p:nvPr/>
          </p:nvCxnSpPr>
          <p:spPr>
            <a:xfrm>
              <a:off x="7170900"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817" name="Google Shape;817;p14"/>
            <p:cNvCxnSpPr/>
            <p:nvPr/>
          </p:nvCxnSpPr>
          <p:spPr>
            <a:xfrm>
              <a:off x="77015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818" name="Google Shape;818;p14"/>
            <p:cNvCxnSpPr/>
            <p:nvPr/>
          </p:nvCxnSpPr>
          <p:spPr>
            <a:xfrm>
              <a:off x="76372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819" name="Google Shape;819;p14"/>
            <p:cNvCxnSpPr/>
            <p:nvPr/>
          </p:nvCxnSpPr>
          <p:spPr>
            <a:xfrm>
              <a:off x="81678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820" name="Google Shape;820;p14"/>
            <p:cNvCxnSpPr/>
            <p:nvPr/>
          </p:nvCxnSpPr>
          <p:spPr>
            <a:xfrm>
              <a:off x="81036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821" name="Google Shape;821;p14"/>
            <p:cNvCxnSpPr/>
            <p:nvPr/>
          </p:nvCxnSpPr>
          <p:spPr>
            <a:xfrm>
              <a:off x="863425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822" name="Google Shape;822;p14"/>
            <p:cNvCxnSpPr/>
            <p:nvPr/>
          </p:nvCxnSpPr>
          <p:spPr>
            <a:xfrm>
              <a:off x="857003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823" name="Google Shape;823;p14"/>
            <p:cNvCxnSpPr/>
            <p:nvPr/>
          </p:nvCxnSpPr>
          <p:spPr>
            <a:xfrm>
              <a:off x="91648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824" name="Google Shape;824;p14"/>
            <p:cNvCxnSpPr/>
            <p:nvPr/>
          </p:nvCxnSpPr>
          <p:spPr>
            <a:xfrm>
              <a:off x="91005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825" name="Google Shape;825;p14"/>
            <p:cNvCxnSpPr/>
            <p:nvPr/>
          </p:nvCxnSpPr>
          <p:spPr>
            <a:xfrm>
              <a:off x="96311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826" name="Google Shape;826;p14"/>
            <p:cNvCxnSpPr/>
            <p:nvPr/>
          </p:nvCxnSpPr>
          <p:spPr>
            <a:xfrm>
              <a:off x="95669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827" name="Google Shape;827;p14"/>
            <p:cNvCxnSpPr/>
            <p:nvPr/>
          </p:nvCxnSpPr>
          <p:spPr>
            <a:xfrm>
              <a:off x="7235125"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828" name="Google Shape;828;p14"/>
            <p:cNvCxnSpPr/>
            <p:nvPr/>
          </p:nvCxnSpPr>
          <p:spPr>
            <a:xfrm>
              <a:off x="7170900"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829" name="Google Shape;829;p14"/>
            <p:cNvCxnSpPr/>
            <p:nvPr/>
          </p:nvCxnSpPr>
          <p:spPr>
            <a:xfrm>
              <a:off x="77015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830" name="Google Shape;830;p14"/>
            <p:cNvCxnSpPr/>
            <p:nvPr/>
          </p:nvCxnSpPr>
          <p:spPr>
            <a:xfrm>
              <a:off x="76372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831" name="Google Shape;831;p14"/>
            <p:cNvCxnSpPr/>
            <p:nvPr/>
          </p:nvCxnSpPr>
          <p:spPr>
            <a:xfrm>
              <a:off x="81678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832" name="Google Shape;832;p14"/>
            <p:cNvCxnSpPr/>
            <p:nvPr/>
          </p:nvCxnSpPr>
          <p:spPr>
            <a:xfrm>
              <a:off x="8103656"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833" name="Google Shape;833;p14"/>
            <p:cNvCxnSpPr/>
            <p:nvPr/>
          </p:nvCxnSpPr>
          <p:spPr>
            <a:xfrm>
              <a:off x="863425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834" name="Google Shape;834;p14"/>
            <p:cNvCxnSpPr/>
            <p:nvPr/>
          </p:nvCxnSpPr>
          <p:spPr>
            <a:xfrm>
              <a:off x="857003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835" name="Google Shape;835;p14"/>
            <p:cNvCxnSpPr/>
            <p:nvPr/>
          </p:nvCxnSpPr>
          <p:spPr>
            <a:xfrm>
              <a:off x="91648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836" name="Google Shape;836;p14"/>
            <p:cNvCxnSpPr/>
            <p:nvPr/>
          </p:nvCxnSpPr>
          <p:spPr>
            <a:xfrm>
              <a:off x="91005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837" name="Google Shape;837;p14"/>
            <p:cNvCxnSpPr/>
            <p:nvPr/>
          </p:nvCxnSpPr>
          <p:spPr>
            <a:xfrm>
              <a:off x="96311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838" name="Google Shape;838;p14"/>
            <p:cNvCxnSpPr/>
            <p:nvPr/>
          </p:nvCxnSpPr>
          <p:spPr>
            <a:xfrm>
              <a:off x="9566956" y="4783619"/>
              <a:ext cx="128400" cy="0"/>
            </a:xfrm>
            <a:prstGeom prst="straightConnector1">
              <a:avLst/>
            </a:prstGeom>
            <a:noFill/>
            <a:ln w="19050" cap="flat" cmpd="sng">
              <a:solidFill>
                <a:schemeClr val="lt1"/>
              </a:solidFill>
              <a:prstDash val="solid"/>
              <a:round/>
              <a:headEnd type="none" w="med" len="med"/>
              <a:tailEnd type="none" w="med" len="med"/>
            </a:ln>
          </p:spPr>
        </p:cxnSp>
      </p:grpSp>
      <p:sp>
        <p:nvSpPr>
          <p:cNvPr id="839" name="Google Shape;839;p14"/>
          <p:cNvSpPr/>
          <p:nvPr/>
        </p:nvSpPr>
        <p:spPr>
          <a:xfrm flipH="1">
            <a:off x="223938" y="150425"/>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4"/>
          <p:cNvSpPr/>
          <p:nvPr/>
        </p:nvSpPr>
        <p:spPr>
          <a:xfrm flipH="1">
            <a:off x="5129801" y="4841175"/>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909"/>
        <p:cNvGrpSpPr/>
        <p:nvPr/>
      </p:nvGrpSpPr>
      <p:grpSpPr>
        <a:xfrm>
          <a:off x="0" y="0"/>
          <a:ext cx="0" cy="0"/>
          <a:chOff x="0" y="0"/>
          <a:chExt cx="0" cy="0"/>
        </a:xfrm>
      </p:grpSpPr>
      <p:sp>
        <p:nvSpPr>
          <p:cNvPr id="910" name="Google Shape;910;p16"/>
          <p:cNvSpPr/>
          <p:nvPr/>
        </p:nvSpPr>
        <p:spPr>
          <a:xfrm>
            <a:off x="659225" y="4532700"/>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6"/>
          <p:cNvSpPr/>
          <p:nvPr/>
        </p:nvSpPr>
        <p:spPr>
          <a:xfrm>
            <a:off x="6639325" y="466800"/>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2" name="Google Shape;912;p16"/>
          <p:cNvGrpSpPr/>
          <p:nvPr/>
        </p:nvGrpSpPr>
        <p:grpSpPr>
          <a:xfrm>
            <a:off x="-844625" y="1431584"/>
            <a:ext cx="1204166" cy="1046562"/>
            <a:chOff x="7170900" y="2667248"/>
            <a:chExt cx="2524456" cy="2194050"/>
          </a:xfrm>
        </p:grpSpPr>
        <p:cxnSp>
          <p:nvCxnSpPr>
            <p:cNvPr id="913" name="Google Shape;913;p16"/>
            <p:cNvCxnSpPr/>
            <p:nvPr/>
          </p:nvCxnSpPr>
          <p:spPr>
            <a:xfrm>
              <a:off x="7235125"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14" name="Google Shape;914;p16"/>
            <p:cNvCxnSpPr/>
            <p:nvPr/>
          </p:nvCxnSpPr>
          <p:spPr>
            <a:xfrm>
              <a:off x="7170900"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15" name="Google Shape;915;p16"/>
            <p:cNvCxnSpPr/>
            <p:nvPr/>
          </p:nvCxnSpPr>
          <p:spPr>
            <a:xfrm>
              <a:off x="77015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16" name="Google Shape;916;p16"/>
            <p:cNvCxnSpPr/>
            <p:nvPr/>
          </p:nvCxnSpPr>
          <p:spPr>
            <a:xfrm>
              <a:off x="76372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17" name="Google Shape;917;p16"/>
            <p:cNvCxnSpPr/>
            <p:nvPr/>
          </p:nvCxnSpPr>
          <p:spPr>
            <a:xfrm>
              <a:off x="81678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18" name="Google Shape;918;p16"/>
            <p:cNvCxnSpPr/>
            <p:nvPr/>
          </p:nvCxnSpPr>
          <p:spPr>
            <a:xfrm>
              <a:off x="81036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19" name="Google Shape;919;p16"/>
            <p:cNvCxnSpPr/>
            <p:nvPr/>
          </p:nvCxnSpPr>
          <p:spPr>
            <a:xfrm>
              <a:off x="863425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20" name="Google Shape;920;p16"/>
            <p:cNvCxnSpPr/>
            <p:nvPr/>
          </p:nvCxnSpPr>
          <p:spPr>
            <a:xfrm>
              <a:off x="857003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21" name="Google Shape;921;p16"/>
            <p:cNvCxnSpPr/>
            <p:nvPr/>
          </p:nvCxnSpPr>
          <p:spPr>
            <a:xfrm>
              <a:off x="91648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22" name="Google Shape;922;p16"/>
            <p:cNvCxnSpPr/>
            <p:nvPr/>
          </p:nvCxnSpPr>
          <p:spPr>
            <a:xfrm>
              <a:off x="91005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23" name="Google Shape;923;p16"/>
            <p:cNvCxnSpPr/>
            <p:nvPr/>
          </p:nvCxnSpPr>
          <p:spPr>
            <a:xfrm>
              <a:off x="96311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24" name="Google Shape;924;p16"/>
            <p:cNvCxnSpPr/>
            <p:nvPr/>
          </p:nvCxnSpPr>
          <p:spPr>
            <a:xfrm>
              <a:off x="95669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25" name="Google Shape;925;p16"/>
            <p:cNvCxnSpPr/>
            <p:nvPr/>
          </p:nvCxnSpPr>
          <p:spPr>
            <a:xfrm>
              <a:off x="7235125"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26" name="Google Shape;926;p16"/>
            <p:cNvCxnSpPr/>
            <p:nvPr/>
          </p:nvCxnSpPr>
          <p:spPr>
            <a:xfrm>
              <a:off x="7170900"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27" name="Google Shape;927;p16"/>
            <p:cNvCxnSpPr/>
            <p:nvPr/>
          </p:nvCxnSpPr>
          <p:spPr>
            <a:xfrm>
              <a:off x="77015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28" name="Google Shape;928;p16"/>
            <p:cNvCxnSpPr/>
            <p:nvPr/>
          </p:nvCxnSpPr>
          <p:spPr>
            <a:xfrm>
              <a:off x="76372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29" name="Google Shape;929;p16"/>
            <p:cNvCxnSpPr/>
            <p:nvPr/>
          </p:nvCxnSpPr>
          <p:spPr>
            <a:xfrm>
              <a:off x="81678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30" name="Google Shape;930;p16"/>
            <p:cNvCxnSpPr/>
            <p:nvPr/>
          </p:nvCxnSpPr>
          <p:spPr>
            <a:xfrm>
              <a:off x="81036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31" name="Google Shape;931;p16"/>
            <p:cNvCxnSpPr/>
            <p:nvPr/>
          </p:nvCxnSpPr>
          <p:spPr>
            <a:xfrm>
              <a:off x="863425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32" name="Google Shape;932;p16"/>
            <p:cNvCxnSpPr/>
            <p:nvPr/>
          </p:nvCxnSpPr>
          <p:spPr>
            <a:xfrm>
              <a:off x="857003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33" name="Google Shape;933;p16"/>
            <p:cNvCxnSpPr/>
            <p:nvPr/>
          </p:nvCxnSpPr>
          <p:spPr>
            <a:xfrm>
              <a:off x="91648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34" name="Google Shape;934;p16"/>
            <p:cNvCxnSpPr/>
            <p:nvPr/>
          </p:nvCxnSpPr>
          <p:spPr>
            <a:xfrm>
              <a:off x="91005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35" name="Google Shape;935;p16"/>
            <p:cNvCxnSpPr/>
            <p:nvPr/>
          </p:nvCxnSpPr>
          <p:spPr>
            <a:xfrm>
              <a:off x="96311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36" name="Google Shape;936;p16"/>
            <p:cNvCxnSpPr/>
            <p:nvPr/>
          </p:nvCxnSpPr>
          <p:spPr>
            <a:xfrm>
              <a:off x="95669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37" name="Google Shape;937;p16"/>
            <p:cNvCxnSpPr/>
            <p:nvPr/>
          </p:nvCxnSpPr>
          <p:spPr>
            <a:xfrm>
              <a:off x="7235125"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38" name="Google Shape;938;p16"/>
            <p:cNvCxnSpPr/>
            <p:nvPr/>
          </p:nvCxnSpPr>
          <p:spPr>
            <a:xfrm>
              <a:off x="7170900"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39" name="Google Shape;939;p16"/>
            <p:cNvCxnSpPr/>
            <p:nvPr/>
          </p:nvCxnSpPr>
          <p:spPr>
            <a:xfrm>
              <a:off x="77015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40" name="Google Shape;940;p16"/>
            <p:cNvCxnSpPr/>
            <p:nvPr/>
          </p:nvCxnSpPr>
          <p:spPr>
            <a:xfrm>
              <a:off x="76372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41" name="Google Shape;941;p16"/>
            <p:cNvCxnSpPr/>
            <p:nvPr/>
          </p:nvCxnSpPr>
          <p:spPr>
            <a:xfrm>
              <a:off x="81678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42" name="Google Shape;942;p16"/>
            <p:cNvCxnSpPr/>
            <p:nvPr/>
          </p:nvCxnSpPr>
          <p:spPr>
            <a:xfrm>
              <a:off x="81036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43" name="Google Shape;943;p16"/>
            <p:cNvCxnSpPr/>
            <p:nvPr/>
          </p:nvCxnSpPr>
          <p:spPr>
            <a:xfrm>
              <a:off x="863425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44" name="Google Shape;944;p16"/>
            <p:cNvCxnSpPr/>
            <p:nvPr/>
          </p:nvCxnSpPr>
          <p:spPr>
            <a:xfrm>
              <a:off x="857003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45" name="Google Shape;945;p16"/>
            <p:cNvCxnSpPr/>
            <p:nvPr/>
          </p:nvCxnSpPr>
          <p:spPr>
            <a:xfrm>
              <a:off x="91648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46" name="Google Shape;946;p16"/>
            <p:cNvCxnSpPr/>
            <p:nvPr/>
          </p:nvCxnSpPr>
          <p:spPr>
            <a:xfrm>
              <a:off x="91005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47" name="Google Shape;947;p16"/>
            <p:cNvCxnSpPr/>
            <p:nvPr/>
          </p:nvCxnSpPr>
          <p:spPr>
            <a:xfrm>
              <a:off x="96311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48" name="Google Shape;948;p16"/>
            <p:cNvCxnSpPr/>
            <p:nvPr/>
          </p:nvCxnSpPr>
          <p:spPr>
            <a:xfrm>
              <a:off x="95669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49" name="Google Shape;949;p16"/>
            <p:cNvCxnSpPr/>
            <p:nvPr/>
          </p:nvCxnSpPr>
          <p:spPr>
            <a:xfrm>
              <a:off x="7235125"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50" name="Google Shape;950;p16"/>
            <p:cNvCxnSpPr/>
            <p:nvPr/>
          </p:nvCxnSpPr>
          <p:spPr>
            <a:xfrm>
              <a:off x="7170900"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51" name="Google Shape;951;p16"/>
            <p:cNvCxnSpPr/>
            <p:nvPr/>
          </p:nvCxnSpPr>
          <p:spPr>
            <a:xfrm>
              <a:off x="77015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52" name="Google Shape;952;p16"/>
            <p:cNvCxnSpPr/>
            <p:nvPr/>
          </p:nvCxnSpPr>
          <p:spPr>
            <a:xfrm>
              <a:off x="76372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53" name="Google Shape;953;p16"/>
            <p:cNvCxnSpPr/>
            <p:nvPr/>
          </p:nvCxnSpPr>
          <p:spPr>
            <a:xfrm>
              <a:off x="81678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54" name="Google Shape;954;p16"/>
            <p:cNvCxnSpPr/>
            <p:nvPr/>
          </p:nvCxnSpPr>
          <p:spPr>
            <a:xfrm>
              <a:off x="81036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55" name="Google Shape;955;p16"/>
            <p:cNvCxnSpPr/>
            <p:nvPr/>
          </p:nvCxnSpPr>
          <p:spPr>
            <a:xfrm>
              <a:off x="863425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56" name="Google Shape;956;p16"/>
            <p:cNvCxnSpPr/>
            <p:nvPr/>
          </p:nvCxnSpPr>
          <p:spPr>
            <a:xfrm>
              <a:off x="857003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57" name="Google Shape;957;p16"/>
            <p:cNvCxnSpPr/>
            <p:nvPr/>
          </p:nvCxnSpPr>
          <p:spPr>
            <a:xfrm>
              <a:off x="91648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58" name="Google Shape;958;p16"/>
            <p:cNvCxnSpPr/>
            <p:nvPr/>
          </p:nvCxnSpPr>
          <p:spPr>
            <a:xfrm>
              <a:off x="91005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59" name="Google Shape;959;p16"/>
            <p:cNvCxnSpPr/>
            <p:nvPr/>
          </p:nvCxnSpPr>
          <p:spPr>
            <a:xfrm>
              <a:off x="96311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60" name="Google Shape;960;p16"/>
            <p:cNvCxnSpPr/>
            <p:nvPr/>
          </p:nvCxnSpPr>
          <p:spPr>
            <a:xfrm>
              <a:off x="95669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61" name="Google Shape;961;p16"/>
            <p:cNvCxnSpPr/>
            <p:nvPr/>
          </p:nvCxnSpPr>
          <p:spPr>
            <a:xfrm>
              <a:off x="7235125"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62" name="Google Shape;962;p16"/>
            <p:cNvCxnSpPr/>
            <p:nvPr/>
          </p:nvCxnSpPr>
          <p:spPr>
            <a:xfrm>
              <a:off x="7170900"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63" name="Google Shape;963;p16"/>
            <p:cNvCxnSpPr/>
            <p:nvPr/>
          </p:nvCxnSpPr>
          <p:spPr>
            <a:xfrm>
              <a:off x="77015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64" name="Google Shape;964;p16"/>
            <p:cNvCxnSpPr/>
            <p:nvPr/>
          </p:nvCxnSpPr>
          <p:spPr>
            <a:xfrm>
              <a:off x="76372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65" name="Google Shape;965;p16"/>
            <p:cNvCxnSpPr/>
            <p:nvPr/>
          </p:nvCxnSpPr>
          <p:spPr>
            <a:xfrm>
              <a:off x="81678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66" name="Google Shape;966;p16"/>
            <p:cNvCxnSpPr/>
            <p:nvPr/>
          </p:nvCxnSpPr>
          <p:spPr>
            <a:xfrm>
              <a:off x="8103656"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67" name="Google Shape;967;p16"/>
            <p:cNvCxnSpPr/>
            <p:nvPr/>
          </p:nvCxnSpPr>
          <p:spPr>
            <a:xfrm>
              <a:off x="863425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68" name="Google Shape;968;p16"/>
            <p:cNvCxnSpPr/>
            <p:nvPr/>
          </p:nvCxnSpPr>
          <p:spPr>
            <a:xfrm>
              <a:off x="857003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69" name="Google Shape;969;p16"/>
            <p:cNvCxnSpPr/>
            <p:nvPr/>
          </p:nvCxnSpPr>
          <p:spPr>
            <a:xfrm>
              <a:off x="91648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70" name="Google Shape;970;p16"/>
            <p:cNvCxnSpPr/>
            <p:nvPr/>
          </p:nvCxnSpPr>
          <p:spPr>
            <a:xfrm>
              <a:off x="91005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71" name="Google Shape;971;p16"/>
            <p:cNvCxnSpPr/>
            <p:nvPr/>
          </p:nvCxnSpPr>
          <p:spPr>
            <a:xfrm>
              <a:off x="96311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72" name="Google Shape;972;p16"/>
            <p:cNvCxnSpPr/>
            <p:nvPr/>
          </p:nvCxnSpPr>
          <p:spPr>
            <a:xfrm>
              <a:off x="9566956" y="4783619"/>
              <a:ext cx="128400" cy="0"/>
            </a:xfrm>
            <a:prstGeom prst="straightConnector1">
              <a:avLst/>
            </a:prstGeom>
            <a:noFill/>
            <a:ln w="19050" cap="flat" cmpd="sng">
              <a:solidFill>
                <a:schemeClr val="lt1"/>
              </a:solidFill>
              <a:prstDash val="solid"/>
              <a:round/>
              <a:headEnd type="none" w="med" len="med"/>
              <a:tailEnd type="none" w="med" len="med"/>
            </a:ln>
          </p:spPr>
        </p:cxnSp>
      </p:grpSp>
      <p:sp>
        <p:nvSpPr>
          <p:cNvPr id="973" name="Google Shape;973;p16"/>
          <p:cNvSpPr/>
          <p:nvPr/>
        </p:nvSpPr>
        <p:spPr>
          <a:xfrm>
            <a:off x="8718025" y="749550"/>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6"/>
          <p:cNvSpPr txBox="1">
            <a:spLocks noGrp="1"/>
          </p:cNvSpPr>
          <p:nvPr>
            <p:ph type="title"/>
          </p:nvPr>
        </p:nvSpPr>
        <p:spPr>
          <a:xfrm>
            <a:off x="742325" y="965088"/>
            <a:ext cx="3844200" cy="7968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300">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75" name="Google Shape;975;p16"/>
          <p:cNvSpPr txBox="1">
            <a:spLocks noGrp="1"/>
          </p:cNvSpPr>
          <p:nvPr>
            <p:ph type="subTitle" idx="1"/>
          </p:nvPr>
        </p:nvSpPr>
        <p:spPr>
          <a:xfrm>
            <a:off x="734975" y="1841725"/>
            <a:ext cx="4326600" cy="23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200"/>
              <a:buAutoNum type="arabicPeriod"/>
              <a:defRPr/>
            </a:lvl1pPr>
            <a:lvl2pPr lvl="1" algn="ctr" rtl="0">
              <a:lnSpc>
                <a:spcPct val="100000"/>
              </a:lnSpc>
              <a:spcBef>
                <a:spcPts val="0"/>
              </a:spcBef>
              <a:spcAft>
                <a:spcPts val="0"/>
              </a:spcAft>
              <a:buClr>
                <a:srgbClr val="191919"/>
              </a:buClr>
              <a:buSzPts val="1200"/>
              <a:buAutoNum type="alphaLcPeriod"/>
              <a:defRPr/>
            </a:lvl2pPr>
            <a:lvl3pPr lvl="2" algn="ctr" rtl="0">
              <a:lnSpc>
                <a:spcPct val="100000"/>
              </a:lnSpc>
              <a:spcBef>
                <a:spcPts val="0"/>
              </a:spcBef>
              <a:spcAft>
                <a:spcPts val="0"/>
              </a:spcAft>
              <a:buClr>
                <a:srgbClr val="191919"/>
              </a:buClr>
              <a:buSzPts val="1200"/>
              <a:buAutoNum type="romanLcPeriod"/>
              <a:defRPr/>
            </a:lvl3pPr>
            <a:lvl4pPr lvl="3" algn="ctr" rtl="0">
              <a:lnSpc>
                <a:spcPct val="100000"/>
              </a:lnSpc>
              <a:spcBef>
                <a:spcPts val="0"/>
              </a:spcBef>
              <a:spcAft>
                <a:spcPts val="0"/>
              </a:spcAft>
              <a:buClr>
                <a:srgbClr val="191919"/>
              </a:buClr>
              <a:buSzPts val="1200"/>
              <a:buAutoNum type="arabicPeriod"/>
              <a:defRPr/>
            </a:lvl4pPr>
            <a:lvl5pPr lvl="4" algn="ctr" rtl="0">
              <a:lnSpc>
                <a:spcPct val="100000"/>
              </a:lnSpc>
              <a:spcBef>
                <a:spcPts val="0"/>
              </a:spcBef>
              <a:spcAft>
                <a:spcPts val="0"/>
              </a:spcAft>
              <a:buClr>
                <a:srgbClr val="191919"/>
              </a:buClr>
              <a:buSzPts val="1200"/>
              <a:buAutoNum type="alphaLcPeriod"/>
              <a:defRPr/>
            </a:lvl5pPr>
            <a:lvl6pPr lvl="5" algn="ctr" rtl="0">
              <a:lnSpc>
                <a:spcPct val="100000"/>
              </a:lnSpc>
              <a:spcBef>
                <a:spcPts val="0"/>
              </a:spcBef>
              <a:spcAft>
                <a:spcPts val="0"/>
              </a:spcAft>
              <a:buClr>
                <a:srgbClr val="191919"/>
              </a:buClr>
              <a:buSzPts val="1200"/>
              <a:buAutoNum type="romanLcPeriod"/>
              <a:defRPr/>
            </a:lvl6pPr>
            <a:lvl7pPr lvl="6" algn="ctr" rtl="0">
              <a:lnSpc>
                <a:spcPct val="100000"/>
              </a:lnSpc>
              <a:spcBef>
                <a:spcPts val="0"/>
              </a:spcBef>
              <a:spcAft>
                <a:spcPts val="0"/>
              </a:spcAft>
              <a:buClr>
                <a:srgbClr val="191919"/>
              </a:buClr>
              <a:buSzPts val="1200"/>
              <a:buAutoNum type="arabicPeriod"/>
              <a:defRPr/>
            </a:lvl7pPr>
            <a:lvl8pPr lvl="7" algn="ctr" rtl="0">
              <a:lnSpc>
                <a:spcPct val="100000"/>
              </a:lnSpc>
              <a:spcBef>
                <a:spcPts val="0"/>
              </a:spcBef>
              <a:spcAft>
                <a:spcPts val="0"/>
              </a:spcAft>
              <a:buClr>
                <a:srgbClr val="191919"/>
              </a:buClr>
              <a:buSzPts val="1200"/>
              <a:buAutoNum type="alphaLcPeriod"/>
              <a:defRPr/>
            </a:lvl8pPr>
            <a:lvl9pPr lvl="8" algn="ctr" rtl="0">
              <a:lnSpc>
                <a:spcPct val="100000"/>
              </a:lnSpc>
              <a:spcBef>
                <a:spcPts val="0"/>
              </a:spcBef>
              <a:spcAft>
                <a:spcPts val="0"/>
              </a:spcAft>
              <a:buClr>
                <a:srgbClr val="191919"/>
              </a:buClr>
              <a:buSzPts val="1200"/>
              <a:buAutoNum type="romanLcPeriod"/>
              <a:defRPr/>
            </a:lvl9pPr>
          </a:lstStyle>
          <a:p>
            <a:endParaRPr/>
          </a:p>
        </p:txBody>
      </p:sp>
      <p:sp>
        <p:nvSpPr>
          <p:cNvPr id="976" name="Google Shape;976;p16"/>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grpSp>
        <p:nvGrpSpPr>
          <p:cNvPr id="977" name="Google Shape;977;p16"/>
          <p:cNvGrpSpPr/>
          <p:nvPr/>
        </p:nvGrpSpPr>
        <p:grpSpPr>
          <a:xfrm>
            <a:off x="469998" y="-1014037"/>
            <a:ext cx="1549764" cy="1346927"/>
            <a:chOff x="7170900" y="2667248"/>
            <a:chExt cx="2524456" cy="2194050"/>
          </a:xfrm>
        </p:grpSpPr>
        <p:cxnSp>
          <p:nvCxnSpPr>
            <p:cNvPr id="978" name="Google Shape;978;p16"/>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79" name="Google Shape;979;p16"/>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80" name="Google Shape;980;p16"/>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81" name="Google Shape;981;p16"/>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82" name="Google Shape;982;p16"/>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83" name="Google Shape;983;p16"/>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84" name="Google Shape;984;p16"/>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85" name="Google Shape;985;p16"/>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86" name="Google Shape;986;p16"/>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87" name="Google Shape;987;p16"/>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88" name="Google Shape;988;p16"/>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89" name="Google Shape;989;p16"/>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90" name="Google Shape;990;p16"/>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91" name="Google Shape;991;p16"/>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92" name="Google Shape;992;p16"/>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93" name="Google Shape;993;p16"/>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94" name="Google Shape;994;p16"/>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95" name="Google Shape;995;p16"/>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96" name="Google Shape;996;p16"/>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97" name="Google Shape;997;p16"/>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98" name="Google Shape;998;p16"/>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99" name="Google Shape;999;p16"/>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00" name="Google Shape;1000;p16"/>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01" name="Google Shape;1001;p16"/>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02" name="Google Shape;1002;p16"/>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03" name="Google Shape;1003;p16"/>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04" name="Google Shape;1004;p16"/>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05" name="Google Shape;1005;p16"/>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06" name="Google Shape;1006;p16"/>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07" name="Google Shape;1007;p16"/>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08" name="Google Shape;1008;p16"/>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09" name="Google Shape;1009;p16"/>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10" name="Google Shape;1010;p16"/>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11" name="Google Shape;1011;p16"/>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12" name="Google Shape;1012;p16"/>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13" name="Google Shape;1013;p16"/>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14" name="Google Shape;1014;p16"/>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15" name="Google Shape;1015;p16"/>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16" name="Google Shape;1016;p16"/>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17" name="Google Shape;1017;p16"/>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18" name="Google Shape;1018;p16"/>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19" name="Google Shape;1019;p16"/>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20" name="Google Shape;1020;p16"/>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21" name="Google Shape;1021;p16"/>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22" name="Google Shape;1022;p16"/>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23" name="Google Shape;1023;p16"/>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24" name="Google Shape;1024;p16"/>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25" name="Google Shape;1025;p16"/>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26" name="Google Shape;1026;p16"/>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27" name="Google Shape;1027;p16"/>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28" name="Google Shape;1028;p16"/>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29" name="Google Shape;1029;p16"/>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30" name="Google Shape;1030;p16"/>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31" name="Google Shape;1031;p16"/>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32" name="Google Shape;1032;p16"/>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33" name="Google Shape;1033;p16"/>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34" name="Google Shape;1034;p16"/>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35" name="Google Shape;1035;p16"/>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36" name="Google Shape;1036;p16"/>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37" name="Google Shape;1037;p16"/>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ONE_COLUMN_TEXT_1_1">
    <p:spTree>
      <p:nvGrpSpPr>
        <p:cNvPr id="1" name="Shape 1165"/>
        <p:cNvGrpSpPr/>
        <p:nvPr/>
      </p:nvGrpSpPr>
      <p:grpSpPr>
        <a:xfrm>
          <a:off x="0" y="0"/>
          <a:ext cx="0" cy="0"/>
          <a:chOff x="0" y="0"/>
          <a:chExt cx="0" cy="0"/>
        </a:xfrm>
      </p:grpSpPr>
      <p:sp>
        <p:nvSpPr>
          <p:cNvPr id="1166" name="Google Shape;1166;p18"/>
          <p:cNvSpPr txBox="1">
            <a:spLocks noGrp="1"/>
          </p:cNvSpPr>
          <p:nvPr>
            <p:ph type="body" idx="1"/>
          </p:nvPr>
        </p:nvSpPr>
        <p:spPr>
          <a:xfrm>
            <a:off x="740850" y="1083300"/>
            <a:ext cx="3831300" cy="2797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353535"/>
              </a:buClr>
              <a:buSzPts val="1400"/>
              <a:buChar char="●"/>
              <a:defRPr/>
            </a:lvl1pPr>
            <a:lvl2pPr marL="914400" lvl="1" indent="-317500" rtl="0">
              <a:lnSpc>
                <a:spcPct val="115000"/>
              </a:lnSpc>
              <a:spcBef>
                <a:spcPts val="0"/>
              </a:spcBef>
              <a:spcAft>
                <a:spcPts val="0"/>
              </a:spcAft>
              <a:buClr>
                <a:srgbClr val="353535"/>
              </a:buClr>
              <a:buSzPts val="1400"/>
              <a:buChar char="○"/>
              <a:defRPr/>
            </a:lvl2pPr>
            <a:lvl3pPr marL="1371600" lvl="2" indent="-317500" rtl="0">
              <a:lnSpc>
                <a:spcPct val="115000"/>
              </a:lnSpc>
              <a:spcBef>
                <a:spcPts val="0"/>
              </a:spcBef>
              <a:spcAft>
                <a:spcPts val="0"/>
              </a:spcAft>
              <a:buClr>
                <a:srgbClr val="353535"/>
              </a:buClr>
              <a:buSzPts val="1400"/>
              <a:buChar char="■"/>
              <a:defRPr/>
            </a:lvl3pPr>
            <a:lvl4pPr marL="1828800" lvl="3" indent="-317500" rtl="0">
              <a:lnSpc>
                <a:spcPct val="115000"/>
              </a:lnSpc>
              <a:spcBef>
                <a:spcPts val="0"/>
              </a:spcBef>
              <a:spcAft>
                <a:spcPts val="0"/>
              </a:spcAft>
              <a:buClr>
                <a:srgbClr val="353535"/>
              </a:buClr>
              <a:buSzPts val="1400"/>
              <a:buChar char="●"/>
              <a:defRPr/>
            </a:lvl4pPr>
            <a:lvl5pPr marL="2286000" lvl="4" indent="-317500" rtl="0">
              <a:lnSpc>
                <a:spcPct val="115000"/>
              </a:lnSpc>
              <a:spcBef>
                <a:spcPts val="0"/>
              </a:spcBef>
              <a:spcAft>
                <a:spcPts val="0"/>
              </a:spcAft>
              <a:buClr>
                <a:srgbClr val="353535"/>
              </a:buClr>
              <a:buSzPts val="1400"/>
              <a:buChar char="○"/>
              <a:defRPr/>
            </a:lvl5pPr>
            <a:lvl6pPr marL="2743200" lvl="5" indent="-317500" rtl="0">
              <a:lnSpc>
                <a:spcPct val="115000"/>
              </a:lnSpc>
              <a:spcBef>
                <a:spcPts val="0"/>
              </a:spcBef>
              <a:spcAft>
                <a:spcPts val="0"/>
              </a:spcAft>
              <a:buClr>
                <a:srgbClr val="353535"/>
              </a:buClr>
              <a:buSzPts val="1400"/>
              <a:buChar char="■"/>
              <a:defRPr/>
            </a:lvl6pPr>
            <a:lvl7pPr marL="3200400" lvl="6" indent="-317500" rtl="0">
              <a:lnSpc>
                <a:spcPct val="115000"/>
              </a:lnSpc>
              <a:spcBef>
                <a:spcPts val="0"/>
              </a:spcBef>
              <a:spcAft>
                <a:spcPts val="0"/>
              </a:spcAft>
              <a:buClr>
                <a:srgbClr val="353535"/>
              </a:buClr>
              <a:buSzPts val="1400"/>
              <a:buChar char="●"/>
              <a:defRPr/>
            </a:lvl7pPr>
            <a:lvl8pPr marL="3657600" lvl="7" indent="-317500" rtl="0">
              <a:lnSpc>
                <a:spcPct val="115000"/>
              </a:lnSpc>
              <a:spcBef>
                <a:spcPts val="0"/>
              </a:spcBef>
              <a:spcAft>
                <a:spcPts val="0"/>
              </a:spcAft>
              <a:buClr>
                <a:srgbClr val="353535"/>
              </a:buClr>
              <a:buSzPts val="1400"/>
              <a:buChar char="○"/>
              <a:defRPr/>
            </a:lvl8pPr>
            <a:lvl9pPr marL="4114800" lvl="8" indent="-317500" rtl="0">
              <a:lnSpc>
                <a:spcPct val="115000"/>
              </a:lnSpc>
              <a:spcBef>
                <a:spcPts val="0"/>
              </a:spcBef>
              <a:spcAft>
                <a:spcPts val="0"/>
              </a:spcAft>
              <a:buClr>
                <a:srgbClr val="353535"/>
              </a:buClr>
              <a:buSzPts val="1400"/>
              <a:buChar char="■"/>
              <a:defRPr/>
            </a:lvl9pPr>
          </a:lstStyle>
          <a:p>
            <a:endParaRPr/>
          </a:p>
        </p:txBody>
      </p:sp>
      <p:sp>
        <p:nvSpPr>
          <p:cNvPr id="1167" name="Google Shape;1167;p18"/>
          <p:cNvSpPr txBox="1">
            <a:spLocks noGrp="1"/>
          </p:cNvSpPr>
          <p:nvPr>
            <p:ph type="title"/>
          </p:nvPr>
        </p:nvSpPr>
        <p:spPr>
          <a:xfrm>
            <a:off x="740850" y="457200"/>
            <a:ext cx="7668000" cy="6261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68" name="Google Shape;1168;p18"/>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grpSp>
        <p:nvGrpSpPr>
          <p:cNvPr id="1169" name="Google Shape;1169;p18"/>
          <p:cNvGrpSpPr/>
          <p:nvPr/>
        </p:nvGrpSpPr>
        <p:grpSpPr>
          <a:xfrm>
            <a:off x="162198" y="4705876"/>
            <a:ext cx="1549764" cy="1346927"/>
            <a:chOff x="7170900" y="2667248"/>
            <a:chExt cx="2524456" cy="2194050"/>
          </a:xfrm>
        </p:grpSpPr>
        <p:cxnSp>
          <p:nvCxnSpPr>
            <p:cNvPr id="1170" name="Google Shape;1170;p18"/>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71" name="Google Shape;1171;p18"/>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72" name="Google Shape;1172;p18"/>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73" name="Google Shape;1173;p18"/>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74" name="Google Shape;1174;p18"/>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75" name="Google Shape;1175;p18"/>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76" name="Google Shape;1176;p18"/>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77" name="Google Shape;1177;p18"/>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78" name="Google Shape;1178;p18"/>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79" name="Google Shape;1179;p18"/>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80" name="Google Shape;1180;p18"/>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81" name="Google Shape;1181;p18"/>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82" name="Google Shape;1182;p18"/>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83" name="Google Shape;1183;p18"/>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84" name="Google Shape;1184;p18"/>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85" name="Google Shape;1185;p18"/>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86" name="Google Shape;1186;p18"/>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87" name="Google Shape;1187;p18"/>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88" name="Google Shape;1188;p18"/>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89" name="Google Shape;1189;p18"/>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90" name="Google Shape;1190;p18"/>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91" name="Google Shape;1191;p18"/>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92" name="Google Shape;1192;p18"/>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93" name="Google Shape;1193;p18"/>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94" name="Google Shape;1194;p18"/>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95" name="Google Shape;1195;p18"/>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96" name="Google Shape;1196;p18"/>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97" name="Google Shape;1197;p18"/>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98" name="Google Shape;1198;p18"/>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99" name="Google Shape;1199;p18"/>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00" name="Google Shape;1200;p18"/>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01" name="Google Shape;1201;p18"/>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02" name="Google Shape;1202;p18"/>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03" name="Google Shape;1203;p18"/>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04" name="Google Shape;1204;p18"/>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05" name="Google Shape;1205;p18"/>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06" name="Google Shape;1206;p18"/>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07" name="Google Shape;1207;p18"/>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08" name="Google Shape;1208;p18"/>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09" name="Google Shape;1209;p18"/>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10" name="Google Shape;1210;p18"/>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11" name="Google Shape;1211;p18"/>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12" name="Google Shape;1212;p18"/>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13" name="Google Shape;1213;p18"/>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14" name="Google Shape;1214;p18"/>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15" name="Google Shape;1215;p18"/>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16" name="Google Shape;1216;p18"/>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17" name="Google Shape;1217;p18"/>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18" name="Google Shape;1218;p18"/>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19" name="Google Shape;1219;p18"/>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20" name="Google Shape;1220;p18"/>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21" name="Google Shape;1221;p18"/>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22" name="Google Shape;1222;p18"/>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23" name="Google Shape;1223;p18"/>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24" name="Google Shape;1224;p18"/>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25" name="Google Shape;1225;p18"/>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26" name="Google Shape;1226;p18"/>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27" name="Google Shape;1227;p18"/>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28" name="Google Shape;1228;p18"/>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29" name="Google Shape;1229;p18"/>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
        <p:nvSpPr>
          <p:cNvPr id="1230" name="Google Shape;1230;p18"/>
          <p:cNvSpPr/>
          <p:nvPr/>
        </p:nvSpPr>
        <p:spPr>
          <a:xfrm>
            <a:off x="4942750" y="-3270901"/>
            <a:ext cx="3658200" cy="36582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8"/>
          <p:cNvSpPr/>
          <p:nvPr/>
        </p:nvSpPr>
        <p:spPr>
          <a:xfrm>
            <a:off x="3996175" y="484117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2" name="Google Shape;1232;p18"/>
          <p:cNvGrpSpPr/>
          <p:nvPr/>
        </p:nvGrpSpPr>
        <p:grpSpPr>
          <a:xfrm>
            <a:off x="8556100" y="1431584"/>
            <a:ext cx="1204166" cy="1046562"/>
            <a:chOff x="7170900" y="2667248"/>
            <a:chExt cx="2524456" cy="2194050"/>
          </a:xfrm>
        </p:grpSpPr>
        <p:cxnSp>
          <p:nvCxnSpPr>
            <p:cNvPr id="1233" name="Google Shape;1233;p18"/>
            <p:cNvCxnSpPr/>
            <p:nvPr/>
          </p:nvCxnSpPr>
          <p:spPr>
            <a:xfrm>
              <a:off x="7235125"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34" name="Google Shape;1234;p18"/>
            <p:cNvCxnSpPr/>
            <p:nvPr/>
          </p:nvCxnSpPr>
          <p:spPr>
            <a:xfrm>
              <a:off x="7170900"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35" name="Google Shape;1235;p18"/>
            <p:cNvCxnSpPr/>
            <p:nvPr/>
          </p:nvCxnSpPr>
          <p:spPr>
            <a:xfrm>
              <a:off x="77015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36" name="Google Shape;1236;p18"/>
            <p:cNvCxnSpPr/>
            <p:nvPr/>
          </p:nvCxnSpPr>
          <p:spPr>
            <a:xfrm>
              <a:off x="76372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37" name="Google Shape;1237;p18"/>
            <p:cNvCxnSpPr/>
            <p:nvPr/>
          </p:nvCxnSpPr>
          <p:spPr>
            <a:xfrm>
              <a:off x="81678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38" name="Google Shape;1238;p18"/>
            <p:cNvCxnSpPr/>
            <p:nvPr/>
          </p:nvCxnSpPr>
          <p:spPr>
            <a:xfrm>
              <a:off x="81036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39" name="Google Shape;1239;p18"/>
            <p:cNvCxnSpPr/>
            <p:nvPr/>
          </p:nvCxnSpPr>
          <p:spPr>
            <a:xfrm>
              <a:off x="863425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40" name="Google Shape;1240;p18"/>
            <p:cNvCxnSpPr/>
            <p:nvPr/>
          </p:nvCxnSpPr>
          <p:spPr>
            <a:xfrm>
              <a:off x="857003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41" name="Google Shape;1241;p18"/>
            <p:cNvCxnSpPr/>
            <p:nvPr/>
          </p:nvCxnSpPr>
          <p:spPr>
            <a:xfrm>
              <a:off x="91648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42" name="Google Shape;1242;p18"/>
            <p:cNvCxnSpPr/>
            <p:nvPr/>
          </p:nvCxnSpPr>
          <p:spPr>
            <a:xfrm>
              <a:off x="91005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43" name="Google Shape;1243;p18"/>
            <p:cNvCxnSpPr/>
            <p:nvPr/>
          </p:nvCxnSpPr>
          <p:spPr>
            <a:xfrm>
              <a:off x="96311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44" name="Google Shape;1244;p18"/>
            <p:cNvCxnSpPr/>
            <p:nvPr/>
          </p:nvCxnSpPr>
          <p:spPr>
            <a:xfrm>
              <a:off x="95669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45" name="Google Shape;1245;p18"/>
            <p:cNvCxnSpPr/>
            <p:nvPr/>
          </p:nvCxnSpPr>
          <p:spPr>
            <a:xfrm>
              <a:off x="7235125"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46" name="Google Shape;1246;p18"/>
            <p:cNvCxnSpPr/>
            <p:nvPr/>
          </p:nvCxnSpPr>
          <p:spPr>
            <a:xfrm>
              <a:off x="7170900"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47" name="Google Shape;1247;p18"/>
            <p:cNvCxnSpPr/>
            <p:nvPr/>
          </p:nvCxnSpPr>
          <p:spPr>
            <a:xfrm>
              <a:off x="77015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48" name="Google Shape;1248;p18"/>
            <p:cNvCxnSpPr/>
            <p:nvPr/>
          </p:nvCxnSpPr>
          <p:spPr>
            <a:xfrm>
              <a:off x="76372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49" name="Google Shape;1249;p18"/>
            <p:cNvCxnSpPr/>
            <p:nvPr/>
          </p:nvCxnSpPr>
          <p:spPr>
            <a:xfrm>
              <a:off x="81678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50" name="Google Shape;1250;p18"/>
            <p:cNvCxnSpPr/>
            <p:nvPr/>
          </p:nvCxnSpPr>
          <p:spPr>
            <a:xfrm>
              <a:off x="81036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51" name="Google Shape;1251;p18"/>
            <p:cNvCxnSpPr/>
            <p:nvPr/>
          </p:nvCxnSpPr>
          <p:spPr>
            <a:xfrm>
              <a:off x="863425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52" name="Google Shape;1252;p18"/>
            <p:cNvCxnSpPr/>
            <p:nvPr/>
          </p:nvCxnSpPr>
          <p:spPr>
            <a:xfrm>
              <a:off x="857003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53" name="Google Shape;1253;p18"/>
            <p:cNvCxnSpPr/>
            <p:nvPr/>
          </p:nvCxnSpPr>
          <p:spPr>
            <a:xfrm>
              <a:off x="91648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54" name="Google Shape;1254;p18"/>
            <p:cNvCxnSpPr/>
            <p:nvPr/>
          </p:nvCxnSpPr>
          <p:spPr>
            <a:xfrm>
              <a:off x="91005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55" name="Google Shape;1255;p18"/>
            <p:cNvCxnSpPr/>
            <p:nvPr/>
          </p:nvCxnSpPr>
          <p:spPr>
            <a:xfrm>
              <a:off x="96311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56" name="Google Shape;1256;p18"/>
            <p:cNvCxnSpPr/>
            <p:nvPr/>
          </p:nvCxnSpPr>
          <p:spPr>
            <a:xfrm>
              <a:off x="95669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57" name="Google Shape;1257;p18"/>
            <p:cNvCxnSpPr/>
            <p:nvPr/>
          </p:nvCxnSpPr>
          <p:spPr>
            <a:xfrm>
              <a:off x="7235125"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58" name="Google Shape;1258;p18"/>
            <p:cNvCxnSpPr/>
            <p:nvPr/>
          </p:nvCxnSpPr>
          <p:spPr>
            <a:xfrm>
              <a:off x="7170900"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59" name="Google Shape;1259;p18"/>
            <p:cNvCxnSpPr/>
            <p:nvPr/>
          </p:nvCxnSpPr>
          <p:spPr>
            <a:xfrm>
              <a:off x="77015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60" name="Google Shape;1260;p18"/>
            <p:cNvCxnSpPr/>
            <p:nvPr/>
          </p:nvCxnSpPr>
          <p:spPr>
            <a:xfrm>
              <a:off x="76372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61" name="Google Shape;1261;p18"/>
            <p:cNvCxnSpPr/>
            <p:nvPr/>
          </p:nvCxnSpPr>
          <p:spPr>
            <a:xfrm>
              <a:off x="81678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62" name="Google Shape;1262;p18"/>
            <p:cNvCxnSpPr/>
            <p:nvPr/>
          </p:nvCxnSpPr>
          <p:spPr>
            <a:xfrm>
              <a:off x="81036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63" name="Google Shape;1263;p18"/>
            <p:cNvCxnSpPr/>
            <p:nvPr/>
          </p:nvCxnSpPr>
          <p:spPr>
            <a:xfrm>
              <a:off x="863425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64" name="Google Shape;1264;p18"/>
            <p:cNvCxnSpPr/>
            <p:nvPr/>
          </p:nvCxnSpPr>
          <p:spPr>
            <a:xfrm>
              <a:off x="857003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65" name="Google Shape;1265;p18"/>
            <p:cNvCxnSpPr/>
            <p:nvPr/>
          </p:nvCxnSpPr>
          <p:spPr>
            <a:xfrm>
              <a:off x="91648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66" name="Google Shape;1266;p18"/>
            <p:cNvCxnSpPr/>
            <p:nvPr/>
          </p:nvCxnSpPr>
          <p:spPr>
            <a:xfrm>
              <a:off x="91005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67" name="Google Shape;1267;p18"/>
            <p:cNvCxnSpPr/>
            <p:nvPr/>
          </p:nvCxnSpPr>
          <p:spPr>
            <a:xfrm>
              <a:off x="96311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68" name="Google Shape;1268;p18"/>
            <p:cNvCxnSpPr/>
            <p:nvPr/>
          </p:nvCxnSpPr>
          <p:spPr>
            <a:xfrm>
              <a:off x="95669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69" name="Google Shape;1269;p18"/>
            <p:cNvCxnSpPr/>
            <p:nvPr/>
          </p:nvCxnSpPr>
          <p:spPr>
            <a:xfrm>
              <a:off x="7235125"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70" name="Google Shape;1270;p18"/>
            <p:cNvCxnSpPr/>
            <p:nvPr/>
          </p:nvCxnSpPr>
          <p:spPr>
            <a:xfrm>
              <a:off x="7170900"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71" name="Google Shape;1271;p18"/>
            <p:cNvCxnSpPr/>
            <p:nvPr/>
          </p:nvCxnSpPr>
          <p:spPr>
            <a:xfrm>
              <a:off x="77015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72" name="Google Shape;1272;p18"/>
            <p:cNvCxnSpPr/>
            <p:nvPr/>
          </p:nvCxnSpPr>
          <p:spPr>
            <a:xfrm>
              <a:off x="76372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73" name="Google Shape;1273;p18"/>
            <p:cNvCxnSpPr/>
            <p:nvPr/>
          </p:nvCxnSpPr>
          <p:spPr>
            <a:xfrm>
              <a:off x="81678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74" name="Google Shape;1274;p18"/>
            <p:cNvCxnSpPr/>
            <p:nvPr/>
          </p:nvCxnSpPr>
          <p:spPr>
            <a:xfrm>
              <a:off x="81036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75" name="Google Shape;1275;p18"/>
            <p:cNvCxnSpPr/>
            <p:nvPr/>
          </p:nvCxnSpPr>
          <p:spPr>
            <a:xfrm>
              <a:off x="863425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76" name="Google Shape;1276;p18"/>
            <p:cNvCxnSpPr/>
            <p:nvPr/>
          </p:nvCxnSpPr>
          <p:spPr>
            <a:xfrm>
              <a:off x="857003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77" name="Google Shape;1277;p18"/>
            <p:cNvCxnSpPr/>
            <p:nvPr/>
          </p:nvCxnSpPr>
          <p:spPr>
            <a:xfrm>
              <a:off x="91648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78" name="Google Shape;1278;p18"/>
            <p:cNvCxnSpPr/>
            <p:nvPr/>
          </p:nvCxnSpPr>
          <p:spPr>
            <a:xfrm>
              <a:off x="91005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79" name="Google Shape;1279;p18"/>
            <p:cNvCxnSpPr/>
            <p:nvPr/>
          </p:nvCxnSpPr>
          <p:spPr>
            <a:xfrm>
              <a:off x="96311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80" name="Google Shape;1280;p18"/>
            <p:cNvCxnSpPr/>
            <p:nvPr/>
          </p:nvCxnSpPr>
          <p:spPr>
            <a:xfrm>
              <a:off x="95669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81" name="Google Shape;1281;p18"/>
            <p:cNvCxnSpPr/>
            <p:nvPr/>
          </p:nvCxnSpPr>
          <p:spPr>
            <a:xfrm>
              <a:off x="7235125"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82" name="Google Shape;1282;p18"/>
            <p:cNvCxnSpPr/>
            <p:nvPr/>
          </p:nvCxnSpPr>
          <p:spPr>
            <a:xfrm>
              <a:off x="7170900"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83" name="Google Shape;1283;p18"/>
            <p:cNvCxnSpPr/>
            <p:nvPr/>
          </p:nvCxnSpPr>
          <p:spPr>
            <a:xfrm>
              <a:off x="77015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84" name="Google Shape;1284;p18"/>
            <p:cNvCxnSpPr/>
            <p:nvPr/>
          </p:nvCxnSpPr>
          <p:spPr>
            <a:xfrm>
              <a:off x="76372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85" name="Google Shape;1285;p18"/>
            <p:cNvCxnSpPr/>
            <p:nvPr/>
          </p:nvCxnSpPr>
          <p:spPr>
            <a:xfrm>
              <a:off x="81678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86" name="Google Shape;1286;p18"/>
            <p:cNvCxnSpPr/>
            <p:nvPr/>
          </p:nvCxnSpPr>
          <p:spPr>
            <a:xfrm>
              <a:off x="8103656"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87" name="Google Shape;1287;p18"/>
            <p:cNvCxnSpPr/>
            <p:nvPr/>
          </p:nvCxnSpPr>
          <p:spPr>
            <a:xfrm>
              <a:off x="863425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88" name="Google Shape;1288;p18"/>
            <p:cNvCxnSpPr/>
            <p:nvPr/>
          </p:nvCxnSpPr>
          <p:spPr>
            <a:xfrm>
              <a:off x="857003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89" name="Google Shape;1289;p18"/>
            <p:cNvCxnSpPr/>
            <p:nvPr/>
          </p:nvCxnSpPr>
          <p:spPr>
            <a:xfrm>
              <a:off x="91648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90" name="Google Shape;1290;p18"/>
            <p:cNvCxnSpPr/>
            <p:nvPr/>
          </p:nvCxnSpPr>
          <p:spPr>
            <a:xfrm>
              <a:off x="91005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91" name="Google Shape;1291;p18"/>
            <p:cNvCxnSpPr/>
            <p:nvPr/>
          </p:nvCxnSpPr>
          <p:spPr>
            <a:xfrm>
              <a:off x="96311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92" name="Google Shape;1292;p18"/>
            <p:cNvCxnSpPr/>
            <p:nvPr/>
          </p:nvCxnSpPr>
          <p:spPr>
            <a:xfrm>
              <a:off x="9566956" y="4783619"/>
              <a:ext cx="128400" cy="0"/>
            </a:xfrm>
            <a:prstGeom prst="straightConnector1">
              <a:avLst/>
            </a:prstGeom>
            <a:noFill/>
            <a:ln w="19050" cap="flat" cmpd="sng">
              <a:solidFill>
                <a:schemeClr val="lt1"/>
              </a:solidFill>
              <a:prstDash val="solid"/>
              <a:round/>
              <a:headEnd type="none" w="med" len="med"/>
              <a:tailEnd type="none" w="med" len="med"/>
            </a:ln>
          </p:spPr>
        </p:cxnSp>
      </p:grpSp>
      <p:sp>
        <p:nvSpPr>
          <p:cNvPr id="1293" name="Google Shape;1293;p18"/>
          <p:cNvSpPr/>
          <p:nvPr/>
        </p:nvSpPr>
        <p:spPr>
          <a:xfrm>
            <a:off x="218400" y="277150"/>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8_1_1_1">
    <p:spTree>
      <p:nvGrpSpPr>
        <p:cNvPr id="1" name="Shape 1294"/>
        <p:cNvGrpSpPr/>
        <p:nvPr/>
      </p:nvGrpSpPr>
      <p:grpSpPr>
        <a:xfrm>
          <a:off x="0" y="0"/>
          <a:ext cx="0" cy="0"/>
          <a:chOff x="0" y="0"/>
          <a:chExt cx="0" cy="0"/>
        </a:xfrm>
      </p:grpSpPr>
      <p:sp>
        <p:nvSpPr>
          <p:cNvPr id="1295" name="Google Shape;1295;p19"/>
          <p:cNvSpPr/>
          <p:nvPr/>
        </p:nvSpPr>
        <p:spPr>
          <a:xfrm>
            <a:off x="8324925" y="-841600"/>
            <a:ext cx="1791900" cy="194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9"/>
          <p:cNvSpPr/>
          <p:nvPr/>
        </p:nvSpPr>
        <p:spPr>
          <a:xfrm>
            <a:off x="8518700" y="177199"/>
            <a:ext cx="3658200" cy="36582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19"/>
          <p:cNvGrpSpPr/>
          <p:nvPr/>
        </p:nvGrpSpPr>
        <p:grpSpPr>
          <a:xfrm>
            <a:off x="1595375" y="4774447"/>
            <a:ext cx="1898391" cy="1649926"/>
            <a:chOff x="7170900" y="2667248"/>
            <a:chExt cx="2524456" cy="2194050"/>
          </a:xfrm>
        </p:grpSpPr>
        <p:cxnSp>
          <p:nvCxnSpPr>
            <p:cNvPr id="1298" name="Google Shape;1298;p19"/>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99" name="Google Shape;1299;p19"/>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00" name="Google Shape;1300;p19"/>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01" name="Google Shape;1301;p19"/>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02" name="Google Shape;1302;p19"/>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03" name="Google Shape;1303;p19"/>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04" name="Google Shape;1304;p19"/>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05" name="Google Shape;1305;p19"/>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06" name="Google Shape;1306;p19"/>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07" name="Google Shape;1307;p19"/>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08" name="Google Shape;1308;p19"/>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09" name="Google Shape;1309;p19"/>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10" name="Google Shape;1310;p19"/>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11" name="Google Shape;1311;p19"/>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12" name="Google Shape;1312;p19"/>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13" name="Google Shape;1313;p19"/>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14" name="Google Shape;1314;p19"/>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15" name="Google Shape;1315;p19"/>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16" name="Google Shape;1316;p19"/>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17" name="Google Shape;1317;p19"/>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18" name="Google Shape;1318;p19"/>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19" name="Google Shape;1319;p19"/>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20" name="Google Shape;1320;p19"/>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21" name="Google Shape;1321;p19"/>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22" name="Google Shape;1322;p19"/>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23" name="Google Shape;1323;p19"/>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24" name="Google Shape;1324;p19"/>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25" name="Google Shape;1325;p19"/>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26" name="Google Shape;1326;p19"/>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27" name="Google Shape;1327;p19"/>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28" name="Google Shape;1328;p19"/>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29" name="Google Shape;1329;p19"/>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30" name="Google Shape;1330;p19"/>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31" name="Google Shape;1331;p19"/>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32" name="Google Shape;1332;p19"/>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33" name="Google Shape;1333;p19"/>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34" name="Google Shape;1334;p19"/>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35" name="Google Shape;1335;p19"/>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36" name="Google Shape;1336;p19"/>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37" name="Google Shape;1337;p19"/>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38" name="Google Shape;1338;p19"/>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39" name="Google Shape;1339;p19"/>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40" name="Google Shape;1340;p19"/>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41" name="Google Shape;1341;p19"/>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42" name="Google Shape;1342;p19"/>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43" name="Google Shape;1343;p19"/>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44" name="Google Shape;1344;p19"/>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45" name="Google Shape;1345;p19"/>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46" name="Google Shape;1346;p19"/>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47" name="Google Shape;1347;p19"/>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48" name="Google Shape;1348;p19"/>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49" name="Google Shape;1349;p19"/>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50" name="Google Shape;1350;p19"/>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51" name="Google Shape;1351;p19"/>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52" name="Google Shape;1352;p19"/>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53" name="Google Shape;1353;p19"/>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54" name="Google Shape;1354;p19"/>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55" name="Google Shape;1355;p19"/>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56" name="Google Shape;1356;p19"/>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57" name="Google Shape;1357;p19"/>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
        <p:nvSpPr>
          <p:cNvPr id="1358" name="Google Shape;1358;p19"/>
          <p:cNvSpPr/>
          <p:nvPr/>
        </p:nvSpPr>
        <p:spPr>
          <a:xfrm>
            <a:off x="659225" y="4532700"/>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9"/>
          <p:cNvSpPr/>
          <p:nvPr/>
        </p:nvSpPr>
        <p:spPr>
          <a:xfrm>
            <a:off x="8680650" y="4030625"/>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9"/>
          <p:cNvSpPr/>
          <p:nvPr/>
        </p:nvSpPr>
        <p:spPr>
          <a:xfrm>
            <a:off x="-1344100" y="-34876"/>
            <a:ext cx="1650000" cy="16500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9"/>
          <p:cNvSpPr txBox="1">
            <a:spLocks noGrp="1"/>
          </p:cNvSpPr>
          <p:nvPr>
            <p:ph type="title"/>
          </p:nvPr>
        </p:nvSpPr>
        <p:spPr>
          <a:xfrm>
            <a:off x="741300" y="1897675"/>
            <a:ext cx="2522700" cy="726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62" name="Google Shape;1362;p19"/>
          <p:cNvSpPr txBox="1">
            <a:spLocks noGrp="1"/>
          </p:cNvSpPr>
          <p:nvPr>
            <p:ph type="subTitle" idx="1"/>
          </p:nvPr>
        </p:nvSpPr>
        <p:spPr>
          <a:xfrm>
            <a:off x="741300" y="2501775"/>
            <a:ext cx="2522700" cy="176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3" name="Google Shape;1363;p19"/>
          <p:cNvSpPr txBox="1">
            <a:spLocks noGrp="1"/>
          </p:cNvSpPr>
          <p:nvPr>
            <p:ph type="title" idx="2"/>
          </p:nvPr>
        </p:nvSpPr>
        <p:spPr>
          <a:xfrm>
            <a:off x="3313800" y="1897675"/>
            <a:ext cx="2522700" cy="726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64" name="Google Shape;1364;p19"/>
          <p:cNvSpPr txBox="1">
            <a:spLocks noGrp="1"/>
          </p:cNvSpPr>
          <p:nvPr>
            <p:ph type="subTitle" idx="3"/>
          </p:nvPr>
        </p:nvSpPr>
        <p:spPr>
          <a:xfrm>
            <a:off x="3313801" y="2501775"/>
            <a:ext cx="2522700" cy="176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5" name="Google Shape;1365;p19"/>
          <p:cNvSpPr txBox="1">
            <a:spLocks noGrp="1"/>
          </p:cNvSpPr>
          <p:nvPr>
            <p:ph type="title" idx="4"/>
          </p:nvPr>
        </p:nvSpPr>
        <p:spPr>
          <a:xfrm>
            <a:off x="5886300" y="1897675"/>
            <a:ext cx="2522700" cy="726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66" name="Google Shape;1366;p19"/>
          <p:cNvSpPr txBox="1">
            <a:spLocks noGrp="1"/>
          </p:cNvSpPr>
          <p:nvPr>
            <p:ph type="subTitle" idx="5"/>
          </p:nvPr>
        </p:nvSpPr>
        <p:spPr>
          <a:xfrm>
            <a:off x="5886302" y="2501775"/>
            <a:ext cx="2522700" cy="176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7" name="Google Shape;1367;p19"/>
          <p:cNvSpPr txBox="1">
            <a:spLocks noGrp="1"/>
          </p:cNvSpPr>
          <p:nvPr>
            <p:ph type="title" idx="6"/>
          </p:nvPr>
        </p:nvSpPr>
        <p:spPr>
          <a:xfrm>
            <a:off x="735000" y="457200"/>
            <a:ext cx="7674000" cy="5718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68" name="Google Shape;1368;p19"/>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_1_1">
    <p:spTree>
      <p:nvGrpSpPr>
        <p:cNvPr id="1" name="Shape 1369"/>
        <p:cNvGrpSpPr/>
        <p:nvPr/>
      </p:nvGrpSpPr>
      <p:grpSpPr>
        <a:xfrm>
          <a:off x="0" y="0"/>
          <a:ext cx="0" cy="0"/>
          <a:chOff x="0" y="0"/>
          <a:chExt cx="0" cy="0"/>
        </a:xfrm>
      </p:grpSpPr>
      <p:sp>
        <p:nvSpPr>
          <p:cNvPr id="1370" name="Google Shape;1370;p20"/>
          <p:cNvSpPr/>
          <p:nvPr/>
        </p:nvSpPr>
        <p:spPr>
          <a:xfrm>
            <a:off x="-1064400" y="603225"/>
            <a:ext cx="1370400" cy="237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0"/>
          <p:cNvSpPr/>
          <p:nvPr/>
        </p:nvSpPr>
        <p:spPr>
          <a:xfrm>
            <a:off x="3747000" y="4894274"/>
            <a:ext cx="1650000" cy="16500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2" name="Google Shape;1372;p20"/>
          <p:cNvGrpSpPr/>
          <p:nvPr/>
        </p:nvGrpSpPr>
        <p:grpSpPr>
          <a:xfrm>
            <a:off x="8761367" y="1914374"/>
            <a:ext cx="1370275" cy="1190930"/>
            <a:chOff x="7170900" y="2667248"/>
            <a:chExt cx="2524456" cy="2194050"/>
          </a:xfrm>
        </p:grpSpPr>
        <p:cxnSp>
          <p:nvCxnSpPr>
            <p:cNvPr id="1373" name="Google Shape;1373;p20"/>
            <p:cNvCxnSpPr/>
            <p:nvPr/>
          </p:nvCxnSpPr>
          <p:spPr>
            <a:xfrm>
              <a:off x="7235125"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74" name="Google Shape;1374;p20"/>
            <p:cNvCxnSpPr/>
            <p:nvPr/>
          </p:nvCxnSpPr>
          <p:spPr>
            <a:xfrm>
              <a:off x="7170900"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75" name="Google Shape;1375;p20"/>
            <p:cNvCxnSpPr/>
            <p:nvPr/>
          </p:nvCxnSpPr>
          <p:spPr>
            <a:xfrm>
              <a:off x="77015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76" name="Google Shape;1376;p20"/>
            <p:cNvCxnSpPr/>
            <p:nvPr/>
          </p:nvCxnSpPr>
          <p:spPr>
            <a:xfrm>
              <a:off x="76372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77" name="Google Shape;1377;p20"/>
            <p:cNvCxnSpPr/>
            <p:nvPr/>
          </p:nvCxnSpPr>
          <p:spPr>
            <a:xfrm>
              <a:off x="81678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78" name="Google Shape;1378;p20"/>
            <p:cNvCxnSpPr/>
            <p:nvPr/>
          </p:nvCxnSpPr>
          <p:spPr>
            <a:xfrm>
              <a:off x="81036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79" name="Google Shape;1379;p20"/>
            <p:cNvCxnSpPr/>
            <p:nvPr/>
          </p:nvCxnSpPr>
          <p:spPr>
            <a:xfrm>
              <a:off x="863425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80" name="Google Shape;1380;p20"/>
            <p:cNvCxnSpPr/>
            <p:nvPr/>
          </p:nvCxnSpPr>
          <p:spPr>
            <a:xfrm>
              <a:off x="857003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81" name="Google Shape;1381;p20"/>
            <p:cNvCxnSpPr/>
            <p:nvPr/>
          </p:nvCxnSpPr>
          <p:spPr>
            <a:xfrm>
              <a:off x="91648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82" name="Google Shape;1382;p20"/>
            <p:cNvCxnSpPr/>
            <p:nvPr/>
          </p:nvCxnSpPr>
          <p:spPr>
            <a:xfrm>
              <a:off x="91005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83" name="Google Shape;1383;p20"/>
            <p:cNvCxnSpPr/>
            <p:nvPr/>
          </p:nvCxnSpPr>
          <p:spPr>
            <a:xfrm>
              <a:off x="96311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84" name="Google Shape;1384;p20"/>
            <p:cNvCxnSpPr/>
            <p:nvPr/>
          </p:nvCxnSpPr>
          <p:spPr>
            <a:xfrm>
              <a:off x="95669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85" name="Google Shape;1385;p20"/>
            <p:cNvCxnSpPr/>
            <p:nvPr/>
          </p:nvCxnSpPr>
          <p:spPr>
            <a:xfrm>
              <a:off x="7235125"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86" name="Google Shape;1386;p20"/>
            <p:cNvCxnSpPr/>
            <p:nvPr/>
          </p:nvCxnSpPr>
          <p:spPr>
            <a:xfrm>
              <a:off x="7170900"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87" name="Google Shape;1387;p20"/>
            <p:cNvCxnSpPr/>
            <p:nvPr/>
          </p:nvCxnSpPr>
          <p:spPr>
            <a:xfrm>
              <a:off x="77015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88" name="Google Shape;1388;p20"/>
            <p:cNvCxnSpPr/>
            <p:nvPr/>
          </p:nvCxnSpPr>
          <p:spPr>
            <a:xfrm>
              <a:off x="76372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89" name="Google Shape;1389;p20"/>
            <p:cNvCxnSpPr/>
            <p:nvPr/>
          </p:nvCxnSpPr>
          <p:spPr>
            <a:xfrm>
              <a:off x="81678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90" name="Google Shape;1390;p20"/>
            <p:cNvCxnSpPr/>
            <p:nvPr/>
          </p:nvCxnSpPr>
          <p:spPr>
            <a:xfrm>
              <a:off x="81036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91" name="Google Shape;1391;p20"/>
            <p:cNvCxnSpPr/>
            <p:nvPr/>
          </p:nvCxnSpPr>
          <p:spPr>
            <a:xfrm>
              <a:off x="863425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92" name="Google Shape;1392;p20"/>
            <p:cNvCxnSpPr/>
            <p:nvPr/>
          </p:nvCxnSpPr>
          <p:spPr>
            <a:xfrm>
              <a:off x="857003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93" name="Google Shape;1393;p20"/>
            <p:cNvCxnSpPr/>
            <p:nvPr/>
          </p:nvCxnSpPr>
          <p:spPr>
            <a:xfrm>
              <a:off x="91648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94" name="Google Shape;1394;p20"/>
            <p:cNvCxnSpPr/>
            <p:nvPr/>
          </p:nvCxnSpPr>
          <p:spPr>
            <a:xfrm>
              <a:off x="91005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95" name="Google Shape;1395;p20"/>
            <p:cNvCxnSpPr/>
            <p:nvPr/>
          </p:nvCxnSpPr>
          <p:spPr>
            <a:xfrm>
              <a:off x="96311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96" name="Google Shape;1396;p20"/>
            <p:cNvCxnSpPr/>
            <p:nvPr/>
          </p:nvCxnSpPr>
          <p:spPr>
            <a:xfrm>
              <a:off x="95669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97" name="Google Shape;1397;p20"/>
            <p:cNvCxnSpPr/>
            <p:nvPr/>
          </p:nvCxnSpPr>
          <p:spPr>
            <a:xfrm>
              <a:off x="7235125"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98" name="Google Shape;1398;p20"/>
            <p:cNvCxnSpPr/>
            <p:nvPr/>
          </p:nvCxnSpPr>
          <p:spPr>
            <a:xfrm>
              <a:off x="7170900"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99" name="Google Shape;1399;p20"/>
            <p:cNvCxnSpPr/>
            <p:nvPr/>
          </p:nvCxnSpPr>
          <p:spPr>
            <a:xfrm>
              <a:off x="77015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00" name="Google Shape;1400;p20"/>
            <p:cNvCxnSpPr/>
            <p:nvPr/>
          </p:nvCxnSpPr>
          <p:spPr>
            <a:xfrm>
              <a:off x="76372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01" name="Google Shape;1401;p20"/>
            <p:cNvCxnSpPr/>
            <p:nvPr/>
          </p:nvCxnSpPr>
          <p:spPr>
            <a:xfrm>
              <a:off x="81678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02" name="Google Shape;1402;p20"/>
            <p:cNvCxnSpPr/>
            <p:nvPr/>
          </p:nvCxnSpPr>
          <p:spPr>
            <a:xfrm>
              <a:off x="81036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03" name="Google Shape;1403;p20"/>
            <p:cNvCxnSpPr/>
            <p:nvPr/>
          </p:nvCxnSpPr>
          <p:spPr>
            <a:xfrm>
              <a:off x="863425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04" name="Google Shape;1404;p20"/>
            <p:cNvCxnSpPr/>
            <p:nvPr/>
          </p:nvCxnSpPr>
          <p:spPr>
            <a:xfrm>
              <a:off x="857003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05" name="Google Shape;1405;p20"/>
            <p:cNvCxnSpPr/>
            <p:nvPr/>
          </p:nvCxnSpPr>
          <p:spPr>
            <a:xfrm>
              <a:off x="91648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06" name="Google Shape;1406;p20"/>
            <p:cNvCxnSpPr/>
            <p:nvPr/>
          </p:nvCxnSpPr>
          <p:spPr>
            <a:xfrm>
              <a:off x="91005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07" name="Google Shape;1407;p20"/>
            <p:cNvCxnSpPr/>
            <p:nvPr/>
          </p:nvCxnSpPr>
          <p:spPr>
            <a:xfrm>
              <a:off x="96311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08" name="Google Shape;1408;p20"/>
            <p:cNvCxnSpPr/>
            <p:nvPr/>
          </p:nvCxnSpPr>
          <p:spPr>
            <a:xfrm>
              <a:off x="95669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09" name="Google Shape;1409;p20"/>
            <p:cNvCxnSpPr/>
            <p:nvPr/>
          </p:nvCxnSpPr>
          <p:spPr>
            <a:xfrm>
              <a:off x="7235125"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10" name="Google Shape;1410;p20"/>
            <p:cNvCxnSpPr/>
            <p:nvPr/>
          </p:nvCxnSpPr>
          <p:spPr>
            <a:xfrm>
              <a:off x="7170900"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11" name="Google Shape;1411;p20"/>
            <p:cNvCxnSpPr/>
            <p:nvPr/>
          </p:nvCxnSpPr>
          <p:spPr>
            <a:xfrm>
              <a:off x="77015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12" name="Google Shape;1412;p20"/>
            <p:cNvCxnSpPr/>
            <p:nvPr/>
          </p:nvCxnSpPr>
          <p:spPr>
            <a:xfrm>
              <a:off x="76372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13" name="Google Shape;1413;p20"/>
            <p:cNvCxnSpPr/>
            <p:nvPr/>
          </p:nvCxnSpPr>
          <p:spPr>
            <a:xfrm>
              <a:off x="81678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14" name="Google Shape;1414;p20"/>
            <p:cNvCxnSpPr/>
            <p:nvPr/>
          </p:nvCxnSpPr>
          <p:spPr>
            <a:xfrm>
              <a:off x="81036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15" name="Google Shape;1415;p20"/>
            <p:cNvCxnSpPr/>
            <p:nvPr/>
          </p:nvCxnSpPr>
          <p:spPr>
            <a:xfrm>
              <a:off x="863425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16" name="Google Shape;1416;p20"/>
            <p:cNvCxnSpPr/>
            <p:nvPr/>
          </p:nvCxnSpPr>
          <p:spPr>
            <a:xfrm>
              <a:off x="857003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17" name="Google Shape;1417;p20"/>
            <p:cNvCxnSpPr/>
            <p:nvPr/>
          </p:nvCxnSpPr>
          <p:spPr>
            <a:xfrm>
              <a:off x="91648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18" name="Google Shape;1418;p20"/>
            <p:cNvCxnSpPr/>
            <p:nvPr/>
          </p:nvCxnSpPr>
          <p:spPr>
            <a:xfrm>
              <a:off x="91005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19" name="Google Shape;1419;p20"/>
            <p:cNvCxnSpPr/>
            <p:nvPr/>
          </p:nvCxnSpPr>
          <p:spPr>
            <a:xfrm>
              <a:off x="96311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20" name="Google Shape;1420;p20"/>
            <p:cNvCxnSpPr/>
            <p:nvPr/>
          </p:nvCxnSpPr>
          <p:spPr>
            <a:xfrm>
              <a:off x="95669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21" name="Google Shape;1421;p20"/>
            <p:cNvCxnSpPr/>
            <p:nvPr/>
          </p:nvCxnSpPr>
          <p:spPr>
            <a:xfrm>
              <a:off x="7235125"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22" name="Google Shape;1422;p20"/>
            <p:cNvCxnSpPr/>
            <p:nvPr/>
          </p:nvCxnSpPr>
          <p:spPr>
            <a:xfrm>
              <a:off x="7170900"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23" name="Google Shape;1423;p20"/>
            <p:cNvCxnSpPr/>
            <p:nvPr/>
          </p:nvCxnSpPr>
          <p:spPr>
            <a:xfrm>
              <a:off x="77015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24" name="Google Shape;1424;p20"/>
            <p:cNvCxnSpPr/>
            <p:nvPr/>
          </p:nvCxnSpPr>
          <p:spPr>
            <a:xfrm>
              <a:off x="76372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25" name="Google Shape;1425;p20"/>
            <p:cNvCxnSpPr/>
            <p:nvPr/>
          </p:nvCxnSpPr>
          <p:spPr>
            <a:xfrm>
              <a:off x="81678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26" name="Google Shape;1426;p20"/>
            <p:cNvCxnSpPr/>
            <p:nvPr/>
          </p:nvCxnSpPr>
          <p:spPr>
            <a:xfrm>
              <a:off x="8103656"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27" name="Google Shape;1427;p20"/>
            <p:cNvCxnSpPr/>
            <p:nvPr/>
          </p:nvCxnSpPr>
          <p:spPr>
            <a:xfrm>
              <a:off x="863425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28" name="Google Shape;1428;p20"/>
            <p:cNvCxnSpPr/>
            <p:nvPr/>
          </p:nvCxnSpPr>
          <p:spPr>
            <a:xfrm>
              <a:off x="857003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29" name="Google Shape;1429;p20"/>
            <p:cNvCxnSpPr/>
            <p:nvPr/>
          </p:nvCxnSpPr>
          <p:spPr>
            <a:xfrm>
              <a:off x="91648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30" name="Google Shape;1430;p20"/>
            <p:cNvCxnSpPr/>
            <p:nvPr/>
          </p:nvCxnSpPr>
          <p:spPr>
            <a:xfrm>
              <a:off x="91005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31" name="Google Shape;1431;p20"/>
            <p:cNvCxnSpPr/>
            <p:nvPr/>
          </p:nvCxnSpPr>
          <p:spPr>
            <a:xfrm>
              <a:off x="96311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32" name="Google Shape;1432;p20"/>
            <p:cNvCxnSpPr/>
            <p:nvPr/>
          </p:nvCxnSpPr>
          <p:spPr>
            <a:xfrm>
              <a:off x="9566956" y="4783619"/>
              <a:ext cx="128400" cy="0"/>
            </a:xfrm>
            <a:prstGeom prst="straightConnector1">
              <a:avLst/>
            </a:prstGeom>
            <a:noFill/>
            <a:ln w="19050" cap="flat" cmpd="sng">
              <a:solidFill>
                <a:schemeClr val="lt1"/>
              </a:solidFill>
              <a:prstDash val="solid"/>
              <a:round/>
              <a:headEnd type="none" w="med" len="med"/>
              <a:tailEnd type="none" w="med" len="med"/>
            </a:ln>
          </p:spPr>
        </p:cxnSp>
      </p:grpSp>
      <p:sp>
        <p:nvSpPr>
          <p:cNvPr id="1433" name="Google Shape;1433;p20"/>
          <p:cNvSpPr/>
          <p:nvPr/>
        </p:nvSpPr>
        <p:spPr>
          <a:xfrm>
            <a:off x="3439300" y="484717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0"/>
          <p:cNvSpPr/>
          <p:nvPr/>
        </p:nvSpPr>
        <p:spPr>
          <a:xfrm>
            <a:off x="246175" y="1879300"/>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0"/>
          <p:cNvSpPr/>
          <p:nvPr/>
        </p:nvSpPr>
        <p:spPr>
          <a:xfrm>
            <a:off x="-1344100" y="-34876"/>
            <a:ext cx="1650000" cy="16500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0"/>
          <p:cNvSpPr/>
          <p:nvPr/>
        </p:nvSpPr>
        <p:spPr>
          <a:xfrm>
            <a:off x="8408975" y="-378526"/>
            <a:ext cx="1650000" cy="16500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0"/>
          <p:cNvSpPr/>
          <p:nvPr/>
        </p:nvSpPr>
        <p:spPr>
          <a:xfrm>
            <a:off x="8115225" y="19947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0"/>
          <p:cNvSpPr txBox="1">
            <a:spLocks noGrp="1"/>
          </p:cNvSpPr>
          <p:nvPr>
            <p:ph type="title"/>
          </p:nvPr>
        </p:nvSpPr>
        <p:spPr>
          <a:xfrm>
            <a:off x="734975" y="1271475"/>
            <a:ext cx="3193500" cy="6429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439" name="Google Shape;1439;p20"/>
          <p:cNvSpPr txBox="1">
            <a:spLocks noGrp="1"/>
          </p:cNvSpPr>
          <p:nvPr>
            <p:ph type="subTitle" idx="1"/>
          </p:nvPr>
        </p:nvSpPr>
        <p:spPr>
          <a:xfrm>
            <a:off x="734975" y="1770150"/>
            <a:ext cx="33093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440" name="Google Shape;1440;p20"/>
          <p:cNvSpPr txBox="1">
            <a:spLocks noGrp="1"/>
          </p:cNvSpPr>
          <p:nvPr>
            <p:ph type="title" idx="2"/>
          </p:nvPr>
        </p:nvSpPr>
        <p:spPr>
          <a:xfrm>
            <a:off x="727500" y="457200"/>
            <a:ext cx="7689000" cy="5718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41" name="Google Shape;1441;p20"/>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
        <p:nvSpPr>
          <p:cNvPr id="1442" name="Google Shape;1442;p20"/>
          <p:cNvSpPr txBox="1">
            <a:spLocks noGrp="1"/>
          </p:cNvSpPr>
          <p:nvPr>
            <p:ph type="title" idx="3"/>
          </p:nvPr>
        </p:nvSpPr>
        <p:spPr>
          <a:xfrm>
            <a:off x="4748168" y="1271475"/>
            <a:ext cx="3193500" cy="6429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443" name="Google Shape;1443;p20"/>
          <p:cNvSpPr txBox="1">
            <a:spLocks noGrp="1"/>
          </p:cNvSpPr>
          <p:nvPr>
            <p:ph type="subTitle" idx="4"/>
          </p:nvPr>
        </p:nvSpPr>
        <p:spPr>
          <a:xfrm>
            <a:off x="4748185" y="1770150"/>
            <a:ext cx="33093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444" name="Google Shape;1444;p20"/>
          <p:cNvSpPr txBox="1">
            <a:spLocks noGrp="1"/>
          </p:cNvSpPr>
          <p:nvPr>
            <p:ph type="subTitle" idx="5"/>
          </p:nvPr>
        </p:nvSpPr>
        <p:spPr>
          <a:xfrm>
            <a:off x="734975" y="3558000"/>
            <a:ext cx="33093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445" name="Google Shape;1445;p20"/>
          <p:cNvSpPr txBox="1">
            <a:spLocks noGrp="1"/>
          </p:cNvSpPr>
          <p:nvPr>
            <p:ph type="title" idx="6"/>
          </p:nvPr>
        </p:nvSpPr>
        <p:spPr>
          <a:xfrm>
            <a:off x="4748168" y="3059325"/>
            <a:ext cx="3193500" cy="6429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446" name="Google Shape;1446;p20"/>
          <p:cNvSpPr txBox="1">
            <a:spLocks noGrp="1"/>
          </p:cNvSpPr>
          <p:nvPr>
            <p:ph type="subTitle" idx="7"/>
          </p:nvPr>
        </p:nvSpPr>
        <p:spPr>
          <a:xfrm>
            <a:off x="4748175" y="3558000"/>
            <a:ext cx="33093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447" name="Google Shape;1447;p20"/>
          <p:cNvSpPr txBox="1">
            <a:spLocks noGrp="1"/>
          </p:cNvSpPr>
          <p:nvPr>
            <p:ph type="title" idx="8"/>
          </p:nvPr>
        </p:nvSpPr>
        <p:spPr>
          <a:xfrm>
            <a:off x="734975" y="3059325"/>
            <a:ext cx="3193500" cy="6429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1448"/>
        <p:cNvGrpSpPr/>
        <p:nvPr/>
      </p:nvGrpSpPr>
      <p:grpSpPr>
        <a:xfrm>
          <a:off x="0" y="0"/>
          <a:ext cx="0" cy="0"/>
          <a:chOff x="0" y="0"/>
          <a:chExt cx="0" cy="0"/>
        </a:xfrm>
      </p:grpSpPr>
      <p:sp>
        <p:nvSpPr>
          <p:cNvPr id="1449" name="Google Shape;1449;p21"/>
          <p:cNvSpPr txBox="1">
            <a:spLocks noGrp="1"/>
          </p:cNvSpPr>
          <p:nvPr>
            <p:ph type="title"/>
          </p:nvPr>
        </p:nvSpPr>
        <p:spPr>
          <a:xfrm>
            <a:off x="734975" y="1029000"/>
            <a:ext cx="3209100" cy="4590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50" name="Google Shape;1450;p21"/>
          <p:cNvSpPr txBox="1">
            <a:spLocks noGrp="1"/>
          </p:cNvSpPr>
          <p:nvPr>
            <p:ph type="subTitle" idx="1"/>
          </p:nvPr>
        </p:nvSpPr>
        <p:spPr>
          <a:xfrm>
            <a:off x="735050" y="1366400"/>
            <a:ext cx="3209100" cy="80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51" name="Google Shape;1451;p21"/>
          <p:cNvSpPr txBox="1">
            <a:spLocks noGrp="1"/>
          </p:cNvSpPr>
          <p:nvPr>
            <p:ph type="title" idx="2"/>
          </p:nvPr>
        </p:nvSpPr>
        <p:spPr>
          <a:xfrm>
            <a:off x="735050" y="2242907"/>
            <a:ext cx="3209100" cy="4584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52" name="Google Shape;1452;p21"/>
          <p:cNvSpPr txBox="1">
            <a:spLocks noGrp="1"/>
          </p:cNvSpPr>
          <p:nvPr>
            <p:ph type="subTitle" idx="3"/>
          </p:nvPr>
        </p:nvSpPr>
        <p:spPr>
          <a:xfrm>
            <a:off x="735125" y="2581698"/>
            <a:ext cx="3209100" cy="80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53" name="Google Shape;1453;p21"/>
          <p:cNvSpPr txBox="1">
            <a:spLocks noGrp="1"/>
          </p:cNvSpPr>
          <p:nvPr>
            <p:ph type="title" idx="4"/>
          </p:nvPr>
        </p:nvSpPr>
        <p:spPr>
          <a:xfrm>
            <a:off x="734975" y="3458211"/>
            <a:ext cx="3209100" cy="4548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54" name="Google Shape;1454;p21"/>
          <p:cNvSpPr txBox="1">
            <a:spLocks noGrp="1"/>
          </p:cNvSpPr>
          <p:nvPr>
            <p:ph type="subTitle" idx="5"/>
          </p:nvPr>
        </p:nvSpPr>
        <p:spPr>
          <a:xfrm>
            <a:off x="735050" y="3795600"/>
            <a:ext cx="3209100" cy="80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55" name="Google Shape;1455;p21"/>
          <p:cNvSpPr txBox="1">
            <a:spLocks noGrp="1"/>
          </p:cNvSpPr>
          <p:nvPr>
            <p:ph type="title" idx="6"/>
          </p:nvPr>
        </p:nvSpPr>
        <p:spPr>
          <a:xfrm>
            <a:off x="4572030" y="1029000"/>
            <a:ext cx="3209100" cy="4590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456" name="Google Shape;1456;p21"/>
          <p:cNvSpPr txBox="1">
            <a:spLocks noGrp="1"/>
          </p:cNvSpPr>
          <p:nvPr>
            <p:ph type="subTitle" idx="7"/>
          </p:nvPr>
        </p:nvSpPr>
        <p:spPr>
          <a:xfrm>
            <a:off x="4572029" y="1366400"/>
            <a:ext cx="3209100" cy="80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457" name="Google Shape;1457;p21"/>
          <p:cNvSpPr txBox="1">
            <a:spLocks noGrp="1"/>
          </p:cNvSpPr>
          <p:nvPr>
            <p:ph type="title" idx="8"/>
          </p:nvPr>
        </p:nvSpPr>
        <p:spPr>
          <a:xfrm>
            <a:off x="4572105" y="2243406"/>
            <a:ext cx="3209100" cy="4584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458" name="Google Shape;1458;p21"/>
          <p:cNvSpPr txBox="1">
            <a:spLocks noGrp="1"/>
          </p:cNvSpPr>
          <p:nvPr>
            <p:ph type="subTitle" idx="9"/>
          </p:nvPr>
        </p:nvSpPr>
        <p:spPr>
          <a:xfrm>
            <a:off x="4572104" y="2581696"/>
            <a:ext cx="3209100" cy="80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459" name="Google Shape;1459;p21"/>
          <p:cNvSpPr txBox="1">
            <a:spLocks noGrp="1"/>
          </p:cNvSpPr>
          <p:nvPr>
            <p:ph type="title" idx="13"/>
          </p:nvPr>
        </p:nvSpPr>
        <p:spPr>
          <a:xfrm>
            <a:off x="4572030" y="3461839"/>
            <a:ext cx="3209100" cy="4548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460" name="Google Shape;1460;p21"/>
          <p:cNvSpPr txBox="1">
            <a:spLocks noGrp="1"/>
          </p:cNvSpPr>
          <p:nvPr>
            <p:ph type="subTitle" idx="14"/>
          </p:nvPr>
        </p:nvSpPr>
        <p:spPr>
          <a:xfrm>
            <a:off x="4572029" y="3795601"/>
            <a:ext cx="3209100" cy="80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461" name="Google Shape;1461;p21"/>
          <p:cNvSpPr txBox="1">
            <a:spLocks noGrp="1"/>
          </p:cNvSpPr>
          <p:nvPr>
            <p:ph type="title" idx="15"/>
          </p:nvPr>
        </p:nvSpPr>
        <p:spPr>
          <a:xfrm>
            <a:off x="720000" y="457200"/>
            <a:ext cx="7704000" cy="5718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62" name="Google Shape;1462;p21"/>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grpSp>
        <p:nvGrpSpPr>
          <p:cNvPr id="1463" name="Google Shape;1463;p21"/>
          <p:cNvGrpSpPr/>
          <p:nvPr/>
        </p:nvGrpSpPr>
        <p:grpSpPr>
          <a:xfrm flipH="1">
            <a:off x="3406029" y="4803888"/>
            <a:ext cx="1549764" cy="1346927"/>
            <a:chOff x="7170900" y="2667248"/>
            <a:chExt cx="2524456" cy="2194050"/>
          </a:xfrm>
        </p:grpSpPr>
        <p:cxnSp>
          <p:nvCxnSpPr>
            <p:cNvPr id="1464" name="Google Shape;1464;p21"/>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65" name="Google Shape;1465;p21"/>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66" name="Google Shape;1466;p21"/>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67" name="Google Shape;1467;p21"/>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68" name="Google Shape;1468;p21"/>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69" name="Google Shape;1469;p21"/>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70" name="Google Shape;1470;p21"/>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71" name="Google Shape;1471;p21"/>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72" name="Google Shape;1472;p21"/>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73" name="Google Shape;1473;p21"/>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74" name="Google Shape;1474;p21"/>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75" name="Google Shape;1475;p21"/>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76" name="Google Shape;1476;p21"/>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77" name="Google Shape;1477;p21"/>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78" name="Google Shape;1478;p21"/>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79" name="Google Shape;1479;p21"/>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80" name="Google Shape;1480;p21"/>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81" name="Google Shape;1481;p21"/>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82" name="Google Shape;1482;p21"/>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83" name="Google Shape;1483;p21"/>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84" name="Google Shape;1484;p21"/>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85" name="Google Shape;1485;p21"/>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86" name="Google Shape;1486;p21"/>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87" name="Google Shape;1487;p21"/>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88" name="Google Shape;1488;p21"/>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89" name="Google Shape;1489;p21"/>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90" name="Google Shape;1490;p21"/>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91" name="Google Shape;1491;p21"/>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92" name="Google Shape;1492;p21"/>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93" name="Google Shape;1493;p21"/>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94" name="Google Shape;1494;p21"/>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95" name="Google Shape;1495;p21"/>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96" name="Google Shape;1496;p21"/>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97" name="Google Shape;1497;p21"/>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98" name="Google Shape;1498;p21"/>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99" name="Google Shape;1499;p21"/>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00" name="Google Shape;1500;p21"/>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01" name="Google Shape;1501;p21"/>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02" name="Google Shape;1502;p21"/>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03" name="Google Shape;1503;p21"/>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04" name="Google Shape;1504;p21"/>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05" name="Google Shape;1505;p21"/>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06" name="Google Shape;1506;p21"/>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07" name="Google Shape;1507;p21"/>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08" name="Google Shape;1508;p21"/>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09" name="Google Shape;1509;p21"/>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10" name="Google Shape;1510;p21"/>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11" name="Google Shape;1511;p21"/>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12" name="Google Shape;1512;p21"/>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13" name="Google Shape;1513;p21"/>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14" name="Google Shape;1514;p21"/>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15" name="Google Shape;1515;p21"/>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16" name="Google Shape;1516;p21"/>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17" name="Google Shape;1517;p21"/>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18" name="Google Shape;1518;p21"/>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19" name="Google Shape;1519;p21"/>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20" name="Google Shape;1520;p21"/>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21" name="Google Shape;1521;p21"/>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22" name="Google Shape;1522;p21"/>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23" name="Google Shape;1523;p21"/>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
        <p:nvSpPr>
          <p:cNvPr id="1524" name="Google Shape;1524;p21"/>
          <p:cNvSpPr/>
          <p:nvPr/>
        </p:nvSpPr>
        <p:spPr>
          <a:xfrm flipH="1">
            <a:off x="8573215" y="-453013"/>
            <a:ext cx="1044000" cy="264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1"/>
          <p:cNvSpPr/>
          <p:nvPr/>
        </p:nvSpPr>
        <p:spPr>
          <a:xfrm flipH="1">
            <a:off x="6244815" y="-3277964"/>
            <a:ext cx="3658200" cy="36582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1"/>
          <p:cNvSpPr/>
          <p:nvPr/>
        </p:nvSpPr>
        <p:spPr>
          <a:xfrm flipH="1">
            <a:off x="812790" y="477352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7" name="Google Shape;1527;p21"/>
          <p:cNvGrpSpPr/>
          <p:nvPr/>
        </p:nvGrpSpPr>
        <p:grpSpPr>
          <a:xfrm flipH="1">
            <a:off x="-759025" y="1424521"/>
            <a:ext cx="1204166" cy="1046562"/>
            <a:chOff x="7170900" y="2667248"/>
            <a:chExt cx="2524456" cy="2194050"/>
          </a:xfrm>
        </p:grpSpPr>
        <p:cxnSp>
          <p:nvCxnSpPr>
            <p:cNvPr id="1528" name="Google Shape;1528;p21"/>
            <p:cNvCxnSpPr/>
            <p:nvPr/>
          </p:nvCxnSpPr>
          <p:spPr>
            <a:xfrm>
              <a:off x="7235125"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29" name="Google Shape;1529;p21"/>
            <p:cNvCxnSpPr/>
            <p:nvPr/>
          </p:nvCxnSpPr>
          <p:spPr>
            <a:xfrm>
              <a:off x="7170900"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30" name="Google Shape;1530;p21"/>
            <p:cNvCxnSpPr/>
            <p:nvPr/>
          </p:nvCxnSpPr>
          <p:spPr>
            <a:xfrm>
              <a:off x="77015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31" name="Google Shape;1531;p21"/>
            <p:cNvCxnSpPr/>
            <p:nvPr/>
          </p:nvCxnSpPr>
          <p:spPr>
            <a:xfrm>
              <a:off x="76372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32" name="Google Shape;1532;p21"/>
            <p:cNvCxnSpPr/>
            <p:nvPr/>
          </p:nvCxnSpPr>
          <p:spPr>
            <a:xfrm>
              <a:off x="81678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33" name="Google Shape;1533;p21"/>
            <p:cNvCxnSpPr/>
            <p:nvPr/>
          </p:nvCxnSpPr>
          <p:spPr>
            <a:xfrm>
              <a:off x="81036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34" name="Google Shape;1534;p21"/>
            <p:cNvCxnSpPr/>
            <p:nvPr/>
          </p:nvCxnSpPr>
          <p:spPr>
            <a:xfrm>
              <a:off x="863425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35" name="Google Shape;1535;p21"/>
            <p:cNvCxnSpPr/>
            <p:nvPr/>
          </p:nvCxnSpPr>
          <p:spPr>
            <a:xfrm>
              <a:off x="857003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36" name="Google Shape;1536;p21"/>
            <p:cNvCxnSpPr/>
            <p:nvPr/>
          </p:nvCxnSpPr>
          <p:spPr>
            <a:xfrm>
              <a:off x="91648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37" name="Google Shape;1537;p21"/>
            <p:cNvCxnSpPr/>
            <p:nvPr/>
          </p:nvCxnSpPr>
          <p:spPr>
            <a:xfrm>
              <a:off x="91005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38" name="Google Shape;1538;p21"/>
            <p:cNvCxnSpPr/>
            <p:nvPr/>
          </p:nvCxnSpPr>
          <p:spPr>
            <a:xfrm>
              <a:off x="96311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39" name="Google Shape;1539;p21"/>
            <p:cNvCxnSpPr/>
            <p:nvPr/>
          </p:nvCxnSpPr>
          <p:spPr>
            <a:xfrm>
              <a:off x="95669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40" name="Google Shape;1540;p21"/>
            <p:cNvCxnSpPr/>
            <p:nvPr/>
          </p:nvCxnSpPr>
          <p:spPr>
            <a:xfrm>
              <a:off x="7235125"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41" name="Google Shape;1541;p21"/>
            <p:cNvCxnSpPr/>
            <p:nvPr/>
          </p:nvCxnSpPr>
          <p:spPr>
            <a:xfrm>
              <a:off x="7170900"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42" name="Google Shape;1542;p21"/>
            <p:cNvCxnSpPr/>
            <p:nvPr/>
          </p:nvCxnSpPr>
          <p:spPr>
            <a:xfrm>
              <a:off x="77015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43" name="Google Shape;1543;p21"/>
            <p:cNvCxnSpPr/>
            <p:nvPr/>
          </p:nvCxnSpPr>
          <p:spPr>
            <a:xfrm>
              <a:off x="76372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44" name="Google Shape;1544;p21"/>
            <p:cNvCxnSpPr/>
            <p:nvPr/>
          </p:nvCxnSpPr>
          <p:spPr>
            <a:xfrm>
              <a:off x="81678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45" name="Google Shape;1545;p21"/>
            <p:cNvCxnSpPr/>
            <p:nvPr/>
          </p:nvCxnSpPr>
          <p:spPr>
            <a:xfrm>
              <a:off x="81036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46" name="Google Shape;1546;p21"/>
            <p:cNvCxnSpPr/>
            <p:nvPr/>
          </p:nvCxnSpPr>
          <p:spPr>
            <a:xfrm>
              <a:off x="863425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47" name="Google Shape;1547;p21"/>
            <p:cNvCxnSpPr/>
            <p:nvPr/>
          </p:nvCxnSpPr>
          <p:spPr>
            <a:xfrm>
              <a:off x="857003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48" name="Google Shape;1548;p21"/>
            <p:cNvCxnSpPr/>
            <p:nvPr/>
          </p:nvCxnSpPr>
          <p:spPr>
            <a:xfrm>
              <a:off x="91648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49" name="Google Shape;1549;p21"/>
            <p:cNvCxnSpPr/>
            <p:nvPr/>
          </p:nvCxnSpPr>
          <p:spPr>
            <a:xfrm>
              <a:off x="91005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50" name="Google Shape;1550;p21"/>
            <p:cNvCxnSpPr/>
            <p:nvPr/>
          </p:nvCxnSpPr>
          <p:spPr>
            <a:xfrm>
              <a:off x="96311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51" name="Google Shape;1551;p21"/>
            <p:cNvCxnSpPr/>
            <p:nvPr/>
          </p:nvCxnSpPr>
          <p:spPr>
            <a:xfrm>
              <a:off x="95669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52" name="Google Shape;1552;p21"/>
            <p:cNvCxnSpPr/>
            <p:nvPr/>
          </p:nvCxnSpPr>
          <p:spPr>
            <a:xfrm>
              <a:off x="7235125"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53" name="Google Shape;1553;p21"/>
            <p:cNvCxnSpPr/>
            <p:nvPr/>
          </p:nvCxnSpPr>
          <p:spPr>
            <a:xfrm>
              <a:off x="7170900"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54" name="Google Shape;1554;p21"/>
            <p:cNvCxnSpPr/>
            <p:nvPr/>
          </p:nvCxnSpPr>
          <p:spPr>
            <a:xfrm>
              <a:off x="77015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55" name="Google Shape;1555;p21"/>
            <p:cNvCxnSpPr/>
            <p:nvPr/>
          </p:nvCxnSpPr>
          <p:spPr>
            <a:xfrm>
              <a:off x="76372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56" name="Google Shape;1556;p21"/>
            <p:cNvCxnSpPr/>
            <p:nvPr/>
          </p:nvCxnSpPr>
          <p:spPr>
            <a:xfrm>
              <a:off x="81678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57" name="Google Shape;1557;p21"/>
            <p:cNvCxnSpPr/>
            <p:nvPr/>
          </p:nvCxnSpPr>
          <p:spPr>
            <a:xfrm>
              <a:off x="81036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58" name="Google Shape;1558;p21"/>
            <p:cNvCxnSpPr/>
            <p:nvPr/>
          </p:nvCxnSpPr>
          <p:spPr>
            <a:xfrm>
              <a:off x="863425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59" name="Google Shape;1559;p21"/>
            <p:cNvCxnSpPr/>
            <p:nvPr/>
          </p:nvCxnSpPr>
          <p:spPr>
            <a:xfrm>
              <a:off x="857003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60" name="Google Shape;1560;p21"/>
            <p:cNvCxnSpPr/>
            <p:nvPr/>
          </p:nvCxnSpPr>
          <p:spPr>
            <a:xfrm>
              <a:off x="91648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61" name="Google Shape;1561;p21"/>
            <p:cNvCxnSpPr/>
            <p:nvPr/>
          </p:nvCxnSpPr>
          <p:spPr>
            <a:xfrm>
              <a:off x="91005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62" name="Google Shape;1562;p21"/>
            <p:cNvCxnSpPr/>
            <p:nvPr/>
          </p:nvCxnSpPr>
          <p:spPr>
            <a:xfrm>
              <a:off x="96311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63" name="Google Shape;1563;p21"/>
            <p:cNvCxnSpPr/>
            <p:nvPr/>
          </p:nvCxnSpPr>
          <p:spPr>
            <a:xfrm>
              <a:off x="95669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64" name="Google Shape;1564;p21"/>
            <p:cNvCxnSpPr/>
            <p:nvPr/>
          </p:nvCxnSpPr>
          <p:spPr>
            <a:xfrm>
              <a:off x="7235125"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65" name="Google Shape;1565;p21"/>
            <p:cNvCxnSpPr/>
            <p:nvPr/>
          </p:nvCxnSpPr>
          <p:spPr>
            <a:xfrm>
              <a:off x="7170900"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66" name="Google Shape;1566;p21"/>
            <p:cNvCxnSpPr/>
            <p:nvPr/>
          </p:nvCxnSpPr>
          <p:spPr>
            <a:xfrm>
              <a:off x="77015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67" name="Google Shape;1567;p21"/>
            <p:cNvCxnSpPr/>
            <p:nvPr/>
          </p:nvCxnSpPr>
          <p:spPr>
            <a:xfrm>
              <a:off x="76372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68" name="Google Shape;1568;p21"/>
            <p:cNvCxnSpPr/>
            <p:nvPr/>
          </p:nvCxnSpPr>
          <p:spPr>
            <a:xfrm>
              <a:off x="81678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69" name="Google Shape;1569;p21"/>
            <p:cNvCxnSpPr/>
            <p:nvPr/>
          </p:nvCxnSpPr>
          <p:spPr>
            <a:xfrm>
              <a:off x="81036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70" name="Google Shape;1570;p21"/>
            <p:cNvCxnSpPr/>
            <p:nvPr/>
          </p:nvCxnSpPr>
          <p:spPr>
            <a:xfrm>
              <a:off x="863425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71" name="Google Shape;1571;p21"/>
            <p:cNvCxnSpPr/>
            <p:nvPr/>
          </p:nvCxnSpPr>
          <p:spPr>
            <a:xfrm>
              <a:off x="857003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72" name="Google Shape;1572;p21"/>
            <p:cNvCxnSpPr/>
            <p:nvPr/>
          </p:nvCxnSpPr>
          <p:spPr>
            <a:xfrm>
              <a:off x="91648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73" name="Google Shape;1573;p21"/>
            <p:cNvCxnSpPr/>
            <p:nvPr/>
          </p:nvCxnSpPr>
          <p:spPr>
            <a:xfrm>
              <a:off x="91005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74" name="Google Shape;1574;p21"/>
            <p:cNvCxnSpPr/>
            <p:nvPr/>
          </p:nvCxnSpPr>
          <p:spPr>
            <a:xfrm>
              <a:off x="96311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75" name="Google Shape;1575;p21"/>
            <p:cNvCxnSpPr/>
            <p:nvPr/>
          </p:nvCxnSpPr>
          <p:spPr>
            <a:xfrm>
              <a:off x="95669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76" name="Google Shape;1576;p21"/>
            <p:cNvCxnSpPr/>
            <p:nvPr/>
          </p:nvCxnSpPr>
          <p:spPr>
            <a:xfrm>
              <a:off x="7235125"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77" name="Google Shape;1577;p21"/>
            <p:cNvCxnSpPr/>
            <p:nvPr/>
          </p:nvCxnSpPr>
          <p:spPr>
            <a:xfrm>
              <a:off x="7170900"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78" name="Google Shape;1578;p21"/>
            <p:cNvCxnSpPr/>
            <p:nvPr/>
          </p:nvCxnSpPr>
          <p:spPr>
            <a:xfrm>
              <a:off x="77015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79" name="Google Shape;1579;p21"/>
            <p:cNvCxnSpPr/>
            <p:nvPr/>
          </p:nvCxnSpPr>
          <p:spPr>
            <a:xfrm>
              <a:off x="76372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80" name="Google Shape;1580;p21"/>
            <p:cNvCxnSpPr/>
            <p:nvPr/>
          </p:nvCxnSpPr>
          <p:spPr>
            <a:xfrm>
              <a:off x="81678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81" name="Google Shape;1581;p21"/>
            <p:cNvCxnSpPr/>
            <p:nvPr/>
          </p:nvCxnSpPr>
          <p:spPr>
            <a:xfrm>
              <a:off x="8103656"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82" name="Google Shape;1582;p21"/>
            <p:cNvCxnSpPr/>
            <p:nvPr/>
          </p:nvCxnSpPr>
          <p:spPr>
            <a:xfrm>
              <a:off x="863425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83" name="Google Shape;1583;p21"/>
            <p:cNvCxnSpPr/>
            <p:nvPr/>
          </p:nvCxnSpPr>
          <p:spPr>
            <a:xfrm>
              <a:off x="857003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84" name="Google Shape;1584;p21"/>
            <p:cNvCxnSpPr/>
            <p:nvPr/>
          </p:nvCxnSpPr>
          <p:spPr>
            <a:xfrm>
              <a:off x="91648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85" name="Google Shape;1585;p21"/>
            <p:cNvCxnSpPr/>
            <p:nvPr/>
          </p:nvCxnSpPr>
          <p:spPr>
            <a:xfrm>
              <a:off x="91005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86" name="Google Shape;1586;p21"/>
            <p:cNvCxnSpPr/>
            <p:nvPr/>
          </p:nvCxnSpPr>
          <p:spPr>
            <a:xfrm>
              <a:off x="96311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87" name="Google Shape;1587;p21"/>
            <p:cNvCxnSpPr/>
            <p:nvPr/>
          </p:nvCxnSpPr>
          <p:spPr>
            <a:xfrm>
              <a:off x="9566956" y="4783619"/>
              <a:ext cx="128400" cy="0"/>
            </a:xfrm>
            <a:prstGeom prst="straightConnector1">
              <a:avLst/>
            </a:prstGeom>
            <a:noFill/>
            <a:ln w="19050" cap="flat" cmpd="sng">
              <a:solidFill>
                <a:schemeClr val="lt1"/>
              </a:solidFill>
              <a:prstDash val="solid"/>
              <a:round/>
              <a:headEnd type="none" w="med" len="med"/>
              <a:tailEnd type="none" w="med" len="med"/>
            </a:ln>
          </p:spPr>
        </p:cxnSp>
      </p:grpSp>
      <p:grpSp>
        <p:nvGrpSpPr>
          <p:cNvPr id="1588" name="Google Shape;1588;p21"/>
          <p:cNvGrpSpPr/>
          <p:nvPr/>
        </p:nvGrpSpPr>
        <p:grpSpPr>
          <a:xfrm flipH="1">
            <a:off x="5118004" y="4803888"/>
            <a:ext cx="1549764" cy="1346927"/>
            <a:chOff x="7170900" y="2667248"/>
            <a:chExt cx="2524456" cy="2194050"/>
          </a:xfrm>
        </p:grpSpPr>
        <p:cxnSp>
          <p:nvCxnSpPr>
            <p:cNvPr id="1589" name="Google Shape;1589;p21"/>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90" name="Google Shape;1590;p21"/>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91" name="Google Shape;1591;p21"/>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92" name="Google Shape;1592;p21"/>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93" name="Google Shape;1593;p21"/>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94" name="Google Shape;1594;p21"/>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95" name="Google Shape;1595;p21"/>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96" name="Google Shape;1596;p21"/>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97" name="Google Shape;1597;p21"/>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98" name="Google Shape;1598;p21"/>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99" name="Google Shape;1599;p21"/>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00" name="Google Shape;1600;p21"/>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01" name="Google Shape;1601;p21"/>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02" name="Google Shape;1602;p21"/>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03" name="Google Shape;1603;p21"/>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04" name="Google Shape;1604;p21"/>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05" name="Google Shape;1605;p21"/>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06" name="Google Shape;1606;p21"/>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07" name="Google Shape;1607;p21"/>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08" name="Google Shape;1608;p21"/>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09" name="Google Shape;1609;p21"/>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10" name="Google Shape;1610;p21"/>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11" name="Google Shape;1611;p21"/>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12" name="Google Shape;1612;p21"/>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13" name="Google Shape;1613;p21"/>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14" name="Google Shape;1614;p21"/>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15" name="Google Shape;1615;p21"/>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16" name="Google Shape;1616;p21"/>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17" name="Google Shape;1617;p21"/>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18" name="Google Shape;1618;p21"/>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19" name="Google Shape;1619;p21"/>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20" name="Google Shape;1620;p21"/>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21" name="Google Shape;1621;p21"/>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22" name="Google Shape;1622;p21"/>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23" name="Google Shape;1623;p21"/>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24" name="Google Shape;1624;p21"/>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25" name="Google Shape;1625;p21"/>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26" name="Google Shape;1626;p21"/>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27" name="Google Shape;1627;p21"/>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28" name="Google Shape;1628;p21"/>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29" name="Google Shape;1629;p21"/>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30" name="Google Shape;1630;p21"/>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31" name="Google Shape;1631;p21"/>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32" name="Google Shape;1632;p21"/>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33" name="Google Shape;1633;p21"/>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34" name="Google Shape;1634;p21"/>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35" name="Google Shape;1635;p21"/>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36" name="Google Shape;1636;p21"/>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37" name="Google Shape;1637;p21"/>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38" name="Google Shape;1638;p21"/>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39" name="Google Shape;1639;p21"/>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40" name="Google Shape;1640;p21"/>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41" name="Google Shape;1641;p21"/>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42" name="Google Shape;1642;p21"/>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43" name="Google Shape;1643;p21"/>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44" name="Google Shape;1644;p21"/>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45" name="Google Shape;1645;p21"/>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46" name="Google Shape;1646;p21"/>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47" name="Google Shape;1647;p21"/>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48" name="Google Shape;1648;p21"/>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
        <p:nvSpPr>
          <p:cNvPr id="1649" name="Google Shape;1649;p21"/>
          <p:cNvSpPr/>
          <p:nvPr/>
        </p:nvSpPr>
        <p:spPr>
          <a:xfrm flipH="1">
            <a:off x="1022440" y="144063"/>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8_1">
    <p:spTree>
      <p:nvGrpSpPr>
        <p:cNvPr id="1" name="Shape 1650"/>
        <p:cNvGrpSpPr/>
        <p:nvPr/>
      </p:nvGrpSpPr>
      <p:grpSpPr>
        <a:xfrm>
          <a:off x="0" y="0"/>
          <a:ext cx="0" cy="0"/>
          <a:chOff x="0" y="0"/>
          <a:chExt cx="0" cy="0"/>
        </a:xfrm>
      </p:grpSpPr>
      <p:sp>
        <p:nvSpPr>
          <p:cNvPr id="1651" name="Google Shape;1651;p22"/>
          <p:cNvSpPr txBox="1">
            <a:spLocks noGrp="1"/>
          </p:cNvSpPr>
          <p:nvPr>
            <p:ph type="title" hasCustomPrompt="1"/>
          </p:nvPr>
        </p:nvSpPr>
        <p:spPr>
          <a:xfrm>
            <a:off x="734975" y="568738"/>
            <a:ext cx="5228100" cy="768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lt1"/>
                </a:solidFill>
                <a:highlight>
                  <a:schemeClr val="lt2"/>
                </a:highlight>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52" name="Google Shape;1652;p22"/>
          <p:cNvSpPr txBox="1">
            <a:spLocks noGrp="1"/>
          </p:cNvSpPr>
          <p:nvPr>
            <p:ph type="subTitle" idx="1"/>
          </p:nvPr>
        </p:nvSpPr>
        <p:spPr>
          <a:xfrm>
            <a:off x="734975" y="1319363"/>
            <a:ext cx="5228100" cy="3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653" name="Google Shape;1653;p22"/>
          <p:cNvSpPr txBox="1">
            <a:spLocks noGrp="1"/>
          </p:cNvSpPr>
          <p:nvPr>
            <p:ph type="title" idx="2" hasCustomPrompt="1"/>
          </p:nvPr>
        </p:nvSpPr>
        <p:spPr>
          <a:xfrm>
            <a:off x="1957950" y="2028663"/>
            <a:ext cx="5228100" cy="768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lt1"/>
                </a:solidFill>
                <a:highlight>
                  <a:schemeClr val="lt2"/>
                </a:highlight>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54" name="Google Shape;1654;p22"/>
          <p:cNvSpPr txBox="1">
            <a:spLocks noGrp="1"/>
          </p:cNvSpPr>
          <p:nvPr>
            <p:ph type="subTitle" idx="3"/>
          </p:nvPr>
        </p:nvSpPr>
        <p:spPr>
          <a:xfrm>
            <a:off x="1957950" y="2779288"/>
            <a:ext cx="5228100" cy="3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655" name="Google Shape;1655;p22"/>
          <p:cNvSpPr txBox="1">
            <a:spLocks noGrp="1"/>
          </p:cNvSpPr>
          <p:nvPr>
            <p:ph type="title" idx="4" hasCustomPrompt="1"/>
          </p:nvPr>
        </p:nvSpPr>
        <p:spPr>
          <a:xfrm>
            <a:off x="3180800" y="3428738"/>
            <a:ext cx="5228100" cy="768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lt1"/>
                </a:solidFill>
                <a:highlight>
                  <a:schemeClr val="lt2"/>
                </a:highlight>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56" name="Google Shape;1656;p22"/>
          <p:cNvSpPr txBox="1">
            <a:spLocks noGrp="1"/>
          </p:cNvSpPr>
          <p:nvPr>
            <p:ph type="subTitle" idx="5"/>
          </p:nvPr>
        </p:nvSpPr>
        <p:spPr>
          <a:xfrm>
            <a:off x="3180875" y="4179363"/>
            <a:ext cx="5228100" cy="3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657" name="Google Shape;1657;p22"/>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
        <p:nvSpPr>
          <p:cNvPr id="1658" name="Google Shape;1658;p22"/>
          <p:cNvSpPr/>
          <p:nvPr/>
        </p:nvSpPr>
        <p:spPr>
          <a:xfrm>
            <a:off x="970225" y="457477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2"/>
          <p:cNvSpPr/>
          <p:nvPr/>
        </p:nvSpPr>
        <p:spPr>
          <a:xfrm>
            <a:off x="-1514850" y="3902225"/>
            <a:ext cx="3312300" cy="33123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2"/>
          <p:cNvSpPr/>
          <p:nvPr/>
        </p:nvSpPr>
        <p:spPr>
          <a:xfrm>
            <a:off x="7587475" y="-1892551"/>
            <a:ext cx="3658200" cy="36582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1" name="Google Shape;1661;p22"/>
          <p:cNvGrpSpPr/>
          <p:nvPr/>
        </p:nvGrpSpPr>
        <p:grpSpPr>
          <a:xfrm>
            <a:off x="-1322500" y="623934"/>
            <a:ext cx="1898391" cy="1649926"/>
            <a:chOff x="7170900" y="2667248"/>
            <a:chExt cx="2524456" cy="2194050"/>
          </a:xfrm>
        </p:grpSpPr>
        <p:cxnSp>
          <p:nvCxnSpPr>
            <p:cNvPr id="1662" name="Google Shape;1662;p22"/>
            <p:cNvCxnSpPr/>
            <p:nvPr/>
          </p:nvCxnSpPr>
          <p:spPr>
            <a:xfrm>
              <a:off x="7235125"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663" name="Google Shape;1663;p22"/>
            <p:cNvCxnSpPr/>
            <p:nvPr/>
          </p:nvCxnSpPr>
          <p:spPr>
            <a:xfrm>
              <a:off x="7170900"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664" name="Google Shape;1664;p22"/>
            <p:cNvCxnSpPr/>
            <p:nvPr/>
          </p:nvCxnSpPr>
          <p:spPr>
            <a:xfrm>
              <a:off x="77015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665" name="Google Shape;1665;p22"/>
            <p:cNvCxnSpPr/>
            <p:nvPr/>
          </p:nvCxnSpPr>
          <p:spPr>
            <a:xfrm>
              <a:off x="76372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666" name="Google Shape;1666;p22"/>
            <p:cNvCxnSpPr/>
            <p:nvPr/>
          </p:nvCxnSpPr>
          <p:spPr>
            <a:xfrm>
              <a:off x="81678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667" name="Google Shape;1667;p22"/>
            <p:cNvCxnSpPr/>
            <p:nvPr/>
          </p:nvCxnSpPr>
          <p:spPr>
            <a:xfrm>
              <a:off x="81036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668" name="Google Shape;1668;p22"/>
            <p:cNvCxnSpPr/>
            <p:nvPr/>
          </p:nvCxnSpPr>
          <p:spPr>
            <a:xfrm>
              <a:off x="863425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669" name="Google Shape;1669;p22"/>
            <p:cNvCxnSpPr/>
            <p:nvPr/>
          </p:nvCxnSpPr>
          <p:spPr>
            <a:xfrm>
              <a:off x="857003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670" name="Google Shape;1670;p22"/>
            <p:cNvCxnSpPr/>
            <p:nvPr/>
          </p:nvCxnSpPr>
          <p:spPr>
            <a:xfrm>
              <a:off x="91648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671" name="Google Shape;1671;p22"/>
            <p:cNvCxnSpPr/>
            <p:nvPr/>
          </p:nvCxnSpPr>
          <p:spPr>
            <a:xfrm>
              <a:off x="91005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672" name="Google Shape;1672;p22"/>
            <p:cNvCxnSpPr/>
            <p:nvPr/>
          </p:nvCxnSpPr>
          <p:spPr>
            <a:xfrm>
              <a:off x="96311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673" name="Google Shape;1673;p22"/>
            <p:cNvCxnSpPr/>
            <p:nvPr/>
          </p:nvCxnSpPr>
          <p:spPr>
            <a:xfrm>
              <a:off x="95669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674" name="Google Shape;1674;p22"/>
            <p:cNvCxnSpPr/>
            <p:nvPr/>
          </p:nvCxnSpPr>
          <p:spPr>
            <a:xfrm>
              <a:off x="7235125"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675" name="Google Shape;1675;p22"/>
            <p:cNvCxnSpPr/>
            <p:nvPr/>
          </p:nvCxnSpPr>
          <p:spPr>
            <a:xfrm>
              <a:off x="7170900"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676" name="Google Shape;1676;p22"/>
            <p:cNvCxnSpPr/>
            <p:nvPr/>
          </p:nvCxnSpPr>
          <p:spPr>
            <a:xfrm>
              <a:off x="77015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677" name="Google Shape;1677;p22"/>
            <p:cNvCxnSpPr/>
            <p:nvPr/>
          </p:nvCxnSpPr>
          <p:spPr>
            <a:xfrm>
              <a:off x="76372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678" name="Google Shape;1678;p22"/>
            <p:cNvCxnSpPr/>
            <p:nvPr/>
          </p:nvCxnSpPr>
          <p:spPr>
            <a:xfrm>
              <a:off x="81678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679" name="Google Shape;1679;p22"/>
            <p:cNvCxnSpPr/>
            <p:nvPr/>
          </p:nvCxnSpPr>
          <p:spPr>
            <a:xfrm>
              <a:off x="81036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680" name="Google Shape;1680;p22"/>
            <p:cNvCxnSpPr/>
            <p:nvPr/>
          </p:nvCxnSpPr>
          <p:spPr>
            <a:xfrm>
              <a:off x="863425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681" name="Google Shape;1681;p22"/>
            <p:cNvCxnSpPr/>
            <p:nvPr/>
          </p:nvCxnSpPr>
          <p:spPr>
            <a:xfrm>
              <a:off x="857003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682" name="Google Shape;1682;p22"/>
            <p:cNvCxnSpPr/>
            <p:nvPr/>
          </p:nvCxnSpPr>
          <p:spPr>
            <a:xfrm>
              <a:off x="91648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683" name="Google Shape;1683;p22"/>
            <p:cNvCxnSpPr/>
            <p:nvPr/>
          </p:nvCxnSpPr>
          <p:spPr>
            <a:xfrm>
              <a:off x="91005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684" name="Google Shape;1684;p22"/>
            <p:cNvCxnSpPr/>
            <p:nvPr/>
          </p:nvCxnSpPr>
          <p:spPr>
            <a:xfrm>
              <a:off x="96311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685" name="Google Shape;1685;p22"/>
            <p:cNvCxnSpPr/>
            <p:nvPr/>
          </p:nvCxnSpPr>
          <p:spPr>
            <a:xfrm>
              <a:off x="95669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686" name="Google Shape;1686;p22"/>
            <p:cNvCxnSpPr/>
            <p:nvPr/>
          </p:nvCxnSpPr>
          <p:spPr>
            <a:xfrm>
              <a:off x="7235125"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687" name="Google Shape;1687;p22"/>
            <p:cNvCxnSpPr/>
            <p:nvPr/>
          </p:nvCxnSpPr>
          <p:spPr>
            <a:xfrm>
              <a:off x="7170900"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688" name="Google Shape;1688;p22"/>
            <p:cNvCxnSpPr/>
            <p:nvPr/>
          </p:nvCxnSpPr>
          <p:spPr>
            <a:xfrm>
              <a:off x="77015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689" name="Google Shape;1689;p22"/>
            <p:cNvCxnSpPr/>
            <p:nvPr/>
          </p:nvCxnSpPr>
          <p:spPr>
            <a:xfrm>
              <a:off x="76372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690" name="Google Shape;1690;p22"/>
            <p:cNvCxnSpPr/>
            <p:nvPr/>
          </p:nvCxnSpPr>
          <p:spPr>
            <a:xfrm>
              <a:off x="81678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691" name="Google Shape;1691;p22"/>
            <p:cNvCxnSpPr/>
            <p:nvPr/>
          </p:nvCxnSpPr>
          <p:spPr>
            <a:xfrm>
              <a:off x="81036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692" name="Google Shape;1692;p22"/>
            <p:cNvCxnSpPr/>
            <p:nvPr/>
          </p:nvCxnSpPr>
          <p:spPr>
            <a:xfrm>
              <a:off x="863425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693" name="Google Shape;1693;p22"/>
            <p:cNvCxnSpPr/>
            <p:nvPr/>
          </p:nvCxnSpPr>
          <p:spPr>
            <a:xfrm>
              <a:off x="857003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694" name="Google Shape;1694;p22"/>
            <p:cNvCxnSpPr/>
            <p:nvPr/>
          </p:nvCxnSpPr>
          <p:spPr>
            <a:xfrm>
              <a:off x="91648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695" name="Google Shape;1695;p22"/>
            <p:cNvCxnSpPr/>
            <p:nvPr/>
          </p:nvCxnSpPr>
          <p:spPr>
            <a:xfrm>
              <a:off x="91005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696" name="Google Shape;1696;p22"/>
            <p:cNvCxnSpPr/>
            <p:nvPr/>
          </p:nvCxnSpPr>
          <p:spPr>
            <a:xfrm>
              <a:off x="96311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697" name="Google Shape;1697;p22"/>
            <p:cNvCxnSpPr/>
            <p:nvPr/>
          </p:nvCxnSpPr>
          <p:spPr>
            <a:xfrm>
              <a:off x="95669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698" name="Google Shape;1698;p22"/>
            <p:cNvCxnSpPr/>
            <p:nvPr/>
          </p:nvCxnSpPr>
          <p:spPr>
            <a:xfrm>
              <a:off x="7235125"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699" name="Google Shape;1699;p22"/>
            <p:cNvCxnSpPr/>
            <p:nvPr/>
          </p:nvCxnSpPr>
          <p:spPr>
            <a:xfrm>
              <a:off x="7170900"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700" name="Google Shape;1700;p22"/>
            <p:cNvCxnSpPr/>
            <p:nvPr/>
          </p:nvCxnSpPr>
          <p:spPr>
            <a:xfrm>
              <a:off x="77015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701" name="Google Shape;1701;p22"/>
            <p:cNvCxnSpPr/>
            <p:nvPr/>
          </p:nvCxnSpPr>
          <p:spPr>
            <a:xfrm>
              <a:off x="76372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702" name="Google Shape;1702;p22"/>
            <p:cNvCxnSpPr/>
            <p:nvPr/>
          </p:nvCxnSpPr>
          <p:spPr>
            <a:xfrm>
              <a:off x="81678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703" name="Google Shape;1703;p22"/>
            <p:cNvCxnSpPr/>
            <p:nvPr/>
          </p:nvCxnSpPr>
          <p:spPr>
            <a:xfrm>
              <a:off x="81036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704" name="Google Shape;1704;p22"/>
            <p:cNvCxnSpPr/>
            <p:nvPr/>
          </p:nvCxnSpPr>
          <p:spPr>
            <a:xfrm>
              <a:off x="863425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705" name="Google Shape;1705;p22"/>
            <p:cNvCxnSpPr/>
            <p:nvPr/>
          </p:nvCxnSpPr>
          <p:spPr>
            <a:xfrm>
              <a:off x="857003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706" name="Google Shape;1706;p22"/>
            <p:cNvCxnSpPr/>
            <p:nvPr/>
          </p:nvCxnSpPr>
          <p:spPr>
            <a:xfrm>
              <a:off x="91648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707" name="Google Shape;1707;p22"/>
            <p:cNvCxnSpPr/>
            <p:nvPr/>
          </p:nvCxnSpPr>
          <p:spPr>
            <a:xfrm>
              <a:off x="91005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708" name="Google Shape;1708;p22"/>
            <p:cNvCxnSpPr/>
            <p:nvPr/>
          </p:nvCxnSpPr>
          <p:spPr>
            <a:xfrm>
              <a:off x="96311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709" name="Google Shape;1709;p22"/>
            <p:cNvCxnSpPr/>
            <p:nvPr/>
          </p:nvCxnSpPr>
          <p:spPr>
            <a:xfrm>
              <a:off x="95669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710" name="Google Shape;1710;p22"/>
            <p:cNvCxnSpPr/>
            <p:nvPr/>
          </p:nvCxnSpPr>
          <p:spPr>
            <a:xfrm>
              <a:off x="7235125"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711" name="Google Shape;1711;p22"/>
            <p:cNvCxnSpPr/>
            <p:nvPr/>
          </p:nvCxnSpPr>
          <p:spPr>
            <a:xfrm>
              <a:off x="7170900"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712" name="Google Shape;1712;p22"/>
            <p:cNvCxnSpPr/>
            <p:nvPr/>
          </p:nvCxnSpPr>
          <p:spPr>
            <a:xfrm>
              <a:off x="77015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713" name="Google Shape;1713;p22"/>
            <p:cNvCxnSpPr/>
            <p:nvPr/>
          </p:nvCxnSpPr>
          <p:spPr>
            <a:xfrm>
              <a:off x="76372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714" name="Google Shape;1714;p22"/>
            <p:cNvCxnSpPr/>
            <p:nvPr/>
          </p:nvCxnSpPr>
          <p:spPr>
            <a:xfrm>
              <a:off x="81678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715" name="Google Shape;1715;p22"/>
            <p:cNvCxnSpPr/>
            <p:nvPr/>
          </p:nvCxnSpPr>
          <p:spPr>
            <a:xfrm>
              <a:off x="8103656"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716" name="Google Shape;1716;p22"/>
            <p:cNvCxnSpPr/>
            <p:nvPr/>
          </p:nvCxnSpPr>
          <p:spPr>
            <a:xfrm>
              <a:off x="863425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717" name="Google Shape;1717;p22"/>
            <p:cNvCxnSpPr/>
            <p:nvPr/>
          </p:nvCxnSpPr>
          <p:spPr>
            <a:xfrm>
              <a:off x="857003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718" name="Google Shape;1718;p22"/>
            <p:cNvCxnSpPr/>
            <p:nvPr/>
          </p:nvCxnSpPr>
          <p:spPr>
            <a:xfrm>
              <a:off x="91648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719" name="Google Shape;1719;p22"/>
            <p:cNvCxnSpPr/>
            <p:nvPr/>
          </p:nvCxnSpPr>
          <p:spPr>
            <a:xfrm>
              <a:off x="91005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720" name="Google Shape;1720;p22"/>
            <p:cNvCxnSpPr/>
            <p:nvPr/>
          </p:nvCxnSpPr>
          <p:spPr>
            <a:xfrm>
              <a:off x="96311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721" name="Google Shape;1721;p22"/>
            <p:cNvCxnSpPr/>
            <p:nvPr/>
          </p:nvCxnSpPr>
          <p:spPr>
            <a:xfrm>
              <a:off x="9566956" y="4783619"/>
              <a:ext cx="128400" cy="0"/>
            </a:xfrm>
            <a:prstGeom prst="straightConnector1">
              <a:avLst/>
            </a:prstGeom>
            <a:noFill/>
            <a:ln w="19050" cap="flat" cmpd="sng">
              <a:solidFill>
                <a:schemeClr val="lt1"/>
              </a:solidFill>
              <a:prstDash val="solid"/>
              <a:round/>
              <a:headEnd type="none" w="med" len="med"/>
              <a:tailEnd type="none" w="med" len="med"/>
            </a:ln>
          </p:spPr>
        </p:cxnSp>
      </p:grpSp>
      <p:sp>
        <p:nvSpPr>
          <p:cNvPr id="1722" name="Google Shape;1722;p22"/>
          <p:cNvSpPr/>
          <p:nvPr/>
        </p:nvSpPr>
        <p:spPr>
          <a:xfrm>
            <a:off x="8697238" y="117537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2"/>
          <p:cNvSpPr/>
          <p:nvPr/>
        </p:nvSpPr>
        <p:spPr>
          <a:xfrm>
            <a:off x="179200" y="4305075"/>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4" name="Google Shape;1724;p22"/>
          <p:cNvGrpSpPr/>
          <p:nvPr/>
        </p:nvGrpSpPr>
        <p:grpSpPr>
          <a:xfrm>
            <a:off x="8578175" y="2479834"/>
            <a:ext cx="1898391" cy="1649926"/>
            <a:chOff x="7170900" y="2667248"/>
            <a:chExt cx="2524456" cy="2194050"/>
          </a:xfrm>
        </p:grpSpPr>
        <p:cxnSp>
          <p:nvCxnSpPr>
            <p:cNvPr id="1725" name="Google Shape;1725;p22"/>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26" name="Google Shape;1726;p22"/>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27" name="Google Shape;1727;p22"/>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28" name="Google Shape;1728;p22"/>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29" name="Google Shape;1729;p22"/>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30" name="Google Shape;1730;p22"/>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31" name="Google Shape;1731;p22"/>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32" name="Google Shape;1732;p22"/>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33" name="Google Shape;1733;p22"/>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34" name="Google Shape;1734;p22"/>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35" name="Google Shape;1735;p22"/>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36" name="Google Shape;1736;p22"/>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37" name="Google Shape;1737;p22"/>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38" name="Google Shape;1738;p22"/>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39" name="Google Shape;1739;p22"/>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40" name="Google Shape;1740;p22"/>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41" name="Google Shape;1741;p22"/>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42" name="Google Shape;1742;p22"/>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43" name="Google Shape;1743;p22"/>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44" name="Google Shape;1744;p22"/>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45" name="Google Shape;1745;p22"/>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46" name="Google Shape;1746;p22"/>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47" name="Google Shape;1747;p22"/>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48" name="Google Shape;1748;p22"/>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49" name="Google Shape;1749;p22"/>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50" name="Google Shape;1750;p22"/>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51" name="Google Shape;1751;p22"/>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52" name="Google Shape;1752;p22"/>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53" name="Google Shape;1753;p22"/>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54" name="Google Shape;1754;p22"/>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55" name="Google Shape;1755;p22"/>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56" name="Google Shape;1756;p22"/>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57" name="Google Shape;1757;p22"/>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58" name="Google Shape;1758;p22"/>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59" name="Google Shape;1759;p22"/>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60" name="Google Shape;1760;p22"/>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61" name="Google Shape;1761;p22"/>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62" name="Google Shape;1762;p22"/>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63" name="Google Shape;1763;p22"/>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64" name="Google Shape;1764;p22"/>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65" name="Google Shape;1765;p22"/>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66" name="Google Shape;1766;p22"/>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67" name="Google Shape;1767;p22"/>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68" name="Google Shape;1768;p22"/>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69" name="Google Shape;1769;p22"/>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70" name="Google Shape;1770;p22"/>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71" name="Google Shape;1771;p22"/>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72" name="Google Shape;1772;p22"/>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73" name="Google Shape;1773;p22"/>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74" name="Google Shape;1774;p22"/>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75" name="Google Shape;1775;p22"/>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76" name="Google Shape;1776;p22"/>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77" name="Google Shape;1777;p22"/>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78" name="Google Shape;1778;p22"/>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79" name="Google Shape;1779;p22"/>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80" name="Google Shape;1780;p22"/>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81" name="Google Shape;1781;p22"/>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82" name="Google Shape;1782;p22"/>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783" name="Google Shape;1783;p22"/>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84" name="Google Shape;1784;p22"/>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918"/>
        <p:cNvGrpSpPr/>
        <p:nvPr/>
      </p:nvGrpSpPr>
      <p:grpSpPr>
        <a:xfrm>
          <a:off x="0" y="0"/>
          <a:ext cx="0" cy="0"/>
          <a:chOff x="0" y="0"/>
          <a:chExt cx="0" cy="0"/>
        </a:xfrm>
      </p:grpSpPr>
      <p:sp>
        <p:nvSpPr>
          <p:cNvPr id="1919" name="Google Shape;1919;p24"/>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
        <p:nvSpPr>
          <p:cNvPr id="1920" name="Google Shape;1920;p24"/>
          <p:cNvSpPr/>
          <p:nvPr/>
        </p:nvSpPr>
        <p:spPr>
          <a:xfrm>
            <a:off x="970225" y="457477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4"/>
          <p:cNvSpPr/>
          <p:nvPr/>
        </p:nvSpPr>
        <p:spPr>
          <a:xfrm>
            <a:off x="-1401200" y="2413525"/>
            <a:ext cx="3312300" cy="33123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4"/>
          <p:cNvSpPr/>
          <p:nvPr/>
        </p:nvSpPr>
        <p:spPr>
          <a:xfrm>
            <a:off x="7587475" y="-1892551"/>
            <a:ext cx="3658200" cy="36582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3" name="Google Shape;1923;p24"/>
          <p:cNvGrpSpPr/>
          <p:nvPr/>
        </p:nvGrpSpPr>
        <p:grpSpPr>
          <a:xfrm>
            <a:off x="4955250" y="-809641"/>
            <a:ext cx="1898391" cy="1649926"/>
            <a:chOff x="7170900" y="2667248"/>
            <a:chExt cx="2524456" cy="2194050"/>
          </a:xfrm>
        </p:grpSpPr>
        <p:cxnSp>
          <p:nvCxnSpPr>
            <p:cNvPr id="1924" name="Google Shape;1924;p24"/>
            <p:cNvCxnSpPr/>
            <p:nvPr/>
          </p:nvCxnSpPr>
          <p:spPr>
            <a:xfrm>
              <a:off x="7235125"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25" name="Google Shape;1925;p24"/>
            <p:cNvCxnSpPr/>
            <p:nvPr/>
          </p:nvCxnSpPr>
          <p:spPr>
            <a:xfrm>
              <a:off x="7170900"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26" name="Google Shape;1926;p24"/>
            <p:cNvCxnSpPr/>
            <p:nvPr/>
          </p:nvCxnSpPr>
          <p:spPr>
            <a:xfrm>
              <a:off x="77015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27" name="Google Shape;1927;p24"/>
            <p:cNvCxnSpPr/>
            <p:nvPr/>
          </p:nvCxnSpPr>
          <p:spPr>
            <a:xfrm>
              <a:off x="76372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28" name="Google Shape;1928;p24"/>
            <p:cNvCxnSpPr/>
            <p:nvPr/>
          </p:nvCxnSpPr>
          <p:spPr>
            <a:xfrm>
              <a:off x="81678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29" name="Google Shape;1929;p24"/>
            <p:cNvCxnSpPr/>
            <p:nvPr/>
          </p:nvCxnSpPr>
          <p:spPr>
            <a:xfrm>
              <a:off x="81036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30" name="Google Shape;1930;p24"/>
            <p:cNvCxnSpPr/>
            <p:nvPr/>
          </p:nvCxnSpPr>
          <p:spPr>
            <a:xfrm>
              <a:off x="863425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31" name="Google Shape;1931;p24"/>
            <p:cNvCxnSpPr/>
            <p:nvPr/>
          </p:nvCxnSpPr>
          <p:spPr>
            <a:xfrm>
              <a:off x="857003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32" name="Google Shape;1932;p24"/>
            <p:cNvCxnSpPr/>
            <p:nvPr/>
          </p:nvCxnSpPr>
          <p:spPr>
            <a:xfrm>
              <a:off x="91648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33" name="Google Shape;1933;p24"/>
            <p:cNvCxnSpPr/>
            <p:nvPr/>
          </p:nvCxnSpPr>
          <p:spPr>
            <a:xfrm>
              <a:off x="91005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34" name="Google Shape;1934;p24"/>
            <p:cNvCxnSpPr/>
            <p:nvPr/>
          </p:nvCxnSpPr>
          <p:spPr>
            <a:xfrm>
              <a:off x="96311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35" name="Google Shape;1935;p24"/>
            <p:cNvCxnSpPr/>
            <p:nvPr/>
          </p:nvCxnSpPr>
          <p:spPr>
            <a:xfrm>
              <a:off x="95669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36" name="Google Shape;1936;p24"/>
            <p:cNvCxnSpPr/>
            <p:nvPr/>
          </p:nvCxnSpPr>
          <p:spPr>
            <a:xfrm>
              <a:off x="7235125"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37" name="Google Shape;1937;p24"/>
            <p:cNvCxnSpPr/>
            <p:nvPr/>
          </p:nvCxnSpPr>
          <p:spPr>
            <a:xfrm>
              <a:off x="7170900"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38" name="Google Shape;1938;p24"/>
            <p:cNvCxnSpPr/>
            <p:nvPr/>
          </p:nvCxnSpPr>
          <p:spPr>
            <a:xfrm>
              <a:off x="77015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39" name="Google Shape;1939;p24"/>
            <p:cNvCxnSpPr/>
            <p:nvPr/>
          </p:nvCxnSpPr>
          <p:spPr>
            <a:xfrm>
              <a:off x="76372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40" name="Google Shape;1940;p24"/>
            <p:cNvCxnSpPr/>
            <p:nvPr/>
          </p:nvCxnSpPr>
          <p:spPr>
            <a:xfrm>
              <a:off x="81678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41" name="Google Shape;1941;p24"/>
            <p:cNvCxnSpPr/>
            <p:nvPr/>
          </p:nvCxnSpPr>
          <p:spPr>
            <a:xfrm>
              <a:off x="81036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42" name="Google Shape;1942;p24"/>
            <p:cNvCxnSpPr/>
            <p:nvPr/>
          </p:nvCxnSpPr>
          <p:spPr>
            <a:xfrm>
              <a:off x="863425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43" name="Google Shape;1943;p24"/>
            <p:cNvCxnSpPr/>
            <p:nvPr/>
          </p:nvCxnSpPr>
          <p:spPr>
            <a:xfrm>
              <a:off x="857003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44" name="Google Shape;1944;p24"/>
            <p:cNvCxnSpPr/>
            <p:nvPr/>
          </p:nvCxnSpPr>
          <p:spPr>
            <a:xfrm>
              <a:off x="91648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45" name="Google Shape;1945;p24"/>
            <p:cNvCxnSpPr/>
            <p:nvPr/>
          </p:nvCxnSpPr>
          <p:spPr>
            <a:xfrm>
              <a:off x="91005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46" name="Google Shape;1946;p24"/>
            <p:cNvCxnSpPr/>
            <p:nvPr/>
          </p:nvCxnSpPr>
          <p:spPr>
            <a:xfrm>
              <a:off x="96311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47" name="Google Shape;1947;p24"/>
            <p:cNvCxnSpPr/>
            <p:nvPr/>
          </p:nvCxnSpPr>
          <p:spPr>
            <a:xfrm>
              <a:off x="95669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48" name="Google Shape;1948;p24"/>
            <p:cNvCxnSpPr/>
            <p:nvPr/>
          </p:nvCxnSpPr>
          <p:spPr>
            <a:xfrm>
              <a:off x="7235125"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49" name="Google Shape;1949;p24"/>
            <p:cNvCxnSpPr/>
            <p:nvPr/>
          </p:nvCxnSpPr>
          <p:spPr>
            <a:xfrm>
              <a:off x="7170900"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50" name="Google Shape;1950;p24"/>
            <p:cNvCxnSpPr/>
            <p:nvPr/>
          </p:nvCxnSpPr>
          <p:spPr>
            <a:xfrm>
              <a:off x="77015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51" name="Google Shape;1951;p24"/>
            <p:cNvCxnSpPr/>
            <p:nvPr/>
          </p:nvCxnSpPr>
          <p:spPr>
            <a:xfrm>
              <a:off x="76372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52" name="Google Shape;1952;p24"/>
            <p:cNvCxnSpPr/>
            <p:nvPr/>
          </p:nvCxnSpPr>
          <p:spPr>
            <a:xfrm>
              <a:off x="81678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53" name="Google Shape;1953;p24"/>
            <p:cNvCxnSpPr/>
            <p:nvPr/>
          </p:nvCxnSpPr>
          <p:spPr>
            <a:xfrm>
              <a:off x="81036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54" name="Google Shape;1954;p24"/>
            <p:cNvCxnSpPr/>
            <p:nvPr/>
          </p:nvCxnSpPr>
          <p:spPr>
            <a:xfrm>
              <a:off x="863425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55" name="Google Shape;1955;p24"/>
            <p:cNvCxnSpPr/>
            <p:nvPr/>
          </p:nvCxnSpPr>
          <p:spPr>
            <a:xfrm>
              <a:off x="857003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56" name="Google Shape;1956;p24"/>
            <p:cNvCxnSpPr/>
            <p:nvPr/>
          </p:nvCxnSpPr>
          <p:spPr>
            <a:xfrm>
              <a:off x="91648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57" name="Google Shape;1957;p24"/>
            <p:cNvCxnSpPr/>
            <p:nvPr/>
          </p:nvCxnSpPr>
          <p:spPr>
            <a:xfrm>
              <a:off x="91005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58" name="Google Shape;1958;p24"/>
            <p:cNvCxnSpPr/>
            <p:nvPr/>
          </p:nvCxnSpPr>
          <p:spPr>
            <a:xfrm>
              <a:off x="96311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59" name="Google Shape;1959;p24"/>
            <p:cNvCxnSpPr/>
            <p:nvPr/>
          </p:nvCxnSpPr>
          <p:spPr>
            <a:xfrm>
              <a:off x="95669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60" name="Google Shape;1960;p24"/>
            <p:cNvCxnSpPr/>
            <p:nvPr/>
          </p:nvCxnSpPr>
          <p:spPr>
            <a:xfrm>
              <a:off x="7235125"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61" name="Google Shape;1961;p24"/>
            <p:cNvCxnSpPr/>
            <p:nvPr/>
          </p:nvCxnSpPr>
          <p:spPr>
            <a:xfrm>
              <a:off x="7170900"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62" name="Google Shape;1962;p24"/>
            <p:cNvCxnSpPr/>
            <p:nvPr/>
          </p:nvCxnSpPr>
          <p:spPr>
            <a:xfrm>
              <a:off x="77015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63" name="Google Shape;1963;p24"/>
            <p:cNvCxnSpPr/>
            <p:nvPr/>
          </p:nvCxnSpPr>
          <p:spPr>
            <a:xfrm>
              <a:off x="76372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64" name="Google Shape;1964;p24"/>
            <p:cNvCxnSpPr/>
            <p:nvPr/>
          </p:nvCxnSpPr>
          <p:spPr>
            <a:xfrm>
              <a:off x="81678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65" name="Google Shape;1965;p24"/>
            <p:cNvCxnSpPr/>
            <p:nvPr/>
          </p:nvCxnSpPr>
          <p:spPr>
            <a:xfrm>
              <a:off x="81036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66" name="Google Shape;1966;p24"/>
            <p:cNvCxnSpPr/>
            <p:nvPr/>
          </p:nvCxnSpPr>
          <p:spPr>
            <a:xfrm>
              <a:off x="863425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67" name="Google Shape;1967;p24"/>
            <p:cNvCxnSpPr/>
            <p:nvPr/>
          </p:nvCxnSpPr>
          <p:spPr>
            <a:xfrm>
              <a:off x="857003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68" name="Google Shape;1968;p24"/>
            <p:cNvCxnSpPr/>
            <p:nvPr/>
          </p:nvCxnSpPr>
          <p:spPr>
            <a:xfrm>
              <a:off x="91648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69" name="Google Shape;1969;p24"/>
            <p:cNvCxnSpPr/>
            <p:nvPr/>
          </p:nvCxnSpPr>
          <p:spPr>
            <a:xfrm>
              <a:off x="91005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70" name="Google Shape;1970;p24"/>
            <p:cNvCxnSpPr/>
            <p:nvPr/>
          </p:nvCxnSpPr>
          <p:spPr>
            <a:xfrm>
              <a:off x="96311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71" name="Google Shape;1971;p24"/>
            <p:cNvCxnSpPr/>
            <p:nvPr/>
          </p:nvCxnSpPr>
          <p:spPr>
            <a:xfrm>
              <a:off x="95669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72" name="Google Shape;1972;p24"/>
            <p:cNvCxnSpPr/>
            <p:nvPr/>
          </p:nvCxnSpPr>
          <p:spPr>
            <a:xfrm>
              <a:off x="7235125"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73" name="Google Shape;1973;p24"/>
            <p:cNvCxnSpPr/>
            <p:nvPr/>
          </p:nvCxnSpPr>
          <p:spPr>
            <a:xfrm>
              <a:off x="7170900"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74" name="Google Shape;1974;p24"/>
            <p:cNvCxnSpPr/>
            <p:nvPr/>
          </p:nvCxnSpPr>
          <p:spPr>
            <a:xfrm>
              <a:off x="77015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75" name="Google Shape;1975;p24"/>
            <p:cNvCxnSpPr/>
            <p:nvPr/>
          </p:nvCxnSpPr>
          <p:spPr>
            <a:xfrm>
              <a:off x="76372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76" name="Google Shape;1976;p24"/>
            <p:cNvCxnSpPr/>
            <p:nvPr/>
          </p:nvCxnSpPr>
          <p:spPr>
            <a:xfrm>
              <a:off x="81678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77" name="Google Shape;1977;p24"/>
            <p:cNvCxnSpPr/>
            <p:nvPr/>
          </p:nvCxnSpPr>
          <p:spPr>
            <a:xfrm>
              <a:off x="8103656"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78" name="Google Shape;1978;p24"/>
            <p:cNvCxnSpPr/>
            <p:nvPr/>
          </p:nvCxnSpPr>
          <p:spPr>
            <a:xfrm>
              <a:off x="863425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79" name="Google Shape;1979;p24"/>
            <p:cNvCxnSpPr/>
            <p:nvPr/>
          </p:nvCxnSpPr>
          <p:spPr>
            <a:xfrm>
              <a:off x="857003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80" name="Google Shape;1980;p24"/>
            <p:cNvCxnSpPr/>
            <p:nvPr/>
          </p:nvCxnSpPr>
          <p:spPr>
            <a:xfrm>
              <a:off x="91648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81" name="Google Shape;1981;p24"/>
            <p:cNvCxnSpPr/>
            <p:nvPr/>
          </p:nvCxnSpPr>
          <p:spPr>
            <a:xfrm>
              <a:off x="91005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82" name="Google Shape;1982;p24"/>
            <p:cNvCxnSpPr/>
            <p:nvPr/>
          </p:nvCxnSpPr>
          <p:spPr>
            <a:xfrm>
              <a:off x="96311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83" name="Google Shape;1983;p24"/>
            <p:cNvCxnSpPr/>
            <p:nvPr/>
          </p:nvCxnSpPr>
          <p:spPr>
            <a:xfrm>
              <a:off x="9566956" y="4783619"/>
              <a:ext cx="128400" cy="0"/>
            </a:xfrm>
            <a:prstGeom prst="straightConnector1">
              <a:avLst/>
            </a:prstGeom>
            <a:noFill/>
            <a:ln w="19050" cap="flat" cmpd="sng">
              <a:solidFill>
                <a:schemeClr val="lt1"/>
              </a:solidFill>
              <a:prstDash val="solid"/>
              <a:round/>
              <a:headEnd type="none" w="med" len="med"/>
              <a:tailEnd type="none" w="med" len="med"/>
            </a:ln>
          </p:spPr>
        </p:cxnSp>
      </p:grpSp>
      <p:sp>
        <p:nvSpPr>
          <p:cNvPr id="1984" name="Google Shape;1984;p24"/>
          <p:cNvSpPr/>
          <p:nvPr/>
        </p:nvSpPr>
        <p:spPr>
          <a:xfrm>
            <a:off x="8697238" y="117537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4"/>
          <p:cNvSpPr/>
          <p:nvPr/>
        </p:nvSpPr>
        <p:spPr>
          <a:xfrm>
            <a:off x="659225" y="466800"/>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6" name="Google Shape;1986;p24"/>
          <p:cNvGrpSpPr/>
          <p:nvPr/>
        </p:nvGrpSpPr>
        <p:grpSpPr>
          <a:xfrm>
            <a:off x="2158650" y="4449072"/>
            <a:ext cx="1898391" cy="1649926"/>
            <a:chOff x="7170900" y="2667248"/>
            <a:chExt cx="2524456" cy="2194050"/>
          </a:xfrm>
        </p:grpSpPr>
        <p:cxnSp>
          <p:nvCxnSpPr>
            <p:cNvPr id="1987" name="Google Shape;1987;p24"/>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988" name="Google Shape;1988;p24"/>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989" name="Google Shape;1989;p24"/>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990" name="Google Shape;1990;p24"/>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991" name="Google Shape;1991;p24"/>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992" name="Google Shape;1992;p24"/>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993" name="Google Shape;1993;p24"/>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994" name="Google Shape;1994;p24"/>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995" name="Google Shape;1995;p24"/>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996" name="Google Shape;1996;p24"/>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997" name="Google Shape;1997;p24"/>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998" name="Google Shape;1998;p24"/>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999" name="Google Shape;1999;p24"/>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00" name="Google Shape;2000;p24"/>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01" name="Google Shape;2001;p24"/>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02" name="Google Shape;2002;p24"/>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03" name="Google Shape;2003;p24"/>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04" name="Google Shape;2004;p24"/>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05" name="Google Shape;2005;p24"/>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06" name="Google Shape;2006;p24"/>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07" name="Google Shape;2007;p24"/>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08" name="Google Shape;2008;p24"/>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09" name="Google Shape;2009;p24"/>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10" name="Google Shape;2010;p24"/>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11" name="Google Shape;2011;p24"/>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12" name="Google Shape;2012;p24"/>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13" name="Google Shape;2013;p24"/>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14" name="Google Shape;2014;p24"/>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15" name="Google Shape;2015;p24"/>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16" name="Google Shape;2016;p24"/>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17" name="Google Shape;2017;p24"/>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18" name="Google Shape;2018;p24"/>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19" name="Google Shape;2019;p24"/>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20" name="Google Shape;2020;p24"/>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21" name="Google Shape;2021;p24"/>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22" name="Google Shape;2022;p24"/>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23" name="Google Shape;2023;p24"/>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24" name="Google Shape;2024;p24"/>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25" name="Google Shape;2025;p24"/>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26" name="Google Shape;2026;p24"/>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27" name="Google Shape;2027;p24"/>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28" name="Google Shape;2028;p24"/>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29" name="Google Shape;2029;p24"/>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30" name="Google Shape;2030;p24"/>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31" name="Google Shape;2031;p24"/>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32" name="Google Shape;2032;p24"/>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33" name="Google Shape;2033;p24"/>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34" name="Google Shape;2034;p24"/>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35" name="Google Shape;2035;p24"/>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36" name="Google Shape;2036;p24"/>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37" name="Google Shape;2037;p24"/>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38" name="Google Shape;2038;p24"/>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39" name="Google Shape;2039;p24"/>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40" name="Google Shape;2040;p24"/>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41" name="Google Shape;2041;p24"/>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42" name="Google Shape;2042;p24"/>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43" name="Google Shape;2043;p24"/>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44" name="Google Shape;2044;p24"/>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45" name="Google Shape;2045;p24"/>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46" name="Google Shape;2046;p24"/>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
        <p:nvSpPr>
          <p:cNvPr id="2047" name="Google Shape;2047;p24"/>
          <p:cNvSpPr/>
          <p:nvPr/>
        </p:nvSpPr>
        <p:spPr>
          <a:xfrm>
            <a:off x="1549300" y="3924675"/>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_1">
    <p:bg>
      <p:bgPr>
        <a:solidFill>
          <a:schemeClr val="lt2"/>
        </a:solidFill>
        <a:effectLst/>
      </p:bgPr>
    </p:bg>
    <p:spTree>
      <p:nvGrpSpPr>
        <p:cNvPr id="1" name="Shape 2048"/>
        <p:cNvGrpSpPr/>
        <p:nvPr/>
      </p:nvGrpSpPr>
      <p:grpSpPr>
        <a:xfrm>
          <a:off x="0" y="0"/>
          <a:ext cx="0" cy="0"/>
          <a:chOff x="0" y="0"/>
          <a:chExt cx="0" cy="0"/>
        </a:xfrm>
      </p:grpSpPr>
      <p:sp>
        <p:nvSpPr>
          <p:cNvPr id="2049" name="Google Shape;2049;p25"/>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
        <p:nvSpPr>
          <p:cNvPr id="2050" name="Google Shape;2050;p25"/>
          <p:cNvSpPr/>
          <p:nvPr/>
        </p:nvSpPr>
        <p:spPr>
          <a:xfrm>
            <a:off x="4948875" y="4102487"/>
            <a:ext cx="3239100" cy="3690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5"/>
          <p:cNvSpPr/>
          <p:nvPr/>
        </p:nvSpPr>
        <p:spPr>
          <a:xfrm>
            <a:off x="636375" y="-2226626"/>
            <a:ext cx="3658200" cy="36582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5"/>
          <p:cNvSpPr/>
          <p:nvPr/>
        </p:nvSpPr>
        <p:spPr>
          <a:xfrm>
            <a:off x="1758975" y="93417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5"/>
          <p:cNvSpPr/>
          <p:nvPr/>
        </p:nvSpPr>
        <p:spPr>
          <a:xfrm>
            <a:off x="3968900" y="484117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4" name="Google Shape;2054;p25"/>
          <p:cNvGrpSpPr/>
          <p:nvPr/>
        </p:nvGrpSpPr>
        <p:grpSpPr>
          <a:xfrm>
            <a:off x="8583800" y="273559"/>
            <a:ext cx="1204166" cy="1046562"/>
            <a:chOff x="7170900" y="2667248"/>
            <a:chExt cx="2524456" cy="2194050"/>
          </a:xfrm>
        </p:grpSpPr>
        <p:cxnSp>
          <p:nvCxnSpPr>
            <p:cNvPr id="2055" name="Google Shape;2055;p25"/>
            <p:cNvCxnSpPr/>
            <p:nvPr/>
          </p:nvCxnSpPr>
          <p:spPr>
            <a:xfrm>
              <a:off x="7235125"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56" name="Google Shape;2056;p25"/>
            <p:cNvCxnSpPr/>
            <p:nvPr/>
          </p:nvCxnSpPr>
          <p:spPr>
            <a:xfrm>
              <a:off x="7170900"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57" name="Google Shape;2057;p25"/>
            <p:cNvCxnSpPr/>
            <p:nvPr/>
          </p:nvCxnSpPr>
          <p:spPr>
            <a:xfrm>
              <a:off x="77015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58" name="Google Shape;2058;p25"/>
            <p:cNvCxnSpPr/>
            <p:nvPr/>
          </p:nvCxnSpPr>
          <p:spPr>
            <a:xfrm>
              <a:off x="76372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59" name="Google Shape;2059;p25"/>
            <p:cNvCxnSpPr/>
            <p:nvPr/>
          </p:nvCxnSpPr>
          <p:spPr>
            <a:xfrm>
              <a:off x="81678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60" name="Google Shape;2060;p25"/>
            <p:cNvCxnSpPr/>
            <p:nvPr/>
          </p:nvCxnSpPr>
          <p:spPr>
            <a:xfrm>
              <a:off x="81036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61" name="Google Shape;2061;p25"/>
            <p:cNvCxnSpPr/>
            <p:nvPr/>
          </p:nvCxnSpPr>
          <p:spPr>
            <a:xfrm>
              <a:off x="863425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62" name="Google Shape;2062;p25"/>
            <p:cNvCxnSpPr/>
            <p:nvPr/>
          </p:nvCxnSpPr>
          <p:spPr>
            <a:xfrm>
              <a:off x="857003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63" name="Google Shape;2063;p25"/>
            <p:cNvCxnSpPr/>
            <p:nvPr/>
          </p:nvCxnSpPr>
          <p:spPr>
            <a:xfrm>
              <a:off x="91648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64" name="Google Shape;2064;p25"/>
            <p:cNvCxnSpPr/>
            <p:nvPr/>
          </p:nvCxnSpPr>
          <p:spPr>
            <a:xfrm>
              <a:off x="91005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65" name="Google Shape;2065;p25"/>
            <p:cNvCxnSpPr/>
            <p:nvPr/>
          </p:nvCxnSpPr>
          <p:spPr>
            <a:xfrm>
              <a:off x="96311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66" name="Google Shape;2066;p25"/>
            <p:cNvCxnSpPr/>
            <p:nvPr/>
          </p:nvCxnSpPr>
          <p:spPr>
            <a:xfrm>
              <a:off x="95669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67" name="Google Shape;2067;p25"/>
            <p:cNvCxnSpPr/>
            <p:nvPr/>
          </p:nvCxnSpPr>
          <p:spPr>
            <a:xfrm>
              <a:off x="7235125"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68" name="Google Shape;2068;p25"/>
            <p:cNvCxnSpPr/>
            <p:nvPr/>
          </p:nvCxnSpPr>
          <p:spPr>
            <a:xfrm>
              <a:off x="7170900"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69" name="Google Shape;2069;p25"/>
            <p:cNvCxnSpPr/>
            <p:nvPr/>
          </p:nvCxnSpPr>
          <p:spPr>
            <a:xfrm>
              <a:off x="77015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70" name="Google Shape;2070;p25"/>
            <p:cNvCxnSpPr/>
            <p:nvPr/>
          </p:nvCxnSpPr>
          <p:spPr>
            <a:xfrm>
              <a:off x="76372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71" name="Google Shape;2071;p25"/>
            <p:cNvCxnSpPr/>
            <p:nvPr/>
          </p:nvCxnSpPr>
          <p:spPr>
            <a:xfrm>
              <a:off x="81678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72" name="Google Shape;2072;p25"/>
            <p:cNvCxnSpPr/>
            <p:nvPr/>
          </p:nvCxnSpPr>
          <p:spPr>
            <a:xfrm>
              <a:off x="81036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73" name="Google Shape;2073;p25"/>
            <p:cNvCxnSpPr/>
            <p:nvPr/>
          </p:nvCxnSpPr>
          <p:spPr>
            <a:xfrm>
              <a:off x="863425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74" name="Google Shape;2074;p25"/>
            <p:cNvCxnSpPr/>
            <p:nvPr/>
          </p:nvCxnSpPr>
          <p:spPr>
            <a:xfrm>
              <a:off x="857003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75" name="Google Shape;2075;p25"/>
            <p:cNvCxnSpPr/>
            <p:nvPr/>
          </p:nvCxnSpPr>
          <p:spPr>
            <a:xfrm>
              <a:off x="91648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76" name="Google Shape;2076;p25"/>
            <p:cNvCxnSpPr/>
            <p:nvPr/>
          </p:nvCxnSpPr>
          <p:spPr>
            <a:xfrm>
              <a:off x="91005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77" name="Google Shape;2077;p25"/>
            <p:cNvCxnSpPr/>
            <p:nvPr/>
          </p:nvCxnSpPr>
          <p:spPr>
            <a:xfrm>
              <a:off x="96311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78" name="Google Shape;2078;p25"/>
            <p:cNvCxnSpPr/>
            <p:nvPr/>
          </p:nvCxnSpPr>
          <p:spPr>
            <a:xfrm>
              <a:off x="95669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79" name="Google Shape;2079;p25"/>
            <p:cNvCxnSpPr/>
            <p:nvPr/>
          </p:nvCxnSpPr>
          <p:spPr>
            <a:xfrm>
              <a:off x="7235125"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80" name="Google Shape;2080;p25"/>
            <p:cNvCxnSpPr/>
            <p:nvPr/>
          </p:nvCxnSpPr>
          <p:spPr>
            <a:xfrm>
              <a:off x="7170900"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81" name="Google Shape;2081;p25"/>
            <p:cNvCxnSpPr/>
            <p:nvPr/>
          </p:nvCxnSpPr>
          <p:spPr>
            <a:xfrm>
              <a:off x="77015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82" name="Google Shape;2082;p25"/>
            <p:cNvCxnSpPr/>
            <p:nvPr/>
          </p:nvCxnSpPr>
          <p:spPr>
            <a:xfrm>
              <a:off x="76372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83" name="Google Shape;2083;p25"/>
            <p:cNvCxnSpPr/>
            <p:nvPr/>
          </p:nvCxnSpPr>
          <p:spPr>
            <a:xfrm>
              <a:off x="81678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84" name="Google Shape;2084;p25"/>
            <p:cNvCxnSpPr/>
            <p:nvPr/>
          </p:nvCxnSpPr>
          <p:spPr>
            <a:xfrm>
              <a:off x="81036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85" name="Google Shape;2085;p25"/>
            <p:cNvCxnSpPr/>
            <p:nvPr/>
          </p:nvCxnSpPr>
          <p:spPr>
            <a:xfrm>
              <a:off x="863425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86" name="Google Shape;2086;p25"/>
            <p:cNvCxnSpPr/>
            <p:nvPr/>
          </p:nvCxnSpPr>
          <p:spPr>
            <a:xfrm>
              <a:off x="857003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87" name="Google Shape;2087;p25"/>
            <p:cNvCxnSpPr/>
            <p:nvPr/>
          </p:nvCxnSpPr>
          <p:spPr>
            <a:xfrm>
              <a:off x="91648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88" name="Google Shape;2088;p25"/>
            <p:cNvCxnSpPr/>
            <p:nvPr/>
          </p:nvCxnSpPr>
          <p:spPr>
            <a:xfrm>
              <a:off x="91005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89" name="Google Shape;2089;p25"/>
            <p:cNvCxnSpPr/>
            <p:nvPr/>
          </p:nvCxnSpPr>
          <p:spPr>
            <a:xfrm>
              <a:off x="96311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90" name="Google Shape;2090;p25"/>
            <p:cNvCxnSpPr/>
            <p:nvPr/>
          </p:nvCxnSpPr>
          <p:spPr>
            <a:xfrm>
              <a:off x="95669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91" name="Google Shape;2091;p25"/>
            <p:cNvCxnSpPr/>
            <p:nvPr/>
          </p:nvCxnSpPr>
          <p:spPr>
            <a:xfrm>
              <a:off x="7235125"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92" name="Google Shape;2092;p25"/>
            <p:cNvCxnSpPr/>
            <p:nvPr/>
          </p:nvCxnSpPr>
          <p:spPr>
            <a:xfrm>
              <a:off x="7170900"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93" name="Google Shape;2093;p25"/>
            <p:cNvCxnSpPr/>
            <p:nvPr/>
          </p:nvCxnSpPr>
          <p:spPr>
            <a:xfrm>
              <a:off x="77015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94" name="Google Shape;2094;p25"/>
            <p:cNvCxnSpPr/>
            <p:nvPr/>
          </p:nvCxnSpPr>
          <p:spPr>
            <a:xfrm>
              <a:off x="76372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95" name="Google Shape;2095;p25"/>
            <p:cNvCxnSpPr/>
            <p:nvPr/>
          </p:nvCxnSpPr>
          <p:spPr>
            <a:xfrm>
              <a:off x="81678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96" name="Google Shape;2096;p25"/>
            <p:cNvCxnSpPr/>
            <p:nvPr/>
          </p:nvCxnSpPr>
          <p:spPr>
            <a:xfrm>
              <a:off x="81036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97" name="Google Shape;2097;p25"/>
            <p:cNvCxnSpPr/>
            <p:nvPr/>
          </p:nvCxnSpPr>
          <p:spPr>
            <a:xfrm>
              <a:off x="863425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98" name="Google Shape;2098;p25"/>
            <p:cNvCxnSpPr/>
            <p:nvPr/>
          </p:nvCxnSpPr>
          <p:spPr>
            <a:xfrm>
              <a:off x="857003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99" name="Google Shape;2099;p25"/>
            <p:cNvCxnSpPr/>
            <p:nvPr/>
          </p:nvCxnSpPr>
          <p:spPr>
            <a:xfrm>
              <a:off x="91648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00" name="Google Shape;2100;p25"/>
            <p:cNvCxnSpPr/>
            <p:nvPr/>
          </p:nvCxnSpPr>
          <p:spPr>
            <a:xfrm>
              <a:off x="91005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01" name="Google Shape;2101;p25"/>
            <p:cNvCxnSpPr/>
            <p:nvPr/>
          </p:nvCxnSpPr>
          <p:spPr>
            <a:xfrm>
              <a:off x="96311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02" name="Google Shape;2102;p25"/>
            <p:cNvCxnSpPr/>
            <p:nvPr/>
          </p:nvCxnSpPr>
          <p:spPr>
            <a:xfrm>
              <a:off x="95669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03" name="Google Shape;2103;p25"/>
            <p:cNvCxnSpPr/>
            <p:nvPr/>
          </p:nvCxnSpPr>
          <p:spPr>
            <a:xfrm>
              <a:off x="7235125"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04" name="Google Shape;2104;p25"/>
            <p:cNvCxnSpPr/>
            <p:nvPr/>
          </p:nvCxnSpPr>
          <p:spPr>
            <a:xfrm>
              <a:off x="7170900"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05" name="Google Shape;2105;p25"/>
            <p:cNvCxnSpPr/>
            <p:nvPr/>
          </p:nvCxnSpPr>
          <p:spPr>
            <a:xfrm>
              <a:off x="77015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06" name="Google Shape;2106;p25"/>
            <p:cNvCxnSpPr/>
            <p:nvPr/>
          </p:nvCxnSpPr>
          <p:spPr>
            <a:xfrm>
              <a:off x="76372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07" name="Google Shape;2107;p25"/>
            <p:cNvCxnSpPr/>
            <p:nvPr/>
          </p:nvCxnSpPr>
          <p:spPr>
            <a:xfrm>
              <a:off x="81678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08" name="Google Shape;2108;p25"/>
            <p:cNvCxnSpPr/>
            <p:nvPr/>
          </p:nvCxnSpPr>
          <p:spPr>
            <a:xfrm>
              <a:off x="8103656"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09" name="Google Shape;2109;p25"/>
            <p:cNvCxnSpPr/>
            <p:nvPr/>
          </p:nvCxnSpPr>
          <p:spPr>
            <a:xfrm>
              <a:off x="863425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10" name="Google Shape;2110;p25"/>
            <p:cNvCxnSpPr/>
            <p:nvPr/>
          </p:nvCxnSpPr>
          <p:spPr>
            <a:xfrm>
              <a:off x="857003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11" name="Google Shape;2111;p25"/>
            <p:cNvCxnSpPr/>
            <p:nvPr/>
          </p:nvCxnSpPr>
          <p:spPr>
            <a:xfrm>
              <a:off x="91648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12" name="Google Shape;2112;p25"/>
            <p:cNvCxnSpPr/>
            <p:nvPr/>
          </p:nvCxnSpPr>
          <p:spPr>
            <a:xfrm>
              <a:off x="91005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13" name="Google Shape;2113;p25"/>
            <p:cNvCxnSpPr/>
            <p:nvPr/>
          </p:nvCxnSpPr>
          <p:spPr>
            <a:xfrm>
              <a:off x="96311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14" name="Google Shape;2114;p25"/>
            <p:cNvCxnSpPr/>
            <p:nvPr/>
          </p:nvCxnSpPr>
          <p:spPr>
            <a:xfrm>
              <a:off x="9566956" y="4783619"/>
              <a:ext cx="128400" cy="0"/>
            </a:xfrm>
            <a:prstGeom prst="straightConnector1">
              <a:avLst/>
            </a:prstGeom>
            <a:noFill/>
            <a:ln w="19050" cap="flat" cmpd="sng">
              <a:solidFill>
                <a:schemeClr val="lt1"/>
              </a:solidFill>
              <a:prstDash val="solid"/>
              <a:round/>
              <a:headEnd type="none" w="med" len="med"/>
              <a:tailEnd type="none" w="med" len="med"/>
            </a:ln>
          </p:spPr>
        </p:cxnSp>
      </p:grpSp>
      <p:grpSp>
        <p:nvGrpSpPr>
          <p:cNvPr id="2115" name="Google Shape;2115;p25"/>
          <p:cNvGrpSpPr/>
          <p:nvPr/>
        </p:nvGrpSpPr>
        <p:grpSpPr>
          <a:xfrm>
            <a:off x="469998" y="4651876"/>
            <a:ext cx="1549764" cy="1346927"/>
            <a:chOff x="7170900" y="2667248"/>
            <a:chExt cx="2524456" cy="2194050"/>
          </a:xfrm>
        </p:grpSpPr>
        <p:cxnSp>
          <p:nvCxnSpPr>
            <p:cNvPr id="2116" name="Google Shape;2116;p25"/>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17" name="Google Shape;2117;p25"/>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18" name="Google Shape;2118;p25"/>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19" name="Google Shape;2119;p25"/>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20" name="Google Shape;2120;p25"/>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21" name="Google Shape;2121;p25"/>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22" name="Google Shape;2122;p25"/>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23" name="Google Shape;2123;p25"/>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24" name="Google Shape;2124;p25"/>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25" name="Google Shape;2125;p25"/>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26" name="Google Shape;2126;p25"/>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27" name="Google Shape;2127;p25"/>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28" name="Google Shape;2128;p25"/>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29" name="Google Shape;2129;p25"/>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30" name="Google Shape;2130;p25"/>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31" name="Google Shape;2131;p25"/>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32" name="Google Shape;2132;p25"/>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33" name="Google Shape;2133;p25"/>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34" name="Google Shape;2134;p25"/>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35" name="Google Shape;2135;p25"/>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36" name="Google Shape;2136;p25"/>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37" name="Google Shape;2137;p25"/>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38" name="Google Shape;2138;p25"/>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39" name="Google Shape;2139;p25"/>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40" name="Google Shape;2140;p25"/>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41" name="Google Shape;2141;p25"/>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42" name="Google Shape;2142;p25"/>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43" name="Google Shape;2143;p25"/>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44" name="Google Shape;2144;p25"/>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45" name="Google Shape;2145;p25"/>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46" name="Google Shape;2146;p25"/>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47" name="Google Shape;2147;p25"/>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48" name="Google Shape;2148;p25"/>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49" name="Google Shape;2149;p25"/>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50" name="Google Shape;2150;p25"/>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51" name="Google Shape;2151;p25"/>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52" name="Google Shape;2152;p25"/>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53" name="Google Shape;2153;p25"/>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54" name="Google Shape;2154;p25"/>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55" name="Google Shape;2155;p25"/>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56" name="Google Shape;2156;p25"/>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57" name="Google Shape;2157;p25"/>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58" name="Google Shape;2158;p25"/>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59" name="Google Shape;2159;p25"/>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60" name="Google Shape;2160;p25"/>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61" name="Google Shape;2161;p25"/>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62" name="Google Shape;2162;p25"/>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63" name="Google Shape;2163;p25"/>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64" name="Google Shape;2164;p25"/>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65" name="Google Shape;2165;p25"/>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66" name="Google Shape;2166;p25"/>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67" name="Google Shape;2167;p25"/>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68" name="Google Shape;2168;p25"/>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69" name="Google Shape;2169;p25"/>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70" name="Google Shape;2170;p25"/>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71" name="Google Shape;2171;p25"/>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72" name="Google Shape;2172;p25"/>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73" name="Google Shape;2173;p25"/>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74" name="Google Shape;2174;p25"/>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75" name="Google Shape;2175;p25"/>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
        <p:nvSpPr>
          <p:cNvPr id="2176" name="Google Shape;2176;p25"/>
          <p:cNvSpPr/>
          <p:nvPr/>
        </p:nvSpPr>
        <p:spPr>
          <a:xfrm>
            <a:off x="132906" y="484254"/>
            <a:ext cx="1204140" cy="718924"/>
          </a:xfrm>
          <a:custGeom>
            <a:avLst/>
            <a:gdLst/>
            <a:ahLst/>
            <a:cxnLst/>
            <a:rect l="l" t="t" r="r" b="b"/>
            <a:pathLst>
              <a:path w="115422" h="68912" extrusionOk="0">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w="28575" cap="flat" cmpd="sng">
            <a:solidFill>
              <a:schemeClr val="lt1"/>
            </a:solidFill>
            <a:prstDash val="solid"/>
            <a:round/>
            <a:headEnd type="none" w="med" len="med"/>
            <a:tailEnd type="none" w="med" len="med"/>
          </a:ln>
        </p:spPr>
      </p:sp>
      <p:sp>
        <p:nvSpPr>
          <p:cNvPr id="2177" name="Google Shape;2177;p25"/>
          <p:cNvSpPr/>
          <p:nvPr/>
        </p:nvSpPr>
        <p:spPr>
          <a:xfrm>
            <a:off x="4457338" y="4757587"/>
            <a:ext cx="1135500" cy="11355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8" name="Google Shape;2178;p25"/>
          <p:cNvGrpSpPr/>
          <p:nvPr/>
        </p:nvGrpSpPr>
        <p:grpSpPr>
          <a:xfrm>
            <a:off x="8583800" y="1464134"/>
            <a:ext cx="1204166" cy="1046562"/>
            <a:chOff x="7170900" y="2667248"/>
            <a:chExt cx="2524456" cy="2194050"/>
          </a:xfrm>
        </p:grpSpPr>
        <p:cxnSp>
          <p:nvCxnSpPr>
            <p:cNvPr id="2179" name="Google Shape;2179;p25"/>
            <p:cNvCxnSpPr/>
            <p:nvPr/>
          </p:nvCxnSpPr>
          <p:spPr>
            <a:xfrm>
              <a:off x="7235125"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80" name="Google Shape;2180;p25"/>
            <p:cNvCxnSpPr/>
            <p:nvPr/>
          </p:nvCxnSpPr>
          <p:spPr>
            <a:xfrm>
              <a:off x="7170900"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81" name="Google Shape;2181;p25"/>
            <p:cNvCxnSpPr/>
            <p:nvPr/>
          </p:nvCxnSpPr>
          <p:spPr>
            <a:xfrm>
              <a:off x="77015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82" name="Google Shape;2182;p25"/>
            <p:cNvCxnSpPr/>
            <p:nvPr/>
          </p:nvCxnSpPr>
          <p:spPr>
            <a:xfrm>
              <a:off x="76372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83" name="Google Shape;2183;p25"/>
            <p:cNvCxnSpPr/>
            <p:nvPr/>
          </p:nvCxnSpPr>
          <p:spPr>
            <a:xfrm>
              <a:off x="81678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84" name="Google Shape;2184;p25"/>
            <p:cNvCxnSpPr/>
            <p:nvPr/>
          </p:nvCxnSpPr>
          <p:spPr>
            <a:xfrm>
              <a:off x="81036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85" name="Google Shape;2185;p25"/>
            <p:cNvCxnSpPr/>
            <p:nvPr/>
          </p:nvCxnSpPr>
          <p:spPr>
            <a:xfrm>
              <a:off x="863425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86" name="Google Shape;2186;p25"/>
            <p:cNvCxnSpPr/>
            <p:nvPr/>
          </p:nvCxnSpPr>
          <p:spPr>
            <a:xfrm>
              <a:off x="857003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87" name="Google Shape;2187;p25"/>
            <p:cNvCxnSpPr/>
            <p:nvPr/>
          </p:nvCxnSpPr>
          <p:spPr>
            <a:xfrm>
              <a:off x="91648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88" name="Google Shape;2188;p25"/>
            <p:cNvCxnSpPr/>
            <p:nvPr/>
          </p:nvCxnSpPr>
          <p:spPr>
            <a:xfrm>
              <a:off x="91005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89" name="Google Shape;2189;p25"/>
            <p:cNvCxnSpPr/>
            <p:nvPr/>
          </p:nvCxnSpPr>
          <p:spPr>
            <a:xfrm>
              <a:off x="96311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90" name="Google Shape;2190;p25"/>
            <p:cNvCxnSpPr/>
            <p:nvPr/>
          </p:nvCxnSpPr>
          <p:spPr>
            <a:xfrm>
              <a:off x="95669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91" name="Google Shape;2191;p25"/>
            <p:cNvCxnSpPr/>
            <p:nvPr/>
          </p:nvCxnSpPr>
          <p:spPr>
            <a:xfrm>
              <a:off x="7235125"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92" name="Google Shape;2192;p25"/>
            <p:cNvCxnSpPr/>
            <p:nvPr/>
          </p:nvCxnSpPr>
          <p:spPr>
            <a:xfrm>
              <a:off x="7170900"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93" name="Google Shape;2193;p25"/>
            <p:cNvCxnSpPr/>
            <p:nvPr/>
          </p:nvCxnSpPr>
          <p:spPr>
            <a:xfrm>
              <a:off x="77015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94" name="Google Shape;2194;p25"/>
            <p:cNvCxnSpPr/>
            <p:nvPr/>
          </p:nvCxnSpPr>
          <p:spPr>
            <a:xfrm>
              <a:off x="76372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95" name="Google Shape;2195;p25"/>
            <p:cNvCxnSpPr/>
            <p:nvPr/>
          </p:nvCxnSpPr>
          <p:spPr>
            <a:xfrm>
              <a:off x="81678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96" name="Google Shape;2196;p25"/>
            <p:cNvCxnSpPr/>
            <p:nvPr/>
          </p:nvCxnSpPr>
          <p:spPr>
            <a:xfrm>
              <a:off x="81036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97" name="Google Shape;2197;p25"/>
            <p:cNvCxnSpPr/>
            <p:nvPr/>
          </p:nvCxnSpPr>
          <p:spPr>
            <a:xfrm>
              <a:off x="863425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98" name="Google Shape;2198;p25"/>
            <p:cNvCxnSpPr/>
            <p:nvPr/>
          </p:nvCxnSpPr>
          <p:spPr>
            <a:xfrm>
              <a:off x="857003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99" name="Google Shape;2199;p25"/>
            <p:cNvCxnSpPr/>
            <p:nvPr/>
          </p:nvCxnSpPr>
          <p:spPr>
            <a:xfrm>
              <a:off x="91648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00" name="Google Shape;2200;p25"/>
            <p:cNvCxnSpPr/>
            <p:nvPr/>
          </p:nvCxnSpPr>
          <p:spPr>
            <a:xfrm>
              <a:off x="91005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01" name="Google Shape;2201;p25"/>
            <p:cNvCxnSpPr/>
            <p:nvPr/>
          </p:nvCxnSpPr>
          <p:spPr>
            <a:xfrm>
              <a:off x="96311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02" name="Google Shape;2202;p25"/>
            <p:cNvCxnSpPr/>
            <p:nvPr/>
          </p:nvCxnSpPr>
          <p:spPr>
            <a:xfrm>
              <a:off x="95669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03" name="Google Shape;2203;p25"/>
            <p:cNvCxnSpPr/>
            <p:nvPr/>
          </p:nvCxnSpPr>
          <p:spPr>
            <a:xfrm>
              <a:off x="7235125"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04" name="Google Shape;2204;p25"/>
            <p:cNvCxnSpPr/>
            <p:nvPr/>
          </p:nvCxnSpPr>
          <p:spPr>
            <a:xfrm>
              <a:off x="7170900"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05" name="Google Shape;2205;p25"/>
            <p:cNvCxnSpPr/>
            <p:nvPr/>
          </p:nvCxnSpPr>
          <p:spPr>
            <a:xfrm>
              <a:off x="77015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06" name="Google Shape;2206;p25"/>
            <p:cNvCxnSpPr/>
            <p:nvPr/>
          </p:nvCxnSpPr>
          <p:spPr>
            <a:xfrm>
              <a:off x="76372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07" name="Google Shape;2207;p25"/>
            <p:cNvCxnSpPr/>
            <p:nvPr/>
          </p:nvCxnSpPr>
          <p:spPr>
            <a:xfrm>
              <a:off x="81678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08" name="Google Shape;2208;p25"/>
            <p:cNvCxnSpPr/>
            <p:nvPr/>
          </p:nvCxnSpPr>
          <p:spPr>
            <a:xfrm>
              <a:off x="81036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09" name="Google Shape;2209;p25"/>
            <p:cNvCxnSpPr/>
            <p:nvPr/>
          </p:nvCxnSpPr>
          <p:spPr>
            <a:xfrm>
              <a:off x="863425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10" name="Google Shape;2210;p25"/>
            <p:cNvCxnSpPr/>
            <p:nvPr/>
          </p:nvCxnSpPr>
          <p:spPr>
            <a:xfrm>
              <a:off x="857003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11" name="Google Shape;2211;p25"/>
            <p:cNvCxnSpPr/>
            <p:nvPr/>
          </p:nvCxnSpPr>
          <p:spPr>
            <a:xfrm>
              <a:off x="91648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12" name="Google Shape;2212;p25"/>
            <p:cNvCxnSpPr/>
            <p:nvPr/>
          </p:nvCxnSpPr>
          <p:spPr>
            <a:xfrm>
              <a:off x="91005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13" name="Google Shape;2213;p25"/>
            <p:cNvCxnSpPr/>
            <p:nvPr/>
          </p:nvCxnSpPr>
          <p:spPr>
            <a:xfrm>
              <a:off x="96311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14" name="Google Shape;2214;p25"/>
            <p:cNvCxnSpPr/>
            <p:nvPr/>
          </p:nvCxnSpPr>
          <p:spPr>
            <a:xfrm>
              <a:off x="95669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15" name="Google Shape;2215;p25"/>
            <p:cNvCxnSpPr/>
            <p:nvPr/>
          </p:nvCxnSpPr>
          <p:spPr>
            <a:xfrm>
              <a:off x="7235125"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16" name="Google Shape;2216;p25"/>
            <p:cNvCxnSpPr/>
            <p:nvPr/>
          </p:nvCxnSpPr>
          <p:spPr>
            <a:xfrm>
              <a:off x="7170900"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17" name="Google Shape;2217;p25"/>
            <p:cNvCxnSpPr/>
            <p:nvPr/>
          </p:nvCxnSpPr>
          <p:spPr>
            <a:xfrm>
              <a:off x="77015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18" name="Google Shape;2218;p25"/>
            <p:cNvCxnSpPr/>
            <p:nvPr/>
          </p:nvCxnSpPr>
          <p:spPr>
            <a:xfrm>
              <a:off x="76372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19" name="Google Shape;2219;p25"/>
            <p:cNvCxnSpPr/>
            <p:nvPr/>
          </p:nvCxnSpPr>
          <p:spPr>
            <a:xfrm>
              <a:off x="81678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20" name="Google Shape;2220;p25"/>
            <p:cNvCxnSpPr/>
            <p:nvPr/>
          </p:nvCxnSpPr>
          <p:spPr>
            <a:xfrm>
              <a:off x="81036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21" name="Google Shape;2221;p25"/>
            <p:cNvCxnSpPr/>
            <p:nvPr/>
          </p:nvCxnSpPr>
          <p:spPr>
            <a:xfrm>
              <a:off x="863425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22" name="Google Shape;2222;p25"/>
            <p:cNvCxnSpPr/>
            <p:nvPr/>
          </p:nvCxnSpPr>
          <p:spPr>
            <a:xfrm>
              <a:off x="857003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23" name="Google Shape;2223;p25"/>
            <p:cNvCxnSpPr/>
            <p:nvPr/>
          </p:nvCxnSpPr>
          <p:spPr>
            <a:xfrm>
              <a:off x="91648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24" name="Google Shape;2224;p25"/>
            <p:cNvCxnSpPr/>
            <p:nvPr/>
          </p:nvCxnSpPr>
          <p:spPr>
            <a:xfrm>
              <a:off x="91005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25" name="Google Shape;2225;p25"/>
            <p:cNvCxnSpPr/>
            <p:nvPr/>
          </p:nvCxnSpPr>
          <p:spPr>
            <a:xfrm>
              <a:off x="96311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26" name="Google Shape;2226;p25"/>
            <p:cNvCxnSpPr/>
            <p:nvPr/>
          </p:nvCxnSpPr>
          <p:spPr>
            <a:xfrm>
              <a:off x="95669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27" name="Google Shape;2227;p25"/>
            <p:cNvCxnSpPr/>
            <p:nvPr/>
          </p:nvCxnSpPr>
          <p:spPr>
            <a:xfrm>
              <a:off x="7235125"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28" name="Google Shape;2228;p25"/>
            <p:cNvCxnSpPr/>
            <p:nvPr/>
          </p:nvCxnSpPr>
          <p:spPr>
            <a:xfrm>
              <a:off x="7170900"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29" name="Google Shape;2229;p25"/>
            <p:cNvCxnSpPr/>
            <p:nvPr/>
          </p:nvCxnSpPr>
          <p:spPr>
            <a:xfrm>
              <a:off x="77015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30" name="Google Shape;2230;p25"/>
            <p:cNvCxnSpPr/>
            <p:nvPr/>
          </p:nvCxnSpPr>
          <p:spPr>
            <a:xfrm>
              <a:off x="76372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31" name="Google Shape;2231;p25"/>
            <p:cNvCxnSpPr/>
            <p:nvPr/>
          </p:nvCxnSpPr>
          <p:spPr>
            <a:xfrm>
              <a:off x="81678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32" name="Google Shape;2232;p25"/>
            <p:cNvCxnSpPr/>
            <p:nvPr/>
          </p:nvCxnSpPr>
          <p:spPr>
            <a:xfrm>
              <a:off x="8103656"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33" name="Google Shape;2233;p25"/>
            <p:cNvCxnSpPr/>
            <p:nvPr/>
          </p:nvCxnSpPr>
          <p:spPr>
            <a:xfrm>
              <a:off x="863425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34" name="Google Shape;2234;p25"/>
            <p:cNvCxnSpPr/>
            <p:nvPr/>
          </p:nvCxnSpPr>
          <p:spPr>
            <a:xfrm>
              <a:off x="857003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35" name="Google Shape;2235;p25"/>
            <p:cNvCxnSpPr/>
            <p:nvPr/>
          </p:nvCxnSpPr>
          <p:spPr>
            <a:xfrm>
              <a:off x="91648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36" name="Google Shape;2236;p25"/>
            <p:cNvCxnSpPr/>
            <p:nvPr/>
          </p:nvCxnSpPr>
          <p:spPr>
            <a:xfrm>
              <a:off x="91005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37" name="Google Shape;2237;p25"/>
            <p:cNvCxnSpPr/>
            <p:nvPr/>
          </p:nvCxnSpPr>
          <p:spPr>
            <a:xfrm>
              <a:off x="96311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38" name="Google Shape;2238;p25"/>
            <p:cNvCxnSpPr/>
            <p:nvPr/>
          </p:nvCxnSpPr>
          <p:spPr>
            <a:xfrm>
              <a:off x="9566956" y="4783619"/>
              <a:ext cx="128400" cy="0"/>
            </a:xfrm>
            <a:prstGeom prst="straightConnector1">
              <a:avLst/>
            </a:prstGeom>
            <a:noFill/>
            <a:ln w="19050" cap="flat" cmpd="sng">
              <a:solidFill>
                <a:schemeClr val="lt1"/>
              </a:solidFill>
              <a:prstDash val="solid"/>
              <a:round/>
              <a:headEnd type="none" w="med" len="med"/>
              <a:tailEnd type="none" w="med" len="med"/>
            </a:ln>
          </p:spPr>
        </p:cxnSp>
      </p:grpSp>
      <p:sp>
        <p:nvSpPr>
          <p:cNvPr id="2239" name="Google Shape;2239;p25"/>
          <p:cNvSpPr/>
          <p:nvPr/>
        </p:nvSpPr>
        <p:spPr>
          <a:xfrm>
            <a:off x="8036475" y="273550"/>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0" name="Google Shape;2240;p25"/>
          <p:cNvGrpSpPr/>
          <p:nvPr/>
        </p:nvGrpSpPr>
        <p:grpSpPr>
          <a:xfrm>
            <a:off x="-1333777" y="4651876"/>
            <a:ext cx="1549764" cy="1346927"/>
            <a:chOff x="7170900" y="2667248"/>
            <a:chExt cx="2524456" cy="2194050"/>
          </a:xfrm>
        </p:grpSpPr>
        <p:cxnSp>
          <p:nvCxnSpPr>
            <p:cNvPr id="2241" name="Google Shape;2241;p25"/>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42" name="Google Shape;2242;p25"/>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43" name="Google Shape;2243;p25"/>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44" name="Google Shape;2244;p25"/>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45" name="Google Shape;2245;p25"/>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46" name="Google Shape;2246;p25"/>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47" name="Google Shape;2247;p25"/>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48" name="Google Shape;2248;p25"/>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49" name="Google Shape;2249;p25"/>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50" name="Google Shape;2250;p25"/>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51" name="Google Shape;2251;p25"/>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52" name="Google Shape;2252;p25"/>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53" name="Google Shape;2253;p25"/>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54" name="Google Shape;2254;p25"/>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55" name="Google Shape;2255;p25"/>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56" name="Google Shape;2256;p25"/>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57" name="Google Shape;2257;p25"/>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58" name="Google Shape;2258;p25"/>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59" name="Google Shape;2259;p25"/>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60" name="Google Shape;2260;p25"/>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61" name="Google Shape;2261;p25"/>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62" name="Google Shape;2262;p25"/>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63" name="Google Shape;2263;p25"/>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64" name="Google Shape;2264;p25"/>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65" name="Google Shape;2265;p25"/>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66" name="Google Shape;2266;p25"/>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67" name="Google Shape;2267;p25"/>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68" name="Google Shape;2268;p25"/>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69" name="Google Shape;2269;p25"/>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70" name="Google Shape;2270;p25"/>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71" name="Google Shape;2271;p25"/>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72" name="Google Shape;2272;p25"/>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73" name="Google Shape;2273;p25"/>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74" name="Google Shape;2274;p25"/>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75" name="Google Shape;2275;p25"/>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76" name="Google Shape;2276;p25"/>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77" name="Google Shape;2277;p25"/>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78" name="Google Shape;2278;p25"/>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79" name="Google Shape;2279;p25"/>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80" name="Google Shape;2280;p25"/>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81" name="Google Shape;2281;p25"/>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82" name="Google Shape;2282;p25"/>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83" name="Google Shape;2283;p25"/>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84" name="Google Shape;2284;p25"/>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85" name="Google Shape;2285;p25"/>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86" name="Google Shape;2286;p25"/>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87" name="Google Shape;2287;p25"/>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88" name="Google Shape;2288;p25"/>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89" name="Google Shape;2289;p25"/>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90" name="Google Shape;2290;p25"/>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91" name="Google Shape;2291;p25"/>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92" name="Google Shape;2292;p25"/>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93" name="Google Shape;2293;p25"/>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94" name="Google Shape;2294;p25"/>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95" name="Google Shape;2295;p25"/>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96" name="Google Shape;2296;p25"/>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97" name="Google Shape;2297;p25"/>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98" name="Google Shape;2298;p25"/>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99" name="Google Shape;2299;p25"/>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00" name="Google Shape;2300;p25"/>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038"/>
        <p:cNvGrpSpPr/>
        <p:nvPr/>
      </p:nvGrpSpPr>
      <p:grpSpPr>
        <a:xfrm>
          <a:off x="0" y="0"/>
          <a:ext cx="0" cy="0"/>
          <a:chOff x="0" y="0"/>
          <a:chExt cx="0" cy="0"/>
        </a:xfrm>
      </p:grpSpPr>
      <p:sp>
        <p:nvSpPr>
          <p:cNvPr id="1039" name="Google Shape;1039;p17"/>
          <p:cNvSpPr/>
          <p:nvPr/>
        </p:nvSpPr>
        <p:spPr>
          <a:xfrm>
            <a:off x="4685675" y="477352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0" name="Google Shape;1040;p17"/>
          <p:cNvGrpSpPr/>
          <p:nvPr/>
        </p:nvGrpSpPr>
        <p:grpSpPr>
          <a:xfrm>
            <a:off x="-844625" y="1431584"/>
            <a:ext cx="1204166" cy="1046562"/>
            <a:chOff x="7170900" y="2667248"/>
            <a:chExt cx="2524456" cy="2194050"/>
          </a:xfrm>
        </p:grpSpPr>
        <p:cxnSp>
          <p:nvCxnSpPr>
            <p:cNvPr id="1041" name="Google Shape;1041;p17"/>
            <p:cNvCxnSpPr/>
            <p:nvPr/>
          </p:nvCxnSpPr>
          <p:spPr>
            <a:xfrm>
              <a:off x="7235125"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42" name="Google Shape;1042;p17"/>
            <p:cNvCxnSpPr/>
            <p:nvPr/>
          </p:nvCxnSpPr>
          <p:spPr>
            <a:xfrm>
              <a:off x="7170900"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43" name="Google Shape;1043;p17"/>
            <p:cNvCxnSpPr/>
            <p:nvPr/>
          </p:nvCxnSpPr>
          <p:spPr>
            <a:xfrm>
              <a:off x="77015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44" name="Google Shape;1044;p17"/>
            <p:cNvCxnSpPr/>
            <p:nvPr/>
          </p:nvCxnSpPr>
          <p:spPr>
            <a:xfrm>
              <a:off x="76372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45" name="Google Shape;1045;p17"/>
            <p:cNvCxnSpPr/>
            <p:nvPr/>
          </p:nvCxnSpPr>
          <p:spPr>
            <a:xfrm>
              <a:off x="81678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46" name="Google Shape;1046;p17"/>
            <p:cNvCxnSpPr/>
            <p:nvPr/>
          </p:nvCxnSpPr>
          <p:spPr>
            <a:xfrm>
              <a:off x="81036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47" name="Google Shape;1047;p17"/>
            <p:cNvCxnSpPr/>
            <p:nvPr/>
          </p:nvCxnSpPr>
          <p:spPr>
            <a:xfrm>
              <a:off x="863425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48" name="Google Shape;1048;p17"/>
            <p:cNvCxnSpPr/>
            <p:nvPr/>
          </p:nvCxnSpPr>
          <p:spPr>
            <a:xfrm>
              <a:off x="857003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49" name="Google Shape;1049;p17"/>
            <p:cNvCxnSpPr/>
            <p:nvPr/>
          </p:nvCxnSpPr>
          <p:spPr>
            <a:xfrm>
              <a:off x="91648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50" name="Google Shape;1050;p17"/>
            <p:cNvCxnSpPr/>
            <p:nvPr/>
          </p:nvCxnSpPr>
          <p:spPr>
            <a:xfrm>
              <a:off x="91005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51" name="Google Shape;1051;p17"/>
            <p:cNvCxnSpPr/>
            <p:nvPr/>
          </p:nvCxnSpPr>
          <p:spPr>
            <a:xfrm>
              <a:off x="96311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52" name="Google Shape;1052;p17"/>
            <p:cNvCxnSpPr/>
            <p:nvPr/>
          </p:nvCxnSpPr>
          <p:spPr>
            <a:xfrm>
              <a:off x="95669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53" name="Google Shape;1053;p17"/>
            <p:cNvCxnSpPr/>
            <p:nvPr/>
          </p:nvCxnSpPr>
          <p:spPr>
            <a:xfrm>
              <a:off x="7235125"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54" name="Google Shape;1054;p17"/>
            <p:cNvCxnSpPr/>
            <p:nvPr/>
          </p:nvCxnSpPr>
          <p:spPr>
            <a:xfrm>
              <a:off x="7170900"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55" name="Google Shape;1055;p17"/>
            <p:cNvCxnSpPr/>
            <p:nvPr/>
          </p:nvCxnSpPr>
          <p:spPr>
            <a:xfrm>
              <a:off x="77015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56" name="Google Shape;1056;p17"/>
            <p:cNvCxnSpPr/>
            <p:nvPr/>
          </p:nvCxnSpPr>
          <p:spPr>
            <a:xfrm>
              <a:off x="76372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57" name="Google Shape;1057;p17"/>
            <p:cNvCxnSpPr/>
            <p:nvPr/>
          </p:nvCxnSpPr>
          <p:spPr>
            <a:xfrm>
              <a:off x="81678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58" name="Google Shape;1058;p17"/>
            <p:cNvCxnSpPr/>
            <p:nvPr/>
          </p:nvCxnSpPr>
          <p:spPr>
            <a:xfrm>
              <a:off x="81036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59" name="Google Shape;1059;p17"/>
            <p:cNvCxnSpPr/>
            <p:nvPr/>
          </p:nvCxnSpPr>
          <p:spPr>
            <a:xfrm>
              <a:off x="863425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60" name="Google Shape;1060;p17"/>
            <p:cNvCxnSpPr/>
            <p:nvPr/>
          </p:nvCxnSpPr>
          <p:spPr>
            <a:xfrm>
              <a:off x="857003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61" name="Google Shape;1061;p17"/>
            <p:cNvCxnSpPr/>
            <p:nvPr/>
          </p:nvCxnSpPr>
          <p:spPr>
            <a:xfrm>
              <a:off x="91648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62" name="Google Shape;1062;p17"/>
            <p:cNvCxnSpPr/>
            <p:nvPr/>
          </p:nvCxnSpPr>
          <p:spPr>
            <a:xfrm>
              <a:off x="91005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63" name="Google Shape;1063;p17"/>
            <p:cNvCxnSpPr/>
            <p:nvPr/>
          </p:nvCxnSpPr>
          <p:spPr>
            <a:xfrm>
              <a:off x="96311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64" name="Google Shape;1064;p17"/>
            <p:cNvCxnSpPr/>
            <p:nvPr/>
          </p:nvCxnSpPr>
          <p:spPr>
            <a:xfrm>
              <a:off x="95669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65" name="Google Shape;1065;p17"/>
            <p:cNvCxnSpPr/>
            <p:nvPr/>
          </p:nvCxnSpPr>
          <p:spPr>
            <a:xfrm>
              <a:off x="7235125"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66" name="Google Shape;1066;p17"/>
            <p:cNvCxnSpPr/>
            <p:nvPr/>
          </p:nvCxnSpPr>
          <p:spPr>
            <a:xfrm>
              <a:off x="7170900"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67" name="Google Shape;1067;p17"/>
            <p:cNvCxnSpPr/>
            <p:nvPr/>
          </p:nvCxnSpPr>
          <p:spPr>
            <a:xfrm>
              <a:off x="77015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68" name="Google Shape;1068;p17"/>
            <p:cNvCxnSpPr/>
            <p:nvPr/>
          </p:nvCxnSpPr>
          <p:spPr>
            <a:xfrm>
              <a:off x="76372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69" name="Google Shape;1069;p17"/>
            <p:cNvCxnSpPr/>
            <p:nvPr/>
          </p:nvCxnSpPr>
          <p:spPr>
            <a:xfrm>
              <a:off x="81678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70" name="Google Shape;1070;p17"/>
            <p:cNvCxnSpPr/>
            <p:nvPr/>
          </p:nvCxnSpPr>
          <p:spPr>
            <a:xfrm>
              <a:off x="81036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71" name="Google Shape;1071;p17"/>
            <p:cNvCxnSpPr/>
            <p:nvPr/>
          </p:nvCxnSpPr>
          <p:spPr>
            <a:xfrm>
              <a:off x="863425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72" name="Google Shape;1072;p17"/>
            <p:cNvCxnSpPr/>
            <p:nvPr/>
          </p:nvCxnSpPr>
          <p:spPr>
            <a:xfrm>
              <a:off x="857003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73" name="Google Shape;1073;p17"/>
            <p:cNvCxnSpPr/>
            <p:nvPr/>
          </p:nvCxnSpPr>
          <p:spPr>
            <a:xfrm>
              <a:off x="91648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74" name="Google Shape;1074;p17"/>
            <p:cNvCxnSpPr/>
            <p:nvPr/>
          </p:nvCxnSpPr>
          <p:spPr>
            <a:xfrm>
              <a:off x="91005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75" name="Google Shape;1075;p17"/>
            <p:cNvCxnSpPr/>
            <p:nvPr/>
          </p:nvCxnSpPr>
          <p:spPr>
            <a:xfrm>
              <a:off x="96311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76" name="Google Shape;1076;p17"/>
            <p:cNvCxnSpPr/>
            <p:nvPr/>
          </p:nvCxnSpPr>
          <p:spPr>
            <a:xfrm>
              <a:off x="95669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77" name="Google Shape;1077;p17"/>
            <p:cNvCxnSpPr/>
            <p:nvPr/>
          </p:nvCxnSpPr>
          <p:spPr>
            <a:xfrm>
              <a:off x="7235125"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78" name="Google Shape;1078;p17"/>
            <p:cNvCxnSpPr/>
            <p:nvPr/>
          </p:nvCxnSpPr>
          <p:spPr>
            <a:xfrm>
              <a:off x="7170900"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79" name="Google Shape;1079;p17"/>
            <p:cNvCxnSpPr/>
            <p:nvPr/>
          </p:nvCxnSpPr>
          <p:spPr>
            <a:xfrm>
              <a:off x="77015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80" name="Google Shape;1080;p17"/>
            <p:cNvCxnSpPr/>
            <p:nvPr/>
          </p:nvCxnSpPr>
          <p:spPr>
            <a:xfrm>
              <a:off x="76372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81" name="Google Shape;1081;p17"/>
            <p:cNvCxnSpPr/>
            <p:nvPr/>
          </p:nvCxnSpPr>
          <p:spPr>
            <a:xfrm>
              <a:off x="81678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82" name="Google Shape;1082;p17"/>
            <p:cNvCxnSpPr/>
            <p:nvPr/>
          </p:nvCxnSpPr>
          <p:spPr>
            <a:xfrm>
              <a:off x="81036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83" name="Google Shape;1083;p17"/>
            <p:cNvCxnSpPr/>
            <p:nvPr/>
          </p:nvCxnSpPr>
          <p:spPr>
            <a:xfrm>
              <a:off x="863425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84" name="Google Shape;1084;p17"/>
            <p:cNvCxnSpPr/>
            <p:nvPr/>
          </p:nvCxnSpPr>
          <p:spPr>
            <a:xfrm>
              <a:off x="857003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85" name="Google Shape;1085;p17"/>
            <p:cNvCxnSpPr/>
            <p:nvPr/>
          </p:nvCxnSpPr>
          <p:spPr>
            <a:xfrm>
              <a:off x="91648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86" name="Google Shape;1086;p17"/>
            <p:cNvCxnSpPr/>
            <p:nvPr/>
          </p:nvCxnSpPr>
          <p:spPr>
            <a:xfrm>
              <a:off x="91005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87" name="Google Shape;1087;p17"/>
            <p:cNvCxnSpPr/>
            <p:nvPr/>
          </p:nvCxnSpPr>
          <p:spPr>
            <a:xfrm>
              <a:off x="96311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88" name="Google Shape;1088;p17"/>
            <p:cNvCxnSpPr/>
            <p:nvPr/>
          </p:nvCxnSpPr>
          <p:spPr>
            <a:xfrm>
              <a:off x="95669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89" name="Google Shape;1089;p17"/>
            <p:cNvCxnSpPr/>
            <p:nvPr/>
          </p:nvCxnSpPr>
          <p:spPr>
            <a:xfrm>
              <a:off x="7235125"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90" name="Google Shape;1090;p17"/>
            <p:cNvCxnSpPr/>
            <p:nvPr/>
          </p:nvCxnSpPr>
          <p:spPr>
            <a:xfrm>
              <a:off x="7170900"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91" name="Google Shape;1091;p17"/>
            <p:cNvCxnSpPr/>
            <p:nvPr/>
          </p:nvCxnSpPr>
          <p:spPr>
            <a:xfrm>
              <a:off x="77015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92" name="Google Shape;1092;p17"/>
            <p:cNvCxnSpPr/>
            <p:nvPr/>
          </p:nvCxnSpPr>
          <p:spPr>
            <a:xfrm>
              <a:off x="76372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93" name="Google Shape;1093;p17"/>
            <p:cNvCxnSpPr/>
            <p:nvPr/>
          </p:nvCxnSpPr>
          <p:spPr>
            <a:xfrm>
              <a:off x="81678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94" name="Google Shape;1094;p17"/>
            <p:cNvCxnSpPr/>
            <p:nvPr/>
          </p:nvCxnSpPr>
          <p:spPr>
            <a:xfrm>
              <a:off x="8103656"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95" name="Google Shape;1095;p17"/>
            <p:cNvCxnSpPr/>
            <p:nvPr/>
          </p:nvCxnSpPr>
          <p:spPr>
            <a:xfrm>
              <a:off x="863425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96" name="Google Shape;1096;p17"/>
            <p:cNvCxnSpPr/>
            <p:nvPr/>
          </p:nvCxnSpPr>
          <p:spPr>
            <a:xfrm>
              <a:off x="857003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97" name="Google Shape;1097;p17"/>
            <p:cNvCxnSpPr/>
            <p:nvPr/>
          </p:nvCxnSpPr>
          <p:spPr>
            <a:xfrm>
              <a:off x="91648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098" name="Google Shape;1098;p17"/>
            <p:cNvCxnSpPr/>
            <p:nvPr/>
          </p:nvCxnSpPr>
          <p:spPr>
            <a:xfrm>
              <a:off x="91005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099" name="Google Shape;1099;p17"/>
            <p:cNvCxnSpPr/>
            <p:nvPr/>
          </p:nvCxnSpPr>
          <p:spPr>
            <a:xfrm>
              <a:off x="96311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100" name="Google Shape;1100;p17"/>
            <p:cNvCxnSpPr/>
            <p:nvPr/>
          </p:nvCxnSpPr>
          <p:spPr>
            <a:xfrm>
              <a:off x="9566956" y="4783619"/>
              <a:ext cx="128400" cy="0"/>
            </a:xfrm>
            <a:prstGeom prst="straightConnector1">
              <a:avLst/>
            </a:prstGeom>
            <a:noFill/>
            <a:ln w="19050" cap="flat" cmpd="sng">
              <a:solidFill>
                <a:schemeClr val="lt1"/>
              </a:solidFill>
              <a:prstDash val="solid"/>
              <a:round/>
              <a:headEnd type="none" w="med" len="med"/>
              <a:tailEnd type="none" w="med" len="med"/>
            </a:ln>
          </p:spPr>
        </p:cxnSp>
      </p:grpSp>
      <p:grpSp>
        <p:nvGrpSpPr>
          <p:cNvPr id="1101" name="Google Shape;1101;p17"/>
          <p:cNvGrpSpPr/>
          <p:nvPr/>
        </p:nvGrpSpPr>
        <p:grpSpPr>
          <a:xfrm>
            <a:off x="469998" y="4651876"/>
            <a:ext cx="1549764" cy="1346927"/>
            <a:chOff x="7170900" y="2667248"/>
            <a:chExt cx="2524456" cy="2194050"/>
          </a:xfrm>
        </p:grpSpPr>
        <p:cxnSp>
          <p:nvCxnSpPr>
            <p:cNvPr id="1102" name="Google Shape;1102;p17"/>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03" name="Google Shape;1103;p17"/>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04" name="Google Shape;1104;p17"/>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05" name="Google Shape;1105;p17"/>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06" name="Google Shape;1106;p17"/>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07" name="Google Shape;1107;p17"/>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08" name="Google Shape;1108;p17"/>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09" name="Google Shape;1109;p17"/>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10" name="Google Shape;1110;p17"/>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11" name="Google Shape;1111;p17"/>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12" name="Google Shape;1112;p17"/>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13" name="Google Shape;1113;p17"/>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14" name="Google Shape;1114;p17"/>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15" name="Google Shape;1115;p17"/>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16" name="Google Shape;1116;p17"/>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17" name="Google Shape;1117;p17"/>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18" name="Google Shape;1118;p17"/>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19" name="Google Shape;1119;p17"/>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20" name="Google Shape;1120;p17"/>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21" name="Google Shape;1121;p17"/>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22" name="Google Shape;1122;p17"/>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23" name="Google Shape;1123;p17"/>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24" name="Google Shape;1124;p17"/>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25" name="Google Shape;1125;p17"/>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26" name="Google Shape;1126;p17"/>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27" name="Google Shape;1127;p17"/>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28" name="Google Shape;1128;p17"/>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29" name="Google Shape;1129;p17"/>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30" name="Google Shape;1130;p17"/>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31" name="Google Shape;1131;p17"/>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32" name="Google Shape;1132;p17"/>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33" name="Google Shape;1133;p17"/>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34" name="Google Shape;1134;p17"/>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35" name="Google Shape;1135;p17"/>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36" name="Google Shape;1136;p17"/>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37" name="Google Shape;1137;p17"/>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38" name="Google Shape;1138;p17"/>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39" name="Google Shape;1139;p17"/>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40" name="Google Shape;1140;p17"/>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41" name="Google Shape;1141;p17"/>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42" name="Google Shape;1142;p17"/>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43" name="Google Shape;1143;p17"/>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44" name="Google Shape;1144;p17"/>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45" name="Google Shape;1145;p17"/>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46" name="Google Shape;1146;p17"/>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47" name="Google Shape;1147;p17"/>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48" name="Google Shape;1148;p17"/>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49" name="Google Shape;1149;p17"/>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50" name="Google Shape;1150;p17"/>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51" name="Google Shape;1151;p17"/>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52" name="Google Shape;1152;p17"/>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53" name="Google Shape;1153;p17"/>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54" name="Google Shape;1154;p17"/>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55" name="Google Shape;1155;p17"/>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56" name="Google Shape;1156;p17"/>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57" name="Google Shape;1157;p17"/>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58" name="Google Shape;1158;p17"/>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59" name="Google Shape;1159;p17"/>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60" name="Google Shape;1160;p17"/>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61" name="Google Shape;1161;p17"/>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
        <p:nvSpPr>
          <p:cNvPr id="1162" name="Google Shape;1162;p17"/>
          <p:cNvSpPr txBox="1">
            <a:spLocks noGrp="1"/>
          </p:cNvSpPr>
          <p:nvPr>
            <p:ph type="body" idx="1"/>
          </p:nvPr>
        </p:nvSpPr>
        <p:spPr>
          <a:xfrm>
            <a:off x="740850" y="1550900"/>
            <a:ext cx="4783200" cy="2640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191919"/>
              </a:buClr>
              <a:buSzPts val="1200"/>
              <a:buAutoNum type="arabicPeriod"/>
              <a:defRPr/>
            </a:lvl1pPr>
            <a:lvl2pPr marL="914400" lvl="1" indent="-304800" rtl="0">
              <a:lnSpc>
                <a:spcPct val="115000"/>
              </a:lnSpc>
              <a:spcBef>
                <a:spcPts val="1000"/>
              </a:spcBef>
              <a:spcAft>
                <a:spcPts val="0"/>
              </a:spcAft>
              <a:buClr>
                <a:srgbClr val="E76A28"/>
              </a:buClr>
              <a:buSzPts val="1200"/>
              <a:buAutoNum type="alphaLcPeriod"/>
              <a:defRPr/>
            </a:lvl2pPr>
            <a:lvl3pPr marL="1371600" lvl="2" indent="-304800" rtl="0">
              <a:lnSpc>
                <a:spcPct val="115000"/>
              </a:lnSpc>
              <a:spcBef>
                <a:spcPts val="0"/>
              </a:spcBef>
              <a:spcAft>
                <a:spcPts val="0"/>
              </a:spcAft>
              <a:buClr>
                <a:srgbClr val="E76A28"/>
              </a:buClr>
              <a:buSzPts val="1200"/>
              <a:buAutoNum type="romanLcPeriod"/>
              <a:defRPr/>
            </a:lvl3pPr>
            <a:lvl4pPr marL="1828800" lvl="3" indent="-304800" rtl="0">
              <a:lnSpc>
                <a:spcPct val="115000"/>
              </a:lnSpc>
              <a:spcBef>
                <a:spcPts val="0"/>
              </a:spcBef>
              <a:spcAft>
                <a:spcPts val="0"/>
              </a:spcAft>
              <a:buClr>
                <a:srgbClr val="E76A28"/>
              </a:buClr>
              <a:buSzPts val="1200"/>
              <a:buAutoNum type="arabicPeriod"/>
              <a:defRPr/>
            </a:lvl4pPr>
            <a:lvl5pPr marL="2286000" lvl="4" indent="-304800" rtl="0">
              <a:lnSpc>
                <a:spcPct val="115000"/>
              </a:lnSpc>
              <a:spcBef>
                <a:spcPts val="0"/>
              </a:spcBef>
              <a:spcAft>
                <a:spcPts val="0"/>
              </a:spcAft>
              <a:buClr>
                <a:srgbClr val="E76A28"/>
              </a:buClr>
              <a:buSzPts val="1200"/>
              <a:buAutoNum type="alphaLcPeriod"/>
              <a:defRPr/>
            </a:lvl5pPr>
            <a:lvl6pPr marL="2743200" lvl="5" indent="-304800" rtl="0">
              <a:lnSpc>
                <a:spcPct val="115000"/>
              </a:lnSpc>
              <a:spcBef>
                <a:spcPts val="0"/>
              </a:spcBef>
              <a:spcAft>
                <a:spcPts val="0"/>
              </a:spcAft>
              <a:buClr>
                <a:srgbClr val="999999"/>
              </a:buClr>
              <a:buSzPts val="1200"/>
              <a:buAutoNum type="romanLcPeriod"/>
              <a:defRPr/>
            </a:lvl6pPr>
            <a:lvl7pPr marL="3200400" lvl="6" indent="-304800" rtl="0">
              <a:lnSpc>
                <a:spcPct val="115000"/>
              </a:lnSpc>
              <a:spcBef>
                <a:spcPts val="0"/>
              </a:spcBef>
              <a:spcAft>
                <a:spcPts val="0"/>
              </a:spcAft>
              <a:buClr>
                <a:srgbClr val="999999"/>
              </a:buClr>
              <a:buSzPts val="1200"/>
              <a:buAutoNum type="arabicPeriod"/>
              <a:defRPr/>
            </a:lvl7pPr>
            <a:lvl8pPr marL="3657600" lvl="7" indent="-304800" rtl="0">
              <a:lnSpc>
                <a:spcPct val="115000"/>
              </a:lnSpc>
              <a:spcBef>
                <a:spcPts val="0"/>
              </a:spcBef>
              <a:spcAft>
                <a:spcPts val="0"/>
              </a:spcAft>
              <a:buClr>
                <a:srgbClr val="999999"/>
              </a:buClr>
              <a:buSzPts val="1200"/>
              <a:buAutoNum type="alphaLcPeriod"/>
              <a:defRPr/>
            </a:lvl8pPr>
            <a:lvl9pPr marL="4114800" lvl="8" indent="-304800" rtl="0">
              <a:lnSpc>
                <a:spcPct val="115000"/>
              </a:lnSpc>
              <a:spcBef>
                <a:spcPts val="0"/>
              </a:spcBef>
              <a:spcAft>
                <a:spcPts val="0"/>
              </a:spcAft>
              <a:buClr>
                <a:srgbClr val="999999"/>
              </a:buClr>
              <a:buSzPts val="1200"/>
              <a:buAutoNum type="romanLcPeriod"/>
              <a:defRPr/>
            </a:lvl9pPr>
          </a:lstStyle>
          <a:p>
            <a:endParaRPr/>
          </a:p>
        </p:txBody>
      </p:sp>
      <p:sp>
        <p:nvSpPr>
          <p:cNvPr id="1163" name="Google Shape;1163;p17"/>
          <p:cNvSpPr txBox="1">
            <a:spLocks noGrp="1"/>
          </p:cNvSpPr>
          <p:nvPr>
            <p:ph type="title"/>
          </p:nvPr>
        </p:nvSpPr>
        <p:spPr>
          <a:xfrm>
            <a:off x="740850" y="457200"/>
            <a:ext cx="4783200" cy="8865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64" name="Google Shape;1164;p17"/>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8831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9"/>
        <p:cNvGrpSpPr/>
        <p:nvPr/>
      </p:nvGrpSpPr>
      <p:grpSpPr>
        <a:xfrm>
          <a:off x="0" y="0"/>
          <a:ext cx="0" cy="0"/>
          <a:chOff x="0" y="0"/>
          <a:chExt cx="0" cy="0"/>
        </a:xfrm>
      </p:grpSpPr>
      <p:sp>
        <p:nvSpPr>
          <p:cNvPr id="140" name="Google Shape;140;p3"/>
          <p:cNvSpPr/>
          <p:nvPr/>
        </p:nvSpPr>
        <p:spPr>
          <a:xfrm>
            <a:off x="356225" y="1794750"/>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59225" y="4532700"/>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1873050" y="385225"/>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txBox="1">
            <a:spLocks noGrp="1"/>
          </p:cNvSpPr>
          <p:nvPr>
            <p:ph type="title"/>
          </p:nvPr>
        </p:nvSpPr>
        <p:spPr>
          <a:xfrm>
            <a:off x="1873050" y="2634150"/>
            <a:ext cx="5397900" cy="7047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800">
                <a:highlight>
                  <a:schemeClr val="lt2"/>
                </a:highligh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4" name="Google Shape;144;p3"/>
          <p:cNvSpPr txBox="1">
            <a:spLocks noGrp="1"/>
          </p:cNvSpPr>
          <p:nvPr>
            <p:ph type="title" idx="2" hasCustomPrompt="1"/>
          </p:nvPr>
        </p:nvSpPr>
        <p:spPr>
          <a:xfrm>
            <a:off x="3397202" y="1228950"/>
            <a:ext cx="2349600" cy="1275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9300">
                <a:solidFill>
                  <a:schemeClr val="lt1"/>
                </a:solidFill>
                <a:highlight>
                  <a:schemeClr val="lt2"/>
                </a:highlight>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5" name="Google Shape;145;p3"/>
          <p:cNvSpPr txBox="1">
            <a:spLocks noGrp="1"/>
          </p:cNvSpPr>
          <p:nvPr>
            <p:ph type="subTitle" idx="1"/>
          </p:nvPr>
        </p:nvSpPr>
        <p:spPr>
          <a:xfrm>
            <a:off x="1873050" y="3468450"/>
            <a:ext cx="5397900" cy="446100"/>
          </a:xfrm>
          <a:prstGeom prst="rect">
            <a:avLst/>
          </a:prstGeom>
          <a:solidFill>
            <a:schemeClr val="dk1"/>
          </a:solid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b="0">
                <a:solidFill>
                  <a:schemeClr val="dk2"/>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3"/>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749725" y="457200"/>
            <a:ext cx="7644600" cy="57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2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4"/>
          <p:cNvSpPr txBox="1">
            <a:spLocks noGrp="1"/>
          </p:cNvSpPr>
          <p:nvPr>
            <p:ph type="body" idx="1"/>
          </p:nvPr>
        </p:nvSpPr>
        <p:spPr>
          <a:xfrm>
            <a:off x="980425" y="1000500"/>
            <a:ext cx="7183200" cy="3399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b="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150" name="Google Shape;150;p4"/>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1"/>
        <p:cNvGrpSpPr/>
        <p:nvPr/>
      </p:nvGrpSpPr>
      <p:grpSpPr>
        <a:xfrm>
          <a:off x="0" y="0"/>
          <a:ext cx="0" cy="0"/>
          <a:chOff x="0" y="0"/>
          <a:chExt cx="0" cy="0"/>
        </a:xfrm>
      </p:grpSpPr>
      <p:sp>
        <p:nvSpPr>
          <p:cNvPr id="152" name="Google Shape;152;p5"/>
          <p:cNvSpPr/>
          <p:nvPr/>
        </p:nvSpPr>
        <p:spPr>
          <a:xfrm>
            <a:off x="-98025" y="2029375"/>
            <a:ext cx="576000" cy="2495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383800" y="4458274"/>
            <a:ext cx="3658200" cy="36582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517325" y="477352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646450" y="192350"/>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7279250" y="484117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txBox="1">
            <a:spLocks noGrp="1"/>
          </p:cNvSpPr>
          <p:nvPr>
            <p:ph type="title"/>
          </p:nvPr>
        </p:nvSpPr>
        <p:spPr>
          <a:xfrm>
            <a:off x="734975" y="2061700"/>
            <a:ext cx="32589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8" name="Google Shape;158;p5"/>
          <p:cNvSpPr txBox="1">
            <a:spLocks noGrp="1"/>
          </p:cNvSpPr>
          <p:nvPr>
            <p:ph type="title" idx="2"/>
          </p:nvPr>
        </p:nvSpPr>
        <p:spPr>
          <a:xfrm>
            <a:off x="4505265" y="2061700"/>
            <a:ext cx="32589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9" name="Google Shape;159;p5"/>
          <p:cNvSpPr txBox="1">
            <a:spLocks noGrp="1"/>
          </p:cNvSpPr>
          <p:nvPr>
            <p:ph type="subTitle" idx="1"/>
          </p:nvPr>
        </p:nvSpPr>
        <p:spPr>
          <a:xfrm>
            <a:off x="4505275" y="2498925"/>
            <a:ext cx="2992500" cy="124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0" name="Google Shape;160;p5"/>
          <p:cNvSpPr txBox="1">
            <a:spLocks noGrp="1"/>
          </p:cNvSpPr>
          <p:nvPr>
            <p:ph type="subTitle" idx="3"/>
          </p:nvPr>
        </p:nvSpPr>
        <p:spPr>
          <a:xfrm>
            <a:off x="734975" y="2498925"/>
            <a:ext cx="3045300" cy="124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1" name="Google Shape;161;p5"/>
          <p:cNvSpPr txBox="1">
            <a:spLocks noGrp="1"/>
          </p:cNvSpPr>
          <p:nvPr>
            <p:ph type="title" idx="4"/>
          </p:nvPr>
        </p:nvSpPr>
        <p:spPr>
          <a:xfrm>
            <a:off x="733950" y="457200"/>
            <a:ext cx="7674900" cy="527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2" name="Google Shape;162;p5"/>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6"/>
        <p:cNvGrpSpPr/>
        <p:nvPr/>
      </p:nvGrpSpPr>
      <p:grpSpPr>
        <a:xfrm>
          <a:off x="0" y="0"/>
          <a:ext cx="0" cy="0"/>
          <a:chOff x="0" y="0"/>
          <a:chExt cx="0" cy="0"/>
        </a:xfrm>
      </p:grpSpPr>
      <p:sp>
        <p:nvSpPr>
          <p:cNvPr id="487" name="Google Shape;487;p8"/>
          <p:cNvSpPr txBox="1">
            <a:spLocks noGrp="1"/>
          </p:cNvSpPr>
          <p:nvPr>
            <p:ph type="title"/>
          </p:nvPr>
        </p:nvSpPr>
        <p:spPr>
          <a:xfrm>
            <a:off x="734975" y="1168650"/>
            <a:ext cx="7674000" cy="2806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88" name="Google Shape;488;p8"/>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9"/>
        <p:cNvGrpSpPr/>
        <p:nvPr/>
      </p:nvGrpSpPr>
      <p:grpSpPr>
        <a:xfrm>
          <a:off x="0" y="0"/>
          <a:ext cx="0" cy="0"/>
          <a:chOff x="0" y="0"/>
          <a:chExt cx="0" cy="0"/>
        </a:xfrm>
      </p:grpSpPr>
      <p:sp>
        <p:nvSpPr>
          <p:cNvPr id="490" name="Google Shape;490;p9"/>
          <p:cNvSpPr txBox="1">
            <a:spLocks noGrp="1"/>
          </p:cNvSpPr>
          <p:nvPr>
            <p:ph type="subTitle" idx="1"/>
          </p:nvPr>
        </p:nvSpPr>
        <p:spPr>
          <a:xfrm>
            <a:off x="4572000" y="1632925"/>
            <a:ext cx="3837000" cy="252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D1B4E5"/>
              </a:buClr>
              <a:buSzPts val="1500"/>
              <a:buAutoNum type="arabicPeriod"/>
              <a:defRPr b="0"/>
            </a:lvl1pPr>
            <a:lvl2pPr lvl="1" algn="ctr" rtl="0">
              <a:lnSpc>
                <a:spcPct val="100000"/>
              </a:lnSpc>
              <a:spcBef>
                <a:spcPts val="0"/>
              </a:spcBef>
              <a:spcAft>
                <a:spcPts val="0"/>
              </a:spcAft>
              <a:buClr>
                <a:srgbClr val="000000"/>
              </a:buClr>
              <a:buSzPts val="1200"/>
              <a:buFont typeface="Arimo"/>
              <a:buAutoNum type="alphaLcPeriod"/>
              <a:defRPr/>
            </a:lvl2pPr>
            <a:lvl3pPr lvl="2" algn="ctr" rtl="0">
              <a:lnSpc>
                <a:spcPct val="100000"/>
              </a:lnSpc>
              <a:spcBef>
                <a:spcPts val="0"/>
              </a:spcBef>
              <a:spcAft>
                <a:spcPts val="0"/>
              </a:spcAft>
              <a:buClr>
                <a:srgbClr val="000000"/>
              </a:buClr>
              <a:buSzPts val="1200"/>
              <a:buFont typeface="Arimo"/>
              <a:buAutoNum type="romanLcPeriod"/>
              <a:defRPr/>
            </a:lvl3pPr>
            <a:lvl4pPr lvl="3" algn="ctr" rtl="0">
              <a:lnSpc>
                <a:spcPct val="100000"/>
              </a:lnSpc>
              <a:spcBef>
                <a:spcPts val="0"/>
              </a:spcBef>
              <a:spcAft>
                <a:spcPts val="0"/>
              </a:spcAft>
              <a:buClr>
                <a:srgbClr val="000000"/>
              </a:buClr>
              <a:buSzPts val="1200"/>
              <a:buFont typeface="Arimo"/>
              <a:buAutoNum type="arabicPeriod"/>
              <a:defRPr/>
            </a:lvl4pPr>
            <a:lvl5pPr lvl="4" algn="ctr" rtl="0">
              <a:lnSpc>
                <a:spcPct val="100000"/>
              </a:lnSpc>
              <a:spcBef>
                <a:spcPts val="0"/>
              </a:spcBef>
              <a:spcAft>
                <a:spcPts val="0"/>
              </a:spcAft>
              <a:buClr>
                <a:srgbClr val="000000"/>
              </a:buClr>
              <a:buSzPts val="1200"/>
              <a:buFont typeface="Arimo"/>
              <a:buAutoNum type="alphaLcPeriod"/>
              <a:defRPr/>
            </a:lvl5pPr>
            <a:lvl6pPr lvl="5" algn="ctr" rtl="0">
              <a:lnSpc>
                <a:spcPct val="100000"/>
              </a:lnSpc>
              <a:spcBef>
                <a:spcPts val="0"/>
              </a:spcBef>
              <a:spcAft>
                <a:spcPts val="0"/>
              </a:spcAft>
              <a:buClr>
                <a:srgbClr val="000000"/>
              </a:buClr>
              <a:buSzPts val="1200"/>
              <a:buFont typeface="Arimo"/>
              <a:buAutoNum type="romanLcPeriod"/>
              <a:defRPr/>
            </a:lvl6pPr>
            <a:lvl7pPr lvl="6" algn="ctr" rtl="0">
              <a:lnSpc>
                <a:spcPct val="100000"/>
              </a:lnSpc>
              <a:spcBef>
                <a:spcPts val="0"/>
              </a:spcBef>
              <a:spcAft>
                <a:spcPts val="0"/>
              </a:spcAft>
              <a:buClr>
                <a:srgbClr val="000000"/>
              </a:buClr>
              <a:buSzPts val="1200"/>
              <a:buFont typeface="Arimo"/>
              <a:buAutoNum type="arabicPeriod"/>
              <a:defRPr/>
            </a:lvl7pPr>
            <a:lvl8pPr lvl="7" algn="ctr" rtl="0">
              <a:lnSpc>
                <a:spcPct val="100000"/>
              </a:lnSpc>
              <a:spcBef>
                <a:spcPts val="0"/>
              </a:spcBef>
              <a:spcAft>
                <a:spcPts val="0"/>
              </a:spcAft>
              <a:buClr>
                <a:srgbClr val="000000"/>
              </a:buClr>
              <a:buSzPts val="1200"/>
              <a:buFont typeface="Arimo"/>
              <a:buAutoNum type="alphaLcPeriod"/>
              <a:defRPr/>
            </a:lvl8pPr>
            <a:lvl9pPr lvl="8" algn="ctr" rtl="0">
              <a:lnSpc>
                <a:spcPct val="100000"/>
              </a:lnSpc>
              <a:spcBef>
                <a:spcPts val="0"/>
              </a:spcBef>
              <a:spcAft>
                <a:spcPts val="0"/>
              </a:spcAft>
              <a:buClr>
                <a:srgbClr val="000000"/>
              </a:buClr>
              <a:buSzPts val="1200"/>
              <a:buFont typeface="Arimo"/>
              <a:buAutoNum type="romanLcPeriod"/>
              <a:defRPr/>
            </a:lvl9pPr>
          </a:lstStyle>
          <a:p>
            <a:endParaRPr/>
          </a:p>
        </p:txBody>
      </p:sp>
      <p:sp>
        <p:nvSpPr>
          <p:cNvPr id="491" name="Google Shape;491;p9"/>
          <p:cNvSpPr txBox="1">
            <a:spLocks noGrp="1"/>
          </p:cNvSpPr>
          <p:nvPr>
            <p:ph type="title"/>
          </p:nvPr>
        </p:nvSpPr>
        <p:spPr>
          <a:xfrm>
            <a:off x="4571850" y="457200"/>
            <a:ext cx="3837000" cy="11193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2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2" name="Google Shape;492;p9"/>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3"/>
        <p:cNvGrpSpPr/>
        <p:nvPr/>
      </p:nvGrpSpPr>
      <p:grpSpPr>
        <a:xfrm>
          <a:off x="0" y="0"/>
          <a:ext cx="0" cy="0"/>
          <a:chOff x="0" y="0"/>
          <a:chExt cx="0" cy="0"/>
        </a:xfrm>
      </p:grpSpPr>
      <p:sp>
        <p:nvSpPr>
          <p:cNvPr id="494" name="Google Shape;494;p10"/>
          <p:cNvSpPr txBox="1">
            <a:spLocks noGrp="1"/>
          </p:cNvSpPr>
          <p:nvPr>
            <p:ph type="title"/>
          </p:nvPr>
        </p:nvSpPr>
        <p:spPr>
          <a:xfrm>
            <a:off x="734975" y="4129000"/>
            <a:ext cx="7674000" cy="470700"/>
          </a:xfrm>
          <a:prstGeom prst="rect">
            <a:avLst/>
          </a:prstGeom>
          <a:noFill/>
          <a:ln>
            <a:noFill/>
          </a:ln>
        </p:spPr>
        <p:txBody>
          <a:bodyPr spcFirstLastPara="1" wrap="square" lIns="91425" tIns="91425" rIns="91425" bIns="91425" anchor="t" anchorCtr="0">
            <a:noAutofit/>
          </a:bodyPr>
          <a:lstStyle>
            <a:lvl1pPr lvl="0" algn="ctr" rtl="0">
              <a:lnSpc>
                <a:spcPct val="90000"/>
              </a:lnSpc>
              <a:spcBef>
                <a:spcPts val="0"/>
              </a:spcBef>
              <a:spcAft>
                <a:spcPts val="0"/>
              </a:spcAft>
              <a:buSzPts val="2500"/>
              <a:buNone/>
              <a:defRPr sz="2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495" name="Google Shape;495;p10"/>
          <p:cNvCxnSpPr/>
          <p:nvPr/>
        </p:nvCxnSpPr>
        <p:spPr>
          <a:xfrm>
            <a:off x="0" y="527625"/>
            <a:ext cx="9165900" cy="0"/>
          </a:xfrm>
          <a:prstGeom prst="straightConnector1">
            <a:avLst/>
          </a:prstGeom>
          <a:noFill/>
          <a:ln w="19050" cap="flat" cmpd="sng">
            <a:solidFill>
              <a:schemeClr val="dk2"/>
            </a:solidFill>
            <a:prstDash val="solid"/>
            <a:round/>
            <a:headEnd type="none" w="med" len="med"/>
            <a:tailEnd type="none" w="med" len="med"/>
          </a:ln>
        </p:spPr>
      </p:cxnSp>
      <p:sp>
        <p:nvSpPr>
          <p:cNvPr id="496" name="Google Shape;496;p10"/>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7"/>
        <p:cNvGrpSpPr/>
        <p:nvPr/>
      </p:nvGrpSpPr>
      <p:grpSpPr>
        <a:xfrm>
          <a:off x="0" y="0"/>
          <a:ext cx="0" cy="0"/>
          <a:chOff x="0" y="0"/>
          <a:chExt cx="0" cy="0"/>
        </a:xfrm>
      </p:grpSpPr>
      <p:sp>
        <p:nvSpPr>
          <p:cNvPr id="498" name="Google Shape;498;p11"/>
          <p:cNvSpPr/>
          <p:nvPr/>
        </p:nvSpPr>
        <p:spPr>
          <a:xfrm>
            <a:off x="1856500" y="434077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9" name="Google Shape;499;p11"/>
          <p:cNvGrpSpPr/>
          <p:nvPr/>
        </p:nvGrpSpPr>
        <p:grpSpPr>
          <a:xfrm>
            <a:off x="4297075" y="4549647"/>
            <a:ext cx="1898391" cy="1649926"/>
            <a:chOff x="7170900" y="2667248"/>
            <a:chExt cx="2524456" cy="2194050"/>
          </a:xfrm>
        </p:grpSpPr>
        <p:cxnSp>
          <p:nvCxnSpPr>
            <p:cNvPr id="500" name="Google Shape;500;p11"/>
            <p:cNvCxnSpPr/>
            <p:nvPr/>
          </p:nvCxnSpPr>
          <p:spPr>
            <a:xfrm>
              <a:off x="7235125"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01" name="Google Shape;501;p11"/>
            <p:cNvCxnSpPr/>
            <p:nvPr/>
          </p:nvCxnSpPr>
          <p:spPr>
            <a:xfrm>
              <a:off x="7170900"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02" name="Google Shape;502;p11"/>
            <p:cNvCxnSpPr/>
            <p:nvPr/>
          </p:nvCxnSpPr>
          <p:spPr>
            <a:xfrm>
              <a:off x="77015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03" name="Google Shape;503;p11"/>
            <p:cNvCxnSpPr/>
            <p:nvPr/>
          </p:nvCxnSpPr>
          <p:spPr>
            <a:xfrm>
              <a:off x="76372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04" name="Google Shape;504;p11"/>
            <p:cNvCxnSpPr/>
            <p:nvPr/>
          </p:nvCxnSpPr>
          <p:spPr>
            <a:xfrm>
              <a:off x="81678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05" name="Google Shape;505;p11"/>
            <p:cNvCxnSpPr/>
            <p:nvPr/>
          </p:nvCxnSpPr>
          <p:spPr>
            <a:xfrm>
              <a:off x="81036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06" name="Google Shape;506;p11"/>
            <p:cNvCxnSpPr/>
            <p:nvPr/>
          </p:nvCxnSpPr>
          <p:spPr>
            <a:xfrm>
              <a:off x="863425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07" name="Google Shape;507;p11"/>
            <p:cNvCxnSpPr/>
            <p:nvPr/>
          </p:nvCxnSpPr>
          <p:spPr>
            <a:xfrm>
              <a:off x="857003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08" name="Google Shape;508;p11"/>
            <p:cNvCxnSpPr/>
            <p:nvPr/>
          </p:nvCxnSpPr>
          <p:spPr>
            <a:xfrm>
              <a:off x="91648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09" name="Google Shape;509;p11"/>
            <p:cNvCxnSpPr/>
            <p:nvPr/>
          </p:nvCxnSpPr>
          <p:spPr>
            <a:xfrm>
              <a:off x="91005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10" name="Google Shape;510;p11"/>
            <p:cNvCxnSpPr/>
            <p:nvPr/>
          </p:nvCxnSpPr>
          <p:spPr>
            <a:xfrm>
              <a:off x="96311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11" name="Google Shape;511;p11"/>
            <p:cNvCxnSpPr/>
            <p:nvPr/>
          </p:nvCxnSpPr>
          <p:spPr>
            <a:xfrm>
              <a:off x="95669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12" name="Google Shape;512;p11"/>
            <p:cNvCxnSpPr/>
            <p:nvPr/>
          </p:nvCxnSpPr>
          <p:spPr>
            <a:xfrm>
              <a:off x="7235125"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13" name="Google Shape;513;p11"/>
            <p:cNvCxnSpPr/>
            <p:nvPr/>
          </p:nvCxnSpPr>
          <p:spPr>
            <a:xfrm>
              <a:off x="7170900"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14" name="Google Shape;514;p11"/>
            <p:cNvCxnSpPr/>
            <p:nvPr/>
          </p:nvCxnSpPr>
          <p:spPr>
            <a:xfrm>
              <a:off x="77015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15" name="Google Shape;515;p11"/>
            <p:cNvCxnSpPr/>
            <p:nvPr/>
          </p:nvCxnSpPr>
          <p:spPr>
            <a:xfrm>
              <a:off x="76372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16" name="Google Shape;516;p11"/>
            <p:cNvCxnSpPr/>
            <p:nvPr/>
          </p:nvCxnSpPr>
          <p:spPr>
            <a:xfrm>
              <a:off x="81678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17" name="Google Shape;517;p11"/>
            <p:cNvCxnSpPr/>
            <p:nvPr/>
          </p:nvCxnSpPr>
          <p:spPr>
            <a:xfrm>
              <a:off x="81036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18" name="Google Shape;518;p11"/>
            <p:cNvCxnSpPr/>
            <p:nvPr/>
          </p:nvCxnSpPr>
          <p:spPr>
            <a:xfrm>
              <a:off x="863425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19" name="Google Shape;519;p11"/>
            <p:cNvCxnSpPr/>
            <p:nvPr/>
          </p:nvCxnSpPr>
          <p:spPr>
            <a:xfrm>
              <a:off x="857003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20" name="Google Shape;520;p11"/>
            <p:cNvCxnSpPr/>
            <p:nvPr/>
          </p:nvCxnSpPr>
          <p:spPr>
            <a:xfrm>
              <a:off x="91648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21" name="Google Shape;521;p11"/>
            <p:cNvCxnSpPr/>
            <p:nvPr/>
          </p:nvCxnSpPr>
          <p:spPr>
            <a:xfrm>
              <a:off x="91005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22" name="Google Shape;522;p11"/>
            <p:cNvCxnSpPr/>
            <p:nvPr/>
          </p:nvCxnSpPr>
          <p:spPr>
            <a:xfrm>
              <a:off x="96311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23" name="Google Shape;523;p11"/>
            <p:cNvCxnSpPr/>
            <p:nvPr/>
          </p:nvCxnSpPr>
          <p:spPr>
            <a:xfrm>
              <a:off x="95669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24" name="Google Shape;524;p11"/>
            <p:cNvCxnSpPr/>
            <p:nvPr/>
          </p:nvCxnSpPr>
          <p:spPr>
            <a:xfrm>
              <a:off x="7235125"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25" name="Google Shape;525;p11"/>
            <p:cNvCxnSpPr/>
            <p:nvPr/>
          </p:nvCxnSpPr>
          <p:spPr>
            <a:xfrm>
              <a:off x="7170900"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26" name="Google Shape;526;p11"/>
            <p:cNvCxnSpPr/>
            <p:nvPr/>
          </p:nvCxnSpPr>
          <p:spPr>
            <a:xfrm>
              <a:off x="77015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27" name="Google Shape;527;p11"/>
            <p:cNvCxnSpPr/>
            <p:nvPr/>
          </p:nvCxnSpPr>
          <p:spPr>
            <a:xfrm>
              <a:off x="76372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28" name="Google Shape;528;p11"/>
            <p:cNvCxnSpPr/>
            <p:nvPr/>
          </p:nvCxnSpPr>
          <p:spPr>
            <a:xfrm>
              <a:off x="81678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29" name="Google Shape;529;p11"/>
            <p:cNvCxnSpPr/>
            <p:nvPr/>
          </p:nvCxnSpPr>
          <p:spPr>
            <a:xfrm>
              <a:off x="81036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30" name="Google Shape;530;p11"/>
            <p:cNvCxnSpPr/>
            <p:nvPr/>
          </p:nvCxnSpPr>
          <p:spPr>
            <a:xfrm>
              <a:off x="863425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31" name="Google Shape;531;p11"/>
            <p:cNvCxnSpPr/>
            <p:nvPr/>
          </p:nvCxnSpPr>
          <p:spPr>
            <a:xfrm>
              <a:off x="857003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32" name="Google Shape;532;p11"/>
            <p:cNvCxnSpPr/>
            <p:nvPr/>
          </p:nvCxnSpPr>
          <p:spPr>
            <a:xfrm>
              <a:off x="91648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33" name="Google Shape;533;p11"/>
            <p:cNvCxnSpPr/>
            <p:nvPr/>
          </p:nvCxnSpPr>
          <p:spPr>
            <a:xfrm>
              <a:off x="91005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34" name="Google Shape;534;p11"/>
            <p:cNvCxnSpPr/>
            <p:nvPr/>
          </p:nvCxnSpPr>
          <p:spPr>
            <a:xfrm>
              <a:off x="96311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35" name="Google Shape;535;p11"/>
            <p:cNvCxnSpPr/>
            <p:nvPr/>
          </p:nvCxnSpPr>
          <p:spPr>
            <a:xfrm>
              <a:off x="95669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36" name="Google Shape;536;p11"/>
            <p:cNvCxnSpPr/>
            <p:nvPr/>
          </p:nvCxnSpPr>
          <p:spPr>
            <a:xfrm>
              <a:off x="7235125"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37" name="Google Shape;537;p11"/>
            <p:cNvCxnSpPr/>
            <p:nvPr/>
          </p:nvCxnSpPr>
          <p:spPr>
            <a:xfrm>
              <a:off x="7170900"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38" name="Google Shape;538;p11"/>
            <p:cNvCxnSpPr/>
            <p:nvPr/>
          </p:nvCxnSpPr>
          <p:spPr>
            <a:xfrm>
              <a:off x="77015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39" name="Google Shape;539;p11"/>
            <p:cNvCxnSpPr/>
            <p:nvPr/>
          </p:nvCxnSpPr>
          <p:spPr>
            <a:xfrm>
              <a:off x="76372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40" name="Google Shape;540;p11"/>
            <p:cNvCxnSpPr/>
            <p:nvPr/>
          </p:nvCxnSpPr>
          <p:spPr>
            <a:xfrm>
              <a:off x="81678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41" name="Google Shape;541;p11"/>
            <p:cNvCxnSpPr/>
            <p:nvPr/>
          </p:nvCxnSpPr>
          <p:spPr>
            <a:xfrm>
              <a:off x="81036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42" name="Google Shape;542;p11"/>
            <p:cNvCxnSpPr/>
            <p:nvPr/>
          </p:nvCxnSpPr>
          <p:spPr>
            <a:xfrm>
              <a:off x="863425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43" name="Google Shape;543;p11"/>
            <p:cNvCxnSpPr/>
            <p:nvPr/>
          </p:nvCxnSpPr>
          <p:spPr>
            <a:xfrm>
              <a:off x="857003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44" name="Google Shape;544;p11"/>
            <p:cNvCxnSpPr/>
            <p:nvPr/>
          </p:nvCxnSpPr>
          <p:spPr>
            <a:xfrm>
              <a:off x="91648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45" name="Google Shape;545;p11"/>
            <p:cNvCxnSpPr/>
            <p:nvPr/>
          </p:nvCxnSpPr>
          <p:spPr>
            <a:xfrm>
              <a:off x="91005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46" name="Google Shape;546;p11"/>
            <p:cNvCxnSpPr/>
            <p:nvPr/>
          </p:nvCxnSpPr>
          <p:spPr>
            <a:xfrm>
              <a:off x="96311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47" name="Google Shape;547;p11"/>
            <p:cNvCxnSpPr/>
            <p:nvPr/>
          </p:nvCxnSpPr>
          <p:spPr>
            <a:xfrm>
              <a:off x="95669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48" name="Google Shape;548;p11"/>
            <p:cNvCxnSpPr/>
            <p:nvPr/>
          </p:nvCxnSpPr>
          <p:spPr>
            <a:xfrm>
              <a:off x="7235125"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49" name="Google Shape;549;p11"/>
            <p:cNvCxnSpPr/>
            <p:nvPr/>
          </p:nvCxnSpPr>
          <p:spPr>
            <a:xfrm>
              <a:off x="7170900"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50" name="Google Shape;550;p11"/>
            <p:cNvCxnSpPr/>
            <p:nvPr/>
          </p:nvCxnSpPr>
          <p:spPr>
            <a:xfrm>
              <a:off x="77015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51" name="Google Shape;551;p11"/>
            <p:cNvCxnSpPr/>
            <p:nvPr/>
          </p:nvCxnSpPr>
          <p:spPr>
            <a:xfrm>
              <a:off x="76372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52" name="Google Shape;552;p11"/>
            <p:cNvCxnSpPr/>
            <p:nvPr/>
          </p:nvCxnSpPr>
          <p:spPr>
            <a:xfrm>
              <a:off x="81678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53" name="Google Shape;553;p11"/>
            <p:cNvCxnSpPr/>
            <p:nvPr/>
          </p:nvCxnSpPr>
          <p:spPr>
            <a:xfrm>
              <a:off x="8103656"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54" name="Google Shape;554;p11"/>
            <p:cNvCxnSpPr/>
            <p:nvPr/>
          </p:nvCxnSpPr>
          <p:spPr>
            <a:xfrm>
              <a:off x="863425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55" name="Google Shape;555;p11"/>
            <p:cNvCxnSpPr/>
            <p:nvPr/>
          </p:nvCxnSpPr>
          <p:spPr>
            <a:xfrm>
              <a:off x="857003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56" name="Google Shape;556;p11"/>
            <p:cNvCxnSpPr/>
            <p:nvPr/>
          </p:nvCxnSpPr>
          <p:spPr>
            <a:xfrm>
              <a:off x="91648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57" name="Google Shape;557;p11"/>
            <p:cNvCxnSpPr/>
            <p:nvPr/>
          </p:nvCxnSpPr>
          <p:spPr>
            <a:xfrm>
              <a:off x="91005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558" name="Google Shape;558;p11"/>
            <p:cNvCxnSpPr/>
            <p:nvPr/>
          </p:nvCxnSpPr>
          <p:spPr>
            <a:xfrm>
              <a:off x="96311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559" name="Google Shape;559;p11"/>
            <p:cNvCxnSpPr/>
            <p:nvPr/>
          </p:nvCxnSpPr>
          <p:spPr>
            <a:xfrm>
              <a:off x="9566956" y="4783619"/>
              <a:ext cx="128400" cy="0"/>
            </a:xfrm>
            <a:prstGeom prst="straightConnector1">
              <a:avLst/>
            </a:prstGeom>
            <a:noFill/>
            <a:ln w="19050" cap="flat" cmpd="sng">
              <a:solidFill>
                <a:schemeClr val="lt1"/>
              </a:solidFill>
              <a:prstDash val="solid"/>
              <a:round/>
              <a:headEnd type="none" w="med" len="med"/>
              <a:tailEnd type="none" w="med" len="med"/>
            </a:ln>
          </p:spPr>
        </p:cxnSp>
      </p:grpSp>
      <p:sp>
        <p:nvSpPr>
          <p:cNvPr id="560" name="Google Shape;560;p11"/>
          <p:cNvSpPr/>
          <p:nvPr/>
        </p:nvSpPr>
        <p:spPr>
          <a:xfrm>
            <a:off x="454700" y="1198350"/>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7939325" y="216800"/>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1"/>
          <p:cNvSpPr txBox="1">
            <a:spLocks noGrp="1"/>
          </p:cNvSpPr>
          <p:nvPr>
            <p:ph type="title" hasCustomPrompt="1"/>
          </p:nvPr>
        </p:nvSpPr>
        <p:spPr>
          <a:xfrm>
            <a:off x="735000" y="1624913"/>
            <a:ext cx="7674000" cy="1398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9600"/>
              <a:buNone/>
              <a:defRPr sz="7500">
                <a:solidFill>
                  <a:schemeClr val="lt1"/>
                </a:solidFill>
                <a:highlight>
                  <a:schemeClr val="lt2"/>
                </a:highlight>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63" name="Google Shape;563;p11"/>
          <p:cNvSpPr txBox="1">
            <a:spLocks noGrp="1"/>
          </p:cNvSpPr>
          <p:nvPr>
            <p:ph type="subTitle" idx="1"/>
          </p:nvPr>
        </p:nvSpPr>
        <p:spPr>
          <a:xfrm>
            <a:off x="735000" y="3023588"/>
            <a:ext cx="7674000" cy="404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64" name="Google Shape;564;p11"/>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65"/>
        <p:cNvGrpSpPr/>
        <p:nvPr/>
      </p:nvGrpSpPr>
      <p:grpSpPr>
        <a:xfrm>
          <a:off x="0" y="0"/>
          <a:ext cx="0" cy="0"/>
          <a:chOff x="0" y="0"/>
          <a:chExt cx="0" cy="0"/>
        </a:xfrm>
      </p:grpSpPr>
      <p:sp>
        <p:nvSpPr>
          <p:cNvPr id="566" name="Google Shape;566;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4975" y="445025"/>
            <a:ext cx="767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Krona One"/>
              <a:buNone/>
              <a:defRPr sz="2500" b="1">
                <a:solidFill>
                  <a:schemeClr val="dk1"/>
                </a:solidFill>
                <a:latin typeface="Krona One"/>
                <a:ea typeface="Krona One"/>
                <a:cs typeface="Krona One"/>
                <a:sym typeface="Krona One"/>
              </a:defRPr>
            </a:lvl1pPr>
            <a:lvl2pPr lvl="1"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734975" y="1152475"/>
            <a:ext cx="767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1pPr>
            <a:lvl2pPr marL="914400" lvl="1"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2pPr>
            <a:lvl3pPr marL="1371600" lvl="2"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3pPr>
            <a:lvl4pPr marL="1828800" lvl="3"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4pPr>
            <a:lvl5pPr marL="2286000" lvl="4"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5pPr>
            <a:lvl6pPr marL="2743200" lvl="5"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6pPr>
            <a:lvl7pPr marL="3200400" lvl="6"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7pPr>
            <a:lvl8pPr marL="3657600" lvl="7"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8pPr>
            <a:lvl9pPr marL="4114800" lvl="8"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Barlow"/>
                <a:ea typeface="Barlow"/>
                <a:cs typeface="Barlow"/>
                <a:sym typeface="Barlow"/>
              </a:defRPr>
            </a:lvl1pPr>
            <a:lvl2pPr lvl="1" algn="r">
              <a:buNone/>
              <a:defRPr sz="1300">
                <a:solidFill>
                  <a:schemeClr val="dk1"/>
                </a:solidFill>
                <a:latin typeface="Barlow"/>
                <a:ea typeface="Barlow"/>
                <a:cs typeface="Barlow"/>
                <a:sym typeface="Barlow"/>
              </a:defRPr>
            </a:lvl2pPr>
            <a:lvl3pPr lvl="2" algn="r">
              <a:buNone/>
              <a:defRPr sz="1300">
                <a:solidFill>
                  <a:schemeClr val="dk1"/>
                </a:solidFill>
                <a:latin typeface="Barlow"/>
                <a:ea typeface="Barlow"/>
                <a:cs typeface="Barlow"/>
                <a:sym typeface="Barlow"/>
              </a:defRPr>
            </a:lvl3pPr>
            <a:lvl4pPr lvl="3" algn="r">
              <a:buNone/>
              <a:defRPr sz="1300">
                <a:solidFill>
                  <a:schemeClr val="dk1"/>
                </a:solidFill>
                <a:latin typeface="Barlow"/>
                <a:ea typeface="Barlow"/>
                <a:cs typeface="Barlow"/>
                <a:sym typeface="Barlow"/>
              </a:defRPr>
            </a:lvl4pPr>
            <a:lvl5pPr lvl="4" algn="r">
              <a:buNone/>
              <a:defRPr sz="1300">
                <a:solidFill>
                  <a:schemeClr val="dk1"/>
                </a:solidFill>
                <a:latin typeface="Barlow"/>
                <a:ea typeface="Barlow"/>
                <a:cs typeface="Barlow"/>
                <a:sym typeface="Barlow"/>
              </a:defRPr>
            </a:lvl5pPr>
            <a:lvl6pPr lvl="5" algn="r">
              <a:buNone/>
              <a:defRPr sz="1300">
                <a:solidFill>
                  <a:schemeClr val="dk1"/>
                </a:solidFill>
                <a:latin typeface="Barlow"/>
                <a:ea typeface="Barlow"/>
                <a:cs typeface="Barlow"/>
                <a:sym typeface="Barlow"/>
              </a:defRPr>
            </a:lvl6pPr>
            <a:lvl7pPr lvl="6" algn="r">
              <a:buNone/>
              <a:defRPr sz="1300">
                <a:solidFill>
                  <a:schemeClr val="dk1"/>
                </a:solidFill>
                <a:latin typeface="Barlow"/>
                <a:ea typeface="Barlow"/>
                <a:cs typeface="Barlow"/>
                <a:sym typeface="Barlow"/>
              </a:defRPr>
            </a:lvl7pPr>
            <a:lvl8pPr lvl="7" algn="r">
              <a:buNone/>
              <a:defRPr sz="1300">
                <a:solidFill>
                  <a:schemeClr val="dk1"/>
                </a:solidFill>
                <a:latin typeface="Barlow"/>
                <a:ea typeface="Barlow"/>
                <a:cs typeface="Barlow"/>
                <a:sym typeface="Barlow"/>
              </a:defRPr>
            </a:lvl8pPr>
            <a:lvl9pPr lvl="8" algn="r">
              <a:buNone/>
              <a:defRPr sz="1300">
                <a:solidFill>
                  <a:schemeClr val="dk1"/>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 id="2147483657" r:id="rId8"/>
    <p:sldLayoutId id="2147483658" r:id="rId9"/>
    <p:sldLayoutId id="2147483660" r:id="rId10"/>
    <p:sldLayoutId id="2147483662" r:id="rId11"/>
    <p:sldLayoutId id="2147483664" r:id="rId12"/>
    <p:sldLayoutId id="2147483665" r:id="rId13"/>
    <p:sldLayoutId id="2147483666" r:id="rId14"/>
    <p:sldLayoutId id="2147483667" r:id="rId15"/>
    <p:sldLayoutId id="2147483668" r:id="rId16"/>
    <p:sldLayoutId id="2147483670" r:id="rId17"/>
    <p:sldLayoutId id="2147483671" r:id="rId18"/>
    <p:sldLayoutId id="2147483675"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hyperlink" Target="https://www.baeldung.com/cs/jpeg-compression#:~:text=JPEG%20stands%20for%20Joint%20Photographic,smaller%20than%20the%20original%20one" TargetMode="External"/><Relationship Id="rId7" Type="http://schemas.openxmlformats.org/officeDocument/2006/relationships/hyperlink" Target="https://medium.com/analytics-vidhya/what-are-dct-coefficients-and-how-jpeg-compression-works-7f46d1e22b4c"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s://arxiv.org/pdf/1912.10789.pdf" TargetMode="External"/><Relationship Id="rId5" Type="http://schemas.openxmlformats.org/officeDocument/2006/relationships/hyperlink" Target="https://www.math.cuhk.edu.hk/~lmlui/dct.pdf" TargetMode="External"/><Relationship Id="rId4" Type="http://schemas.openxmlformats.org/officeDocument/2006/relationships/hyperlink" Target="https://www.reasoft.com/tutorials/web/plastic.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0"/>
        <p:cNvGrpSpPr/>
        <p:nvPr/>
      </p:nvGrpSpPr>
      <p:grpSpPr>
        <a:xfrm>
          <a:off x="0" y="0"/>
          <a:ext cx="0" cy="0"/>
          <a:chOff x="0" y="0"/>
          <a:chExt cx="0" cy="0"/>
        </a:xfrm>
      </p:grpSpPr>
      <p:sp>
        <p:nvSpPr>
          <p:cNvPr id="2311" name="Google Shape;2311;p29"/>
          <p:cNvSpPr/>
          <p:nvPr/>
        </p:nvSpPr>
        <p:spPr>
          <a:xfrm>
            <a:off x="7902300" y="-356275"/>
            <a:ext cx="2742000" cy="2060700"/>
          </a:xfrm>
          <a:prstGeom prst="rect">
            <a:avLst/>
          </a:prstGeom>
          <a:solidFill>
            <a:srgbClr val="FEA8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9"/>
          <p:cNvSpPr/>
          <p:nvPr/>
        </p:nvSpPr>
        <p:spPr>
          <a:xfrm>
            <a:off x="385124" y="538800"/>
            <a:ext cx="2450698" cy="1463174"/>
          </a:xfrm>
          <a:custGeom>
            <a:avLst/>
            <a:gdLst/>
            <a:ahLst/>
            <a:cxnLst/>
            <a:rect l="l" t="t" r="r" b="b"/>
            <a:pathLst>
              <a:path w="115422" h="68912" extrusionOk="0">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w="28575" cap="flat" cmpd="sng">
            <a:solidFill>
              <a:schemeClr val="lt1"/>
            </a:solidFill>
            <a:prstDash val="solid"/>
            <a:round/>
            <a:headEnd type="none" w="med" len="med"/>
            <a:tailEnd type="none" w="med" len="med"/>
          </a:ln>
        </p:spPr>
      </p:sp>
      <p:sp>
        <p:nvSpPr>
          <p:cNvPr id="2313" name="Google Shape;2313;p29"/>
          <p:cNvSpPr/>
          <p:nvPr/>
        </p:nvSpPr>
        <p:spPr>
          <a:xfrm>
            <a:off x="6051875" y="-676676"/>
            <a:ext cx="3658200" cy="36582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9"/>
          <p:cNvSpPr txBox="1">
            <a:spLocks noGrp="1"/>
          </p:cNvSpPr>
          <p:nvPr>
            <p:ph type="subTitle" idx="1"/>
          </p:nvPr>
        </p:nvSpPr>
        <p:spPr>
          <a:xfrm>
            <a:off x="807547" y="3744713"/>
            <a:ext cx="2581539" cy="6894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Giảng</a:t>
            </a:r>
            <a:r>
              <a:rPr lang="en-US" dirty="0" smtClean="0"/>
              <a:t> </a:t>
            </a:r>
            <a:r>
              <a:rPr lang="en-US" dirty="0" err="1" smtClean="0"/>
              <a:t>viên</a:t>
            </a:r>
            <a:r>
              <a:rPr lang="en-US" dirty="0" smtClean="0"/>
              <a:t>: </a:t>
            </a:r>
            <a:r>
              <a:rPr lang="en-US" dirty="0" err="1" smtClean="0"/>
              <a:t>Đỗ</a:t>
            </a:r>
            <a:r>
              <a:rPr lang="en-US" dirty="0" smtClean="0"/>
              <a:t> </a:t>
            </a:r>
            <a:r>
              <a:rPr lang="en-US" dirty="0" err="1" smtClean="0"/>
              <a:t>Văn</a:t>
            </a:r>
            <a:r>
              <a:rPr lang="en-US" dirty="0" smtClean="0"/>
              <a:t> </a:t>
            </a:r>
            <a:r>
              <a:rPr lang="en-US" dirty="0" err="1" smtClean="0"/>
              <a:t>Tiến</a:t>
            </a:r>
            <a:endParaRPr lang="en-US" dirty="0" smtClean="0"/>
          </a:p>
          <a:p>
            <a:pPr marL="0" lvl="0" indent="0"/>
            <a:r>
              <a:rPr lang="en-US" dirty="0" err="1" smtClean="0"/>
              <a:t>Lớp</a:t>
            </a:r>
            <a:r>
              <a:rPr lang="en-US" dirty="0"/>
              <a:t>: CS232.N21.KHCL</a:t>
            </a:r>
            <a:endParaRPr lang="en-US" dirty="0" smtClean="0"/>
          </a:p>
        </p:txBody>
      </p:sp>
      <p:sp>
        <p:nvSpPr>
          <p:cNvPr id="2315" name="Google Shape;2315;p29"/>
          <p:cNvSpPr txBox="1">
            <a:spLocks noGrp="1"/>
          </p:cNvSpPr>
          <p:nvPr>
            <p:ph type="ctrTitle"/>
          </p:nvPr>
        </p:nvSpPr>
        <p:spPr>
          <a:xfrm>
            <a:off x="734975" y="978713"/>
            <a:ext cx="5527200" cy="276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ahoma" panose="020B0604030504040204" pitchFamily="34" charset="0"/>
                <a:ea typeface="Tahoma" panose="020B0604030504040204" pitchFamily="34" charset="0"/>
                <a:cs typeface="Tahoma" panose="020B0604030504040204" pitchFamily="34" charset="0"/>
              </a:rPr>
              <a:t>NÉN ẢNH THEO CHUẨN JPEG</a:t>
            </a:r>
            <a:endParaRPr i="1" dirty="0">
              <a:solidFill>
                <a:schemeClr val="lt1"/>
              </a:solidFill>
              <a:latin typeface="Tahoma" panose="020B0604030504040204" pitchFamily="34" charset="0"/>
              <a:ea typeface="Tahoma" panose="020B0604030504040204" pitchFamily="34" charset="0"/>
              <a:cs typeface="Tahoma" panose="020B0604030504040204" pitchFamily="34" charset="0"/>
            </a:endParaRPr>
          </a:p>
        </p:txBody>
      </p:sp>
      <p:sp>
        <p:nvSpPr>
          <p:cNvPr id="2316" name="Google Shape;2316;p29"/>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a:t>
            </a:fld>
            <a:endParaRPr/>
          </a:p>
        </p:txBody>
      </p:sp>
      <p:sp>
        <p:nvSpPr>
          <p:cNvPr id="2" name="TextBox 1"/>
          <p:cNvSpPr txBox="1"/>
          <p:nvPr/>
        </p:nvSpPr>
        <p:spPr>
          <a:xfrm>
            <a:off x="3498575" y="3841644"/>
            <a:ext cx="2677254" cy="492443"/>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1300" dirty="0" err="1" smtClean="0"/>
              <a:t>Trương</a:t>
            </a:r>
            <a:r>
              <a:rPr lang="en-US" sz="1300" dirty="0" smtClean="0"/>
              <a:t> </a:t>
            </a:r>
            <a:r>
              <a:rPr lang="en-US" sz="1300" dirty="0" err="1" smtClean="0"/>
              <a:t>Đăng</a:t>
            </a:r>
            <a:r>
              <a:rPr lang="en-US" sz="1300" dirty="0" smtClean="0"/>
              <a:t> </a:t>
            </a:r>
            <a:r>
              <a:rPr lang="en-US" sz="1300" dirty="0" err="1" smtClean="0"/>
              <a:t>Nghĩa</a:t>
            </a:r>
            <a:r>
              <a:rPr lang="en-US" sz="1300" dirty="0" smtClean="0"/>
              <a:t> – 20521658</a:t>
            </a:r>
          </a:p>
          <a:p>
            <a:pPr algn="ctr"/>
            <a:r>
              <a:rPr lang="en-US" sz="1300" dirty="0" err="1" smtClean="0"/>
              <a:t>Lê</a:t>
            </a:r>
            <a:r>
              <a:rPr lang="en-US" sz="1300" dirty="0" smtClean="0"/>
              <a:t> </a:t>
            </a:r>
            <a:r>
              <a:rPr lang="en-US" sz="1300" dirty="0" err="1" smtClean="0"/>
              <a:t>Phước</a:t>
            </a:r>
            <a:r>
              <a:rPr lang="en-US" sz="1300" dirty="0" smtClean="0"/>
              <a:t> </a:t>
            </a:r>
            <a:r>
              <a:rPr lang="en-US" sz="1300" dirty="0" err="1" smtClean="0"/>
              <a:t>Trung</a:t>
            </a:r>
            <a:r>
              <a:rPr lang="en-US" sz="1300" dirty="0" smtClean="0"/>
              <a:t> - 20522069</a:t>
            </a:r>
            <a:endParaRPr lang="en-US" sz="13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3" name="Google Shape;2533;p36"/>
          <p:cNvSpPr txBox="1">
            <a:spLocks noGrp="1"/>
          </p:cNvSpPr>
          <p:nvPr>
            <p:ph type="subTitle" idx="1"/>
          </p:nvPr>
        </p:nvSpPr>
        <p:spPr>
          <a:xfrm>
            <a:off x="166287" y="1237180"/>
            <a:ext cx="2793892" cy="1037170"/>
          </a:xfrm>
          <a:prstGeom prst="rect">
            <a:avLst/>
          </a:prstGeom>
        </p:spPr>
        <p:txBody>
          <a:bodyPr spcFirstLastPara="1" wrap="square" lIns="91425" tIns="91425" rIns="91425" bIns="91425" anchor="t" anchorCtr="0">
            <a:noAutofit/>
          </a:bodyPr>
          <a:lstStyle/>
          <a:p>
            <a:r>
              <a:rPr lang="en-US" dirty="0" smtClean="0"/>
              <a:t>	</a:t>
            </a:r>
            <a:r>
              <a:rPr lang="vi-VN" dirty="0" smtClean="0"/>
              <a:t>Để </a:t>
            </a:r>
            <a:r>
              <a:rPr lang="vi-VN" dirty="0"/>
              <a:t>lấy dạng ma trận của phương trình D(I,j), ta dung phương tình sau</a:t>
            </a:r>
            <a:r>
              <a:rPr lang="vi-VN" dirty="0" smtClean="0"/>
              <a:t>;</a:t>
            </a:r>
            <a:endParaRPr lang="en-US" dirty="0" smtClean="0"/>
          </a:p>
          <a:p>
            <a:endParaRPr lang="en-US" dirty="0"/>
          </a:p>
          <a:p>
            <a:r>
              <a:rPr lang="en-US" dirty="0" smtClean="0"/>
              <a:t>	</a:t>
            </a:r>
          </a:p>
          <a:p>
            <a:endParaRPr lang="en-US" dirty="0"/>
          </a:p>
          <a:p>
            <a:endParaRPr lang="en-US" dirty="0" smtClean="0"/>
          </a:p>
          <a:p>
            <a:endParaRPr lang="en-US" dirty="0"/>
          </a:p>
          <a:p>
            <a:endParaRPr lang="en-US" dirty="0" smtClean="0"/>
          </a:p>
          <a:p>
            <a:r>
              <a:rPr lang="en-US" dirty="0"/>
              <a:t>	</a:t>
            </a:r>
            <a:r>
              <a:rPr lang="vi-VN" dirty="0" smtClean="0"/>
              <a:t>Áp </a:t>
            </a:r>
            <a:r>
              <a:rPr lang="vi-VN" dirty="0"/>
              <a:t>dụng phương trình trên thì ta sẽ có một ma trận ví dụ cho ô 8x8:</a:t>
            </a:r>
            <a:endParaRPr lang="en-US" dirty="0"/>
          </a:p>
        </p:txBody>
      </p:sp>
      <p:sp>
        <p:nvSpPr>
          <p:cNvPr id="2535" name="Google Shape;2535;p36"/>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9" name="Picture 8"/>
          <p:cNvPicPr/>
          <p:nvPr/>
        </p:nvPicPr>
        <p:blipFill>
          <a:blip r:embed="rId3"/>
          <a:stretch>
            <a:fillRect/>
          </a:stretch>
        </p:blipFill>
        <p:spPr>
          <a:xfrm>
            <a:off x="3547348" y="1237180"/>
            <a:ext cx="2727960" cy="838200"/>
          </a:xfrm>
          <a:prstGeom prst="rect">
            <a:avLst/>
          </a:prstGeom>
        </p:spPr>
      </p:pic>
      <p:pic>
        <p:nvPicPr>
          <p:cNvPr id="10" name="Picture 9"/>
          <p:cNvPicPr/>
          <p:nvPr/>
        </p:nvPicPr>
        <p:blipFill>
          <a:blip r:embed="rId4"/>
          <a:stretch>
            <a:fillRect/>
          </a:stretch>
        </p:blipFill>
        <p:spPr>
          <a:xfrm>
            <a:off x="2960179" y="2269045"/>
            <a:ext cx="4219292" cy="2080260"/>
          </a:xfrm>
          <a:prstGeom prst="rect">
            <a:avLst/>
          </a:prstGeom>
        </p:spPr>
      </p:pic>
      <p:sp>
        <p:nvSpPr>
          <p:cNvPr id="11" name="Google Shape;2532;p36"/>
          <p:cNvSpPr txBox="1">
            <a:spLocks noGrp="1"/>
          </p:cNvSpPr>
          <p:nvPr>
            <p:ph type="title"/>
          </p:nvPr>
        </p:nvSpPr>
        <p:spPr>
          <a:xfrm>
            <a:off x="655146" y="400615"/>
            <a:ext cx="6681826" cy="64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a</a:t>
            </a:r>
            <a:r>
              <a:rPr lang="e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THUẬT TOÁN DCT (DISCRETE COSINE TRANSFORM)</a:t>
            </a:r>
            <a:endParaRP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83381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3" name="Google Shape;2533;p36"/>
          <p:cNvSpPr txBox="1">
            <a:spLocks noGrp="1"/>
          </p:cNvSpPr>
          <p:nvPr>
            <p:ph type="subTitle" idx="1"/>
          </p:nvPr>
        </p:nvSpPr>
        <p:spPr>
          <a:xfrm>
            <a:off x="180800" y="1280723"/>
            <a:ext cx="8085925" cy="634986"/>
          </a:xfrm>
          <a:prstGeom prst="rect">
            <a:avLst/>
          </a:prstGeom>
        </p:spPr>
        <p:txBody>
          <a:bodyPr spcFirstLastPara="1" wrap="square" lIns="91425" tIns="91425" rIns="91425" bIns="91425" anchor="t" anchorCtr="0">
            <a:noAutofit/>
          </a:bodyPr>
          <a:lstStyle/>
          <a:p>
            <a:r>
              <a:rPr lang="en-US" dirty="0" smtClean="0"/>
              <a:t>	</a:t>
            </a:r>
            <a:r>
              <a:rPr lang="en-US" dirty="0"/>
              <a:t>S</a:t>
            </a:r>
            <a:r>
              <a:rPr lang="vi-VN" dirty="0"/>
              <a:t>au đó thì ta trừ toàn bộ giá trị trong thành phần Y đi 128, từ đó thì ta có mỗi pixel trong thành phần Y sẽ có giá trị từ -128 đến 128 với -128 là màu đen còn 127 là màu trắng</a:t>
            </a:r>
            <a:endParaRPr lang="en-US" dirty="0"/>
          </a:p>
          <a:p>
            <a:r>
              <a:rPr lang="en-US" dirty="0" smtClean="0"/>
              <a:t>	</a:t>
            </a:r>
          </a:p>
          <a:p>
            <a:endParaRPr lang="en-US" dirty="0"/>
          </a:p>
          <a:p>
            <a:endParaRPr lang="en-US" dirty="0" smtClean="0"/>
          </a:p>
          <a:p>
            <a:endParaRPr lang="en-US" dirty="0"/>
          </a:p>
          <a:p>
            <a:endParaRPr lang="en-US" dirty="0" smtClean="0"/>
          </a:p>
          <a:p>
            <a:r>
              <a:rPr lang="en-US" dirty="0"/>
              <a:t>	</a:t>
            </a:r>
          </a:p>
        </p:txBody>
      </p:sp>
      <p:sp>
        <p:nvSpPr>
          <p:cNvPr id="2535" name="Google Shape;2535;p36"/>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8" name="Picture 7"/>
          <p:cNvPicPr/>
          <p:nvPr/>
        </p:nvPicPr>
        <p:blipFill>
          <a:blip r:embed="rId3"/>
          <a:stretch>
            <a:fillRect/>
          </a:stretch>
        </p:blipFill>
        <p:spPr>
          <a:xfrm>
            <a:off x="623131" y="2155916"/>
            <a:ext cx="3402237" cy="1814861"/>
          </a:xfrm>
          <a:prstGeom prst="rect">
            <a:avLst/>
          </a:prstGeom>
        </p:spPr>
      </p:pic>
      <p:pic>
        <p:nvPicPr>
          <p:cNvPr id="11" name="Picture 10"/>
          <p:cNvPicPr/>
          <p:nvPr/>
        </p:nvPicPr>
        <p:blipFill>
          <a:blip r:embed="rId4"/>
          <a:stretch>
            <a:fillRect/>
          </a:stretch>
        </p:blipFill>
        <p:spPr>
          <a:xfrm>
            <a:off x="4707071" y="2140612"/>
            <a:ext cx="3390616" cy="1845467"/>
          </a:xfrm>
          <a:prstGeom prst="rect">
            <a:avLst/>
          </a:prstGeom>
        </p:spPr>
      </p:pic>
      <p:sp>
        <p:nvSpPr>
          <p:cNvPr id="9" name="Google Shape;2532;p36"/>
          <p:cNvSpPr txBox="1">
            <a:spLocks noGrp="1"/>
          </p:cNvSpPr>
          <p:nvPr>
            <p:ph type="title"/>
          </p:nvPr>
        </p:nvSpPr>
        <p:spPr>
          <a:xfrm>
            <a:off x="623131" y="473187"/>
            <a:ext cx="6681826" cy="64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a</a:t>
            </a:r>
            <a:r>
              <a:rPr lang="e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THUẬT TOÁN DCT (DISCRETE COSINE TRANSFORM)</a:t>
            </a:r>
            <a:endParaRP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95337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3" name="Google Shape;2533;p36"/>
          <p:cNvSpPr txBox="1">
            <a:spLocks noGrp="1"/>
          </p:cNvSpPr>
          <p:nvPr>
            <p:ph type="subTitle" idx="1"/>
          </p:nvPr>
        </p:nvSpPr>
        <p:spPr>
          <a:xfrm>
            <a:off x="238857" y="1351324"/>
            <a:ext cx="8085925" cy="634986"/>
          </a:xfrm>
          <a:prstGeom prst="rect">
            <a:avLst/>
          </a:prstGeom>
        </p:spPr>
        <p:txBody>
          <a:bodyPr spcFirstLastPara="1" wrap="square" lIns="91425" tIns="91425" rIns="91425" bIns="91425" anchor="t" anchorCtr="0">
            <a:noAutofit/>
          </a:bodyPr>
          <a:lstStyle/>
          <a:p>
            <a:r>
              <a:rPr lang="en-US" dirty="0" smtClean="0"/>
              <a:t>	</a:t>
            </a:r>
            <a:r>
              <a:rPr lang="vi-VN" dirty="0" smtClean="0"/>
              <a:t>Ta </a:t>
            </a:r>
            <a:r>
              <a:rPr lang="vi-VN" dirty="0"/>
              <a:t>cũng có thể thực hiện DCT bằng công thức sau: D = T*M*T’</a:t>
            </a:r>
            <a:endParaRPr lang="en-US" dirty="0"/>
          </a:p>
          <a:p>
            <a:r>
              <a:rPr lang="en-US" dirty="0" smtClean="0"/>
              <a:t>	</a:t>
            </a:r>
          </a:p>
          <a:p>
            <a:endParaRPr lang="en-US" dirty="0"/>
          </a:p>
          <a:p>
            <a:endParaRPr lang="en-US" dirty="0" smtClean="0"/>
          </a:p>
          <a:p>
            <a:endParaRPr lang="en-US" dirty="0"/>
          </a:p>
          <a:p>
            <a:endParaRPr lang="en-US" dirty="0" smtClean="0"/>
          </a:p>
          <a:p>
            <a:r>
              <a:rPr lang="en-US" dirty="0"/>
              <a:t>	</a:t>
            </a:r>
          </a:p>
        </p:txBody>
      </p:sp>
      <p:sp>
        <p:nvSpPr>
          <p:cNvPr id="2535" name="Google Shape;2535;p36"/>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9" name="Picture 8"/>
          <p:cNvPicPr/>
          <p:nvPr/>
        </p:nvPicPr>
        <p:blipFill>
          <a:blip r:embed="rId3"/>
          <a:stretch>
            <a:fillRect/>
          </a:stretch>
        </p:blipFill>
        <p:spPr>
          <a:xfrm>
            <a:off x="778300" y="1991154"/>
            <a:ext cx="5494880" cy="2112140"/>
          </a:xfrm>
          <a:prstGeom prst="rect">
            <a:avLst/>
          </a:prstGeom>
        </p:spPr>
      </p:pic>
      <p:sp>
        <p:nvSpPr>
          <p:cNvPr id="10" name="Google Shape;2532;p36"/>
          <p:cNvSpPr txBox="1">
            <a:spLocks noGrp="1"/>
          </p:cNvSpPr>
          <p:nvPr>
            <p:ph type="title"/>
          </p:nvPr>
        </p:nvSpPr>
        <p:spPr>
          <a:xfrm>
            <a:off x="623131" y="473187"/>
            <a:ext cx="6681826" cy="64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ahoma" panose="020B0604030504040204" pitchFamily="34" charset="0"/>
                <a:ea typeface="Tahoma" panose="020B0604030504040204" pitchFamily="34" charset="0"/>
                <a:cs typeface="Tahoma" panose="020B0604030504040204" pitchFamily="34" charset="0"/>
              </a:rPr>
              <a:t>a. </a:t>
            </a:r>
            <a:r>
              <a:rPr lang="en-US" dirty="0" smtClean="0">
                <a:latin typeface="Tahoma" panose="020B0604030504040204" pitchFamily="34" charset="0"/>
                <a:ea typeface="Tahoma" panose="020B0604030504040204" pitchFamily="34" charset="0"/>
                <a:cs typeface="Tahoma" panose="020B0604030504040204" pitchFamily="34" charset="0"/>
              </a:rPr>
              <a:t>THUẬT TOÁN DCT (DISCRETE COSINE TRANSFORM)</a:t>
            </a:r>
            <a:endParaRP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41042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2" name="Google Shape;2532;p36"/>
          <p:cNvSpPr txBox="1">
            <a:spLocks noGrp="1"/>
          </p:cNvSpPr>
          <p:nvPr>
            <p:ph type="title"/>
          </p:nvPr>
        </p:nvSpPr>
        <p:spPr>
          <a:xfrm>
            <a:off x="785557" y="815873"/>
            <a:ext cx="3193500" cy="64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b</a:t>
            </a:r>
            <a:r>
              <a:rPr lang="en" dirty="0" smtClean="0">
                <a:latin typeface="Tahoma" panose="020B0604030504040204" pitchFamily="34" charset="0"/>
                <a:ea typeface="Tahoma" panose="020B0604030504040204" pitchFamily="34" charset="0"/>
                <a:cs typeface="Tahoma" panose="020B0604030504040204" pitchFamily="34" charset="0"/>
              </a:rPr>
              <a:t>. QUANTIZATION</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533" name="Google Shape;2533;p36"/>
          <p:cNvSpPr txBox="1">
            <a:spLocks noGrp="1"/>
          </p:cNvSpPr>
          <p:nvPr>
            <p:ph type="subTitle" idx="1"/>
          </p:nvPr>
        </p:nvSpPr>
        <p:spPr>
          <a:xfrm>
            <a:off x="180800" y="1555669"/>
            <a:ext cx="8085925" cy="634986"/>
          </a:xfrm>
          <a:prstGeom prst="rect">
            <a:avLst/>
          </a:prstGeom>
        </p:spPr>
        <p:txBody>
          <a:bodyPr spcFirstLastPara="1" wrap="square" lIns="91425" tIns="91425" rIns="91425" bIns="91425" anchor="t" anchorCtr="0">
            <a:noAutofit/>
          </a:bodyPr>
          <a:lstStyle/>
          <a:p>
            <a:r>
              <a:rPr lang="en-US" dirty="0" smtClean="0"/>
              <a:t>	</a:t>
            </a:r>
            <a:r>
              <a:rPr lang="vi-VN" dirty="0"/>
              <a:t>Trong bước này thì người dung có thể quyết định chất lương hình ảnh có các cấp độ từ 1 tới 100, với cấp 1 cho chất lượng hình ảnh thấp nhất và mức nén cao nhất, trong khi 100 cho chất lượng hình ảnh cao nhất và mức nén thấp nhất, </a:t>
            </a:r>
            <a:r>
              <a:rPr lang="vi-VN" dirty="0" smtClean="0"/>
              <a:t>’</a:t>
            </a:r>
            <a:endParaRPr lang="en-US" dirty="0"/>
          </a:p>
          <a:p>
            <a:r>
              <a:rPr lang="en-US" dirty="0" smtClean="0"/>
              <a:t>	</a:t>
            </a:r>
          </a:p>
          <a:p>
            <a:endParaRPr lang="en-US" dirty="0"/>
          </a:p>
          <a:p>
            <a:endParaRPr lang="en-US" dirty="0" smtClean="0"/>
          </a:p>
          <a:p>
            <a:endParaRPr lang="en-US" dirty="0"/>
          </a:p>
          <a:p>
            <a:endParaRPr lang="en-US" dirty="0" smtClean="0"/>
          </a:p>
          <a:p>
            <a:r>
              <a:rPr lang="en-US" dirty="0"/>
              <a:t>	</a:t>
            </a:r>
          </a:p>
        </p:txBody>
      </p:sp>
      <p:sp>
        <p:nvSpPr>
          <p:cNvPr id="2535" name="Google Shape;2535;p36"/>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2" name="Picture 1"/>
          <p:cNvPicPr>
            <a:picLocks noChangeAspect="1"/>
          </p:cNvPicPr>
          <p:nvPr/>
        </p:nvPicPr>
        <p:blipFill>
          <a:blip r:embed="rId3"/>
          <a:stretch>
            <a:fillRect/>
          </a:stretch>
        </p:blipFill>
        <p:spPr>
          <a:xfrm>
            <a:off x="840189" y="2435444"/>
            <a:ext cx="3383573" cy="1722269"/>
          </a:xfrm>
          <a:prstGeom prst="rect">
            <a:avLst/>
          </a:prstGeom>
        </p:spPr>
      </p:pic>
      <p:pic>
        <p:nvPicPr>
          <p:cNvPr id="3" name="Picture 2"/>
          <p:cNvPicPr>
            <a:picLocks noChangeAspect="1"/>
          </p:cNvPicPr>
          <p:nvPr/>
        </p:nvPicPr>
        <p:blipFill>
          <a:blip r:embed="rId4"/>
          <a:stretch>
            <a:fillRect/>
          </a:stretch>
        </p:blipFill>
        <p:spPr>
          <a:xfrm>
            <a:off x="4806176" y="2407300"/>
            <a:ext cx="3134140" cy="1750413"/>
          </a:xfrm>
          <a:prstGeom prst="rect">
            <a:avLst/>
          </a:prstGeom>
        </p:spPr>
      </p:pic>
      <p:sp>
        <p:nvSpPr>
          <p:cNvPr id="10" name="Google Shape;2534;p36"/>
          <p:cNvSpPr txBox="1">
            <a:spLocks noGrp="1"/>
          </p:cNvSpPr>
          <p:nvPr>
            <p:ph type="title" idx="2"/>
          </p:nvPr>
        </p:nvSpPr>
        <p:spPr>
          <a:xfrm>
            <a:off x="727500" y="457200"/>
            <a:ext cx="76890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ahoma" panose="020B0604030504040204" pitchFamily="34" charset="0"/>
                <a:ea typeface="Tahoma" panose="020B0604030504040204" pitchFamily="34" charset="0"/>
                <a:cs typeface="Tahoma" panose="020B0604030504040204" pitchFamily="34" charset="0"/>
              </a:rPr>
              <a:t>02. </a:t>
            </a:r>
            <a:r>
              <a:rPr lang="en-US" dirty="0" smtClean="0">
                <a:latin typeface="Tahoma" panose="020B0604030504040204" pitchFamily="34" charset="0"/>
                <a:ea typeface="Tahoma" panose="020B0604030504040204" pitchFamily="34" charset="0"/>
                <a:cs typeface="Tahoma" panose="020B0604030504040204" pitchFamily="34" charset="0"/>
              </a:rPr>
              <a:t>DCT &amp; QUANTIZATION</a:t>
            </a:r>
            <a:endParaRP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94075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3" name="Google Shape;2533;p36"/>
          <p:cNvSpPr txBox="1">
            <a:spLocks noGrp="1"/>
          </p:cNvSpPr>
          <p:nvPr>
            <p:ph type="subTitle" idx="1"/>
          </p:nvPr>
        </p:nvSpPr>
        <p:spPr>
          <a:xfrm>
            <a:off x="180800" y="1080517"/>
            <a:ext cx="8085925" cy="634986"/>
          </a:xfrm>
          <a:prstGeom prst="rect">
            <a:avLst/>
          </a:prstGeom>
        </p:spPr>
        <p:txBody>
          <a:bodyPr spcFirstLastPara="1" wrap="square" lIns="91425" tIns="91425" rIns="91425" bIns="91425" anchor="t" anchorCtr="0">
            <a:noAutofit/>
          </a:bodyPr>
          <a:lstStyle/>
          <a:p>
            <a:r>
              <a:rPr lang="en-US" dirty="0" smtClean="0"/>
              <a:t>	</a:t>
            </a:r>
            <a:r>
              <a:rPr lang="vi-VN" dirty="0"/>
              <a:t>Việc quantization được thực hiện bằng cách chia mỗi phần tử của ma trân hình ảnh D cho từng phần tử tương ứng của ma trận quantization , và sau đó làm tròn lên số nguyên gần nhất của nó </a:t>
            </a:r>
            <a:r>
              <a:rPr lang="en-US" dirty="0" smtClean="0"/>
              <a:t>, ta </a:t>
            </a:r>
            <a:r>
              <a:rPr lang="en-US" dirty="0" err="1" smtClean="0"/>
              <a:t>sẽ</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với</a:t>
            </a:r>
            <a:r>
              <a:rPr lang="en-US" dirty="0" smtClean="0"/>
              <a:t> </a:t>
            </a:r>
            <a:r>
              <a:rPr lang="en-US" dirty="0" err="1" smtClean="0"/>
              <a:t>bảng</a:t>
            </a:r>
            <a:r>
              <a:rPr lang="en-US" dirty="0" smtClean="0"/>
              <a:t> quantization ở </a:t>
            </a:r>
            <a:r>
              <a:rPr lang="en-US" dirty="0" err="1" smtClean="0"/>
              <a:t>chất</a:t>
            </a:r>
            <a:r>
              <a:rPr lang="en-US" dirty="0" smtClean="0"/>
              <a:t> </a:t>
            </a:r>
            <a:r>
              <a:rPr lang="en-US" dirty="0" err="1" smtClean="0"/>
              <a:t>lượng</a:t>
            </a:r>
            <a:r>
              <a:rPr lang="en-US" dirty="0" smtClean="0"/>
              <a:t> </a:t>
            </a:r>
            <a:r>
              <a:rPr lang="en-US" dirty="0" err="1" smtClean="0"/>
              <a:t>hình</a:t>
            </a:r>
            <a:r>
              <a:rPr lang="en-US" dirty="0" smtClean="0"/>
              <a:t> </a:t>
            </a:r>
            <a:r>
              <a:rPr lang="en-US" dirty="0" err="1" smtClean="0"/>
              <a:t>ảnh</a:t>
            </a:r>
            <a:r>
              <a:rPr lang="en-US" dirty="0" smtClean="0"/>
              <a:t> Q50	</a:t>
            </a:r>
          </a:p>
          <a:p>
            <a:endParaRPr lang="en-US" dirty="0"/>
          </a:p>
          <a:p>
            <a:endParaRPr lang="en-US" dirty="0" smtClean="0"/>
          </a:p>
          <a:p>
            <a:endParaRPr lang="en-US" dirty="0"/>
          </a:p>
          <a:p>
            <a:endParaRPr lang="en-US" dirty="0" smtClean="0"/>
          </a:p>
          <a:p>
            <a:r>
              <a:rPr lang="en-US" dirty="0"/>
              <a:t>	</a:t>
            </a:r>
          </a:p>
        </p:txBody>
      </p:sp>
      <p:sp>
        <p:nvSpPr>
          <p:cNvPr id="2535" name="Google Shape;2535;p36"/>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8" name="Picture 7"/>
          <p:cNvPicPr/>
          <p:nvPr/>
        </p:nvPicPr>
        <p:blipFill>
          <a:blip r:embed="rId3"/>
          <a:stretch>
            <a:fillRect/>
          </a:stretch>
        </p:blipFill>
        <p:spPr>
          <a:xfrm>
            <a:off x="414028" y="1979491"/>
            <a:ext cx="3791415" cy="2074127"/>
          </a:xfrm>
          <a:prstGeom prst="rect">
            <a:avLst/>
          </a:prstGeom>
        </p:spPr>
      </p:pic>
      <p:pic>
        <p:nvPicPr>
          <p:cNvPr id="9" name="Picture 8"/>
          <p:cNvPicPr/>
          <p:nvPr/>
        </p:nvPicPr>
        <p:blipFill>
          <a:blip r:embed="rId4"/>
          <a:stretch>
            <a:fillRect/>
          </a:stretch>
        </p:blipFill>
        <p:spPr>
          <a:xfrm>
            <a:off x="4601505" y="1979490"/>
            <a:ext cx="3665220" cy="2074127"/>
          </a:xfrm>
          <a:prstGeom prst="rect">
            <a:avLst/>
          </a:prstGeom>
        </p:spPr>
      </p:pic>
      <p:sp>
        <p:nvSpPr>
          <p:cNvPr id="10" name="Google Shape;2532;p36"/>
          <p:cNvSpPr txBox="1">
            <a:spLocks noGrp="1"/>
          </p:cNvSpPr>
          <p:nvPr>
            <p:ph type="title"/>
          </p:nvPr>
        </p:nvSpPr>
        <p:spPr>
          <a:xfrm>
            <a:off x="712986" y="431244"/>
            <a:ext cx="3193500" cy="64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b</a:t>
            </a:r>
            <a:r>
              <a:rPr lang="en" dirty="0" smtClean="0">
                <a:latin typeface="Tahoma" panose="020B0604030504040204" pitchFamily="34" charset="0"/>
                <a:ea typeface="Tahoma" panose="020B0604030504040204" pitchFamily="34" charset="0"/>
                <a:cs typeface="Tahoma" panose="020B0604030504040204" pitchFamily="34" charset="0"/>
              </a:rPr>
              <a:t>. QUANTIZATION</a:t>
            </a:r>
            <a:endParaRP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79029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4"/>
        <p:cNvGrpSpPr/>
        <p:nvPr/>
      </p:nvGrpSpPr>
      <p:grpSpPr>
        <a:xfrm>
          <a:off x="0" y="0"/>
          <a:ext cx="0" cy="0"/>
          <a:chOff x="0" y="0"/>
          <a:chExt cx="0" cy="0"/>
        </a:xfrm>
      </p:grpSpPr>
      <p:sp>
        <p:nvSpPr>
          <p:cNvPr id="2545" name="Google Shape;2545;p37"/>
          <p:cNvSpPr txBox="1">
            <a:spLocks noGrp="1"/>
          </p:cNvSpPr>
          <p:nvPr>
            <p:ph type="title"/>
          </p:nvPr>
        </p:nvSpPr>
        <p:spPr>
          <a:xfrm>
            <a:off x="720000" y="1286549"/>
            <a:ext cx="6112392" cy="3950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latin typeface="Tahoma" panose="020B0604030504040204" pitchFamily="34" charset="0"/>
                <a:ea typeface="Tahoma" panose="020B0604030504040204" pitchFamily="34" charset="0"/>
                <a:cs typeface="Tahoma" panose="020B0604030504040204" pitchFamily="34" charset="0"/>
              </a:rPr>
              <a:t>a. </a:t>
            </a:r>
            <a:r>
              <a:rPr lang="en-US" dirty="0" smtClean="0">
                <a:solidFill>
                  <a:srgbClr val="035334"/>
                </a:solidFill>
                <a:latin typeface="Tahoma" panose="020B0604030504040204" pitchFamily="34" charset="0"/>
                <a:ea typeface="Tahoma" panose="020B0604030504040204" pitchFamily="34" charset="0"/>
                <a:cs typeface="Tahoma" panose="020B0604030504040204" pitchFamily="34" charset="0"/>
              </a:rPr>
              <a:t>Run</a:t>
            </a:r>
            <a:r>
              <a:rPr lang="en-US" dirty="0" smtClean="0">
                <a:latin typeface="Tahoma" panose="020B0604030504040204" pitchFamily="34" charset="0"/>
                <a:ea typeface="Tahoma" panose="020B0604030504040204" pitchFamily="34" charset="0"/>
                <a:cs typeface="Tahoma" panose="020B0604030504040204" pitchFamily="34" charset="0"/>
              </a:rPr>
              <a:t> Length encoding </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547" name="Google Shape;2547;p37"/>
          <p:cNvSpPr txBox="1">
            <a:spLocks noGrp="1"/>
          </p:cNvSpPr>
          <p:nvPr>
            <p:ph type="title" idx="15"/>
          </p:nvPr>
        </p:nvSpPr>
        <p:spPr>
          <a:xfrm>
            <a:off x="720000" y="482180"/>
            <a:ext cx="77040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ahoma" panose="020B0604030504040204" pitchFamily="34" charset="0"/>
                <a:ea typeface="Tahoma" panose="020B0604030504040204" pitchFamily="34" charset="0"/>
                <a:cs typeface="Tahoma" panose="020B0604030504040204" pitchFamily="34" charset="0"/>
              </a:rPr>
              <a:t>03. RLE &amp; HUFFMAN </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548" name="Google Shape;2548;p37"/>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17" name="Picture 16" descr="C:\Users\Admin\OneDrive\Máy tính\CS232.N21.KHCL\Final\Run-lengthEncoding1.png"/>
          <p:cNvPicPr/>
          <p:nvPr/>
        </p:nvPicPr>
        <p:blipFill>
          <a:blip r:embed="rId3">
            <a:extLst>
              <a:ext uri="{28A0092B-C50C-407E-A947-70E740481C1C}">
                <a14:useLocalDpi xmlns:a14="http://schemas.microsoft.com/office/drawing/2010/main" val="0"/>
              </a:ext>
            </a:extLst>
          </a:blip>
          <a:srcRect/>
          <a:stretch>
            <a:fillRect/>
          </a:stretch>
        </p:blipFill>
        <p:spPr bwMode="auto">
          <a:xfrm>
            <a:off x="4133763" y="1879094"/>
            <a:ext cx="4202162" cy="1884832"/>
          </a:xfrm>
          <a:prstGeom prst="rect">
            <a:avLst/>
          </a:prstGeom>
          <a:noFill/>
          <a:ln>
            <a:noFill/>
          </a:ln>
        </p:spPr>
      </p:pic>
      <p:sp>
        <p:nvSpPr>
          <p:cNvPr id="22" name="Google Shape;2596;p40"/>
          <p:cNvSpPr txBox="1"/>
          <p:nvPr/>
        </p:nvSpPr>
        <p:spPr>
          <a:xfrm>
            <a:off x="982270" y="1810854"/>
            <a:ext cx="2633100" cy="527700"/>
          </a:xfrm>
          <a:prstGeom prst="rect">
            <a:avLst/>
          </a:prstGeom>
          <a:noFill/>
          <a:ln>
            <a:noFill/>
          </a:ln>
        </p:spPr>
        <p:txBody>
          <a:bodyPr spcFirstLastPara="1" wrap="square" lIns="91425" tIns="91425" rIns="91425" bIns="91425" anchor="t" anchorCtr="0">
            <a:noAutofit/>
          </a:bodyPr>
          <a:lstStyle/>
          <a:p>
            <a:pPr lvl="0"/>
            <a:r>
              <a:rPr lang="en-US" sz="1200" dirty="0" err="1" smtClean="0">
                <a:solidFill>
                  <a:schemeClr val="dk1"/>
                </a:solidFill>
                <a:latin typeface="Inter Medium"/>
                <a:ea typeface="Inter Medium"/>
                <a:cs typeface="Inter Medium"/>
                <a:sym typeface="Inter Medium"/>
              </a:rPr>
              <a:t>Thuật</a:t>
            </a:r>
            <a:r>
              <a:rPr lang="en-US" sz="1200" dirty="0" smtClean="0">
                <a:solidFill>
                  <a:schemeClr val="dk1"/>
                </a:solidFill>
                <a:latin typeface="Inter Medium"/>
                <a:ea typeface="Inter Medium"/>
                <a:cs typeface="Inter Medium"/>
                <a:sym typeface="Inter Medium"/>
              </a:rPr>
              <a:t> </a:t>
            </a:r>
            <a:r>
              <a:rPr lang="en-US" sz="1200" dirty="0" err="1" smtClean="0">
                <a:solidFill>
                  <a:schemeClr val="dk1"/>
                </a:solidFill>
                <a:latin typeface="Inter Medium"/>
                <a:ea typeface="Inter Medium"/>
                <a:cs typeface="Inter Medium"/>
                <a:sym typeface="Inter Medium"/>
              </a:rPr>
              <a:t>toán</a:t>
            </a:r>
            <a:r>
              <a:rPr lang="en-US" sz="1200" dirty="0" smtClean="0">
                <a:solidFill>
                  <a:schemeClr val="dk1"/>
                </a:solidFill>
                <a:latin typeface="Inter Medium"/>
                <a:ea typeface="Inter Medium"/>
                <a:cs typeface="Inter Medium"/>
                <a:sym typeface="Inter Medium"/>
              </a:rPr>
              <a:t> </a:t>
            </a:r>
            <a:r>
              <a:rPr lang="vi-VN" sz="1200" dirty="0" smtClean="0">
                <a:solidFill>
                  <a:schemeClr val="dk1"/>
                </a:solidFill>
                <a:latin typeface="Inter Medium"/>
                <a:ea typeface="Inter Medium"/>
                <a:cs typeface="Inter Medium"/>
                <a:sym typeface="Inter Medium"/>
              </a:rPr>
              <a:t>Run-length </a:t>
            </a:r>
            <a:r>
              <a:rPr lang="vi-VN" sz="1200" dirty="0">
                <a:solidFill>
                  <a:schemeClr val="dk1"/>
                </a:solidFill>
                <a:latin typeface="Inter Medium"/>
                <a:ea typeface="Inter Medium"/>
                <a:cs typeface="Inter Medium"/>
                <a:sym typeface="Inter Medium"/>
              </a:rPr>
              <a:t>encoding (RLE) là một dạng của nén không mất mát 	</a:t>
            </a:r>
          </a:p>
          <a:p>
            <a:pPr lvl="0"/>
            <a:r>
              <a:rPr lang="vi-VN" sz="1200" dirty="0">
                <a:solidFill>
                  <a:schemeClr val="dk1"/>
                </a:solidFill>
                <a:latin typeface="Inter Medium"/>
                <a:ea typeface="Inter Medium"/>
                <a:cs typeface="Inter Medium"/>
                <a:sym typeface="Inter Medium"/>
              </a:rPr>
              <a:t>Thuật toán RLE hoạt động bằng cách tìm loạt dữ liệu liền nhau, lặp lại trong chuỗi dữ liệu thành một dữ liệu đại diện khác, mục đích là để giảm kích thước dữ liệu </a:t>
            </a:r>
            <a:r>
              <a:rPr lang="vi-VN" sz="1200" dirty="0" smtClean="0">
                <a:solidFill>
                  <a:schemeClr val="dk1"/>
                </a:solidFill>
                <a:latin typeface="Inter Medium"/>
                <a:ea typeface="Inter Medium"/>
                <a:cs typeface="Inter Medium"/>
                <a:sym typeface="Inter Medium"/>
              </a:rPr>
              <a:t>gốc</a:t>
            </a:r>
            <a:r>
              <a:rPr lang="en-US" sz="1200" dirty="0" smtClean="0">
                <a:solidFill>
                  <a:schemeClr val="dk1"/>
                </a:solidFill>
                <a:latin typeface="Inter Medium"/>
                <a:ea typeface="Inter Medium"/>
                <a:cs typeface="Inter Medium"/>
                <a:sym typeface="Inter Medium"/>
              </a:rPr>
              <a:t>.</a:t>
            </a:r>
            <a:endParaRPr lang="vi-VN" sz="1200" dirty="0">
              <a:solidFill>
                <a:schemeClr val="dk1"/>
              </a:solidFill>
              <a:latin typeface="Inter Medium"/>
              <a:ea typeface="Inter Medium"/>
              <a:cs typeface="Inter Medium"/>
              <a:sym typeface="Inter Medium"/>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2"/>
        <p:cNvGrpSpPr/>
        <p:nvPr/>
      </p:nvGrpSpPr>
      <p:grpSpPr>
        <a:xfrm>
          <a:off x="0" y="0"/>
          <a:ext cx="0" cy="0"/>
          <a:chOff x="0" y="0"/>
          <a:chExt cx="0" cy="0"/>
        </a:xfrm>
      </p:grpSpPr>
      <p:sp>
        <p:nvSpPr>
          <p:cNvPr id="2567" name="Google Shape;2567;p38"/>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2570" name="Google Shape;2570;p38"/>
          <p:cNvSpPr/>
          <p:nvPr/>
        </p:nvSpPr>
        <p:spPr>
          <a:xfrm>
            <a:off x="7264725" y="4910150"/>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Picture 15"/>
          <p:cNvPicPr/>
          <p:nvPr/>
        </p:nvPicPr>
        <p:blipFill>
          <a:blip r:embed="rId3"/>
          <a:stretch>
            <a:fillRect/>
          </a:stretch>
        </p:blipFill>
        <p:spPr>
          <a:xfrm>
            <a:off x="2355563" y="896659"/>
            <a:ext cx="3367858" cy="1773101"/>
          </a:xfrm>
          <a:prstGeom prst="rect">
            <a:avLst/>
          </a:prstGeom>
        </p:spPr>
      </p:pic>
      <p:sp>
        <p:nvSpPr>
          <p:cNvPr id="9" name="Rectangle 8"/>
          <p:cNvSpPr/>
          <p:nvPr/>
        </p:nvSpPr>
        <p:spPr>
          <a:xfrm>
            <a:off x="602071" y="2905014"/>
            <a:ext cx="7911397" cy="1219565"/>
          </a:xfrm>
          <a:prstGeom prst="rect">
            <a:avLst/>
          </a:prstGeom>
        </p:spPr>
        <p:txBody>
          <a:bodyPr wrap="square">
            <a:spAutoFit/>
          </a:bodyPr>
          <a:lstStyle/>
          <a:p>
            <a:pPr>
              <a:lnSpc>
                <a:spcPct val="107000"/>
              </a:lnSpc>
              <a:spcAft>
                <a:spcPts val="800"/>
              </a:spcAft>
            </a:pPr>
            <a:r>
              <a:rPr lang="en-US" kern="100" dirty="0" err="1">
                <a:latin typeface="Calibri" panose="020F0502020204030204" pitchFamily="34" charset="0"/>
                <a:ea typeface="Calibri" panose="020F0502020204030204" pitchFamily="34" charset="0"/>
                <a:cs typeface="Times New Roman" panose="02020603050405020304" pitchFamily="18" charset="0"/>
              </a:rPr>
              <a:t>Áp</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dụng</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thuật</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toán</a:t>
            </a:r>
            <a:r>
              <a:rPr lang="en-US" kern="100" dirty="0">
                <a:latin typeface="Calibri" panose="020F0502020204030204" pitchFamily="34" charset="0"/>
                <a:ea typeface="Calibri" panose="020F0502020204030204" pitchFamily="34" charset="0"/>
                <a:cs typeface="Times New Roman" panose="02020603050405020304" pitchFamily="18" charset="0"/>
              </a:rPr>
              <a:t> RLE </a:t>
            </a:r>
            <a:r>
              <a:rPr lang="en-US" kern="100" dirty="0" err="1">
                <a:latin typeface="Calibri" panose="020F0502020204030204" pitchFamily="34" charset="0"/>
                <a:ea typeface="Calibri" panose="020F0502020204030204" pitchFamily="34" charset="0"/>
                <a:cs typeface="Times New Roman" panose="02020603050405020304" pitchFamily="18" charset="0"/>
              </a:rPr>
              <a:t>vào</a:t>
            </a:r>
            <a:r>
              <a:rPr lang="en-US" kern="100" dirty="0">
                <a:latin typeface="Calibri" panose="020F0502020204030204" pitchFamily="34" charset="0"/>
                <a:ea typeface="Calibri" panose="020F0502020204030204" pitchFamily="34" charset="0"/>
                <a:cs typeface="Times New Roman" panose="02020603050405020304" pitchFamily="18" charset="0"/>
              </a:rPr>
              <a:t> list </a:t>
            </a:r>
            <a:r>
              <a:rPr lang="en-US" kern="100" dirty="0" err="1">
                <a:latin typeface="Calibri" panose="020F0502020204030204" pitchFamily="34" charset="0"/>
                <a:ea typeface="Calibri" panose="020F0502020204030204" pitchFamily="34" charset="0"/>
                <a:cs typeface="Times New Roman" panose="02020603050405020304" pitchFamily="18" charset="0"/>
              </a:rPr>
              <a:t>trên</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kern="100" dirty="0" smtClean="0">
                <a:latin typeface="Calibri" panose="020F0502020204030204" pitchFamily="34" charset="0"/>
                <a:ea typeface="Calibri" panose="020F0502020204030204" pitchFamily="34" charset="0"/>
                <a:cs typeface="Times New Roman" panose="02020603050405020304" pitchFamily="18" charset="0"/>
              </a:rPr>
              <a:t>10, 4, 2, 5, 1, 0, 0, 0, 3, 9, 1, 2, 1, 0, 0, 0, -7, -5, 1, -2,-1, 0, 0, 0, -3, -5, 0, -1, 0, 0, 0, 0, -2, 1, 0, </a:t>
            </a:r>
            <a:r>
              <a:rPr lang="en-US" kern="100" dirty="0">
                <a:latin typeface="Calibri" panose="020F0502020204030204" pitchFamily="34" charset="0"/>
                <a:ea typeface="Calibri" panose="020F0502020204030204" pitchFamily="34" charset="0"/>
                <a:cs typeface="Times New Roman" panose="02020603050405020304" pitchFamily="18" charset="0"/>
              </a:rPr>
              <a:t>0</a:t>
            </a:r>
            <a:r>
              <a:rPr lang="en-US" kern="100" dirty="0" smtClean="0">
                <a:latin typeface="Calibri" panose="020F0502020204030204" pitchFamily="34" charset="0"/>
                <a:ea typeface="Calibri" panose="020F0502020204030204" pitchFamily="34" charset="0"/>
                <a:cs typeface="Times New Roman" panose="02020603050405020304" pitchFamily="18" charset="0"/>
              </a:rPr>
              <a:t>,… 	(10,1), (4,1), (2,1), (5,1), (1,1), (0,3), (3,1), (9,1), (1,1), (2,1), (1,1), (0,3),…..</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Google Shape;3211;p55"/>
          <p:cNvSpPr/>
          <p:nvPr/>
        </p:nvSpPr>
        <p:spPr>
          <a:xfrm>
            <a:off x="1380797" y="3561058"/>
            <a:ext cx="183157" cy="131329"/>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4"/>
        <p:cNvGrpSpPr/>
        <p:nvPr/>
      </p:nvGrpSpPr>
      <p:grpSpPr>
        <a:xfrm>
          <a:off x="0" y="0"/>
          <a:ext cx="0" cy="0"/>
          <a:chOff x="0" y="0"/>
          <a:chExt cx="0" cy="0"/>
        </a:xfrm>
      </p:grpSpPr>
      <p:sp>
        <p:nvSpPr>
          <p:cNvPr id="2575" name="Google Shape;2575;p39"/>
          <p:cNvSpPr/>
          <p:nvPr/>
        </p:nvSpPr>
        <p:spPr>
          <a:xfrm>
            <a:off x="-636025" y="-777727"/>
            <a:ext cx="2742000" cy="171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9"/>
          <p:cNvSpPr/>
          <p:nvPr/>
        </p:nvSpPr>
        <p:spPr>
          <a:xfrm>
            <a:off x="507725" y="4031000"/>
            <a:ext cx="3312300" cy="33123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9"/>
          <p:cNvSpPr/>
          <p:nvPr/>
        </p:nvSpPr>
        <p:spPr>
          <a:xfrm rot="-2377991">
            <a:off x="7767308" y="2361957"/>
            <a:ext cx="2382194" cy="1422275"/>
          </a:xfrm>
          <a:custGeom>
            <a:avLst/>
            <a:gdLst/>
            <a:ahLst/>
            <a:cxnLst/>
            <a:rect l="l" t="t" r="r" b="b"/>
            <a:pathLst>
              <a:path w="115422" h="68912" extrusionOk="0">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w="28575" cap="flat" cmpd="sng">
            <a:solidFill>
              <a:schemeClr val="lt1"/>
            </a:solidFill>
            <a:prstDash val="solid"/>
            <a:round/>
            <a:headEnd type="none" w="med" len="med"/>
            <a:tailEnd type="none" w="med" len="med"/>
          </a:ln>
        </p:spPr>
      </p:sp>
      <p:sp>
        <p:nvSpPr>
          <p:cNvPr id="2578" name="Google Shape;2578;p39"/>
          <p:cNvSpPr/>
          <p:nvPr/>
        </p:nvSpPr>
        <p:spPr>
          <a:xfrm>
            <a:off x="5089075" y="-2459851"/>
            <a:ext cx="3658200" cy="36582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9"/>
          <p:cNvSpPr/>
          <p:nvPr/>
        </p:nvSpPr>
        <p:spPr>
          <a:xfrm rot="-5400000">
            <a:off x="8363742" y="3707150"/>
            <a:ext cx="138900" cy="132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9"/>
          <p:cNvSpPr/>
          <p:nvPr/>
        </p:nvSpPr>
        <p:spPr>
          <a:xfrm>
            <a:off x="2047275" y="379025"/>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9"/>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15" name="Google Shape;2547;p37"/>
          <p:cNvSpPr txBox="1">
            <a:spLocks noGrp="1"/>
          </p:cNvSpPr>
          <p:nvPr>
            <p:ph type="title" idx="4294967295"/>
          </p:nvPr>
        </p:nvSpPr>
        <p:spPr>
          <a:xfrm>
            <a:off x="720000" y="457200"/>
            <a:ext cx="77040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ahoma" panose="020B0604030504040204" pitchFamily="34" charset="0"/>
                <a:ea typeface="Tahoma" panose="020B0604030504040204" pitchFamily="34" charset="0"/>
                <a:cs typeface="Tahoma" panose="020B0604030504040204" pitchFamily="34" charset="0"/>
              </a:rPr>
              <a:t>03. RLE &amp; HUFFMAN</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1010093" y="1784231"/>
            <a:ext cx="4572000" cy="2031325"/>
          </a:xfrm>
          <a:prstGeom prst="rect">
            <a:avLst/>
          </a:prstGeom>
        </p:spPr>
        <p:txBody>
          <a:bodyPr>
            <a:spAutoFit/>
          </a:bodyPr>
          <a:lstStyle/>
          <a:p>
            <a:r>
              <a:rPr lang="en-US" dirty="0">
                <a:solidFill>
                  <a:srgbClr val="5D686F"/>
                </a:solidFill>
                <a:latin typeface="Merriweather"/>
              </a:rPr>
              <a:t>T</a:t>
            </a:r>
            <a:r>
              <a:rPr lang="vi-VN" dirty="0" smtClean="0">
                <a:solidFill>
                  <a:srgbClr val="5D686F"/>
                </a:solidFill>
                <a:latin typeface="Merriweather"/>
              </a:rPr>
              <a:t>huật </a:t>
            </a:r>
            <a:r>
              <a:rPr lang="vi-VN" dirty="0">
                <a:solidFill>
                  <a:srgbClr val="5D686F"/>
                </a:solidFill>
                <a:latin typeface="Merriweather"/>
              </a:rPr>
              <a:t>toán Huffman coding gồm 3 bước</a:t>
            </a:r>
            <a:r>
              <a:rPr lang="vi-VN" dirty="0" smtClean="0">
                <a:solidFill>
                  <a:srgbClr val="5D686F"/>
                </a:solidFill>
                <a:latin typeface="Merriweather"/>
              </a:rPr>
              <a:t>:</a:t>
            </a:r>
            <a:endParaRPr lang="en-US" dirty="0" smtClean="0">
              <a:solidFill>
                <a:srgbClr val="5D686F"/>
              </a:solidFill>
              <a:latin typeface="Merriweather"/>
            </a:endParaRPr>
          </a:p>
          <a:p>
            <a:pPr marL="285750" indent="-285750">
              <a:buFont typeface="Arial" panose="020B0604020202020204" pitchFamily="34" charset="0"/>
              <a:buChar char="•"/>
            </a:pPr>
            <a:r>
              <a:rPr lang="vi-VN" b="1" dirty="0"/>
              <a:t>Bước 1</a:t>
            </a:r>
            <a:r>
              <a:rPr lang="vi-VN" dirty="0"/>
              <a:t>: Đếm tần suất xuất hiện của các phần tử trong chuỗi đầu vào.</a:t>
            </a:r>
          </a:p>
          <a:p>
            <a:pPr marL="285750" indent="-285750">
              <a:buFont typeface="Arial" panose="020B0604020202020204" pitchFamily="34" charset="0"/>
              <a:buChar char="•"/>
            </a:pPr>
            <a:r>
              <a:rPr lang="vi-VN" b="1" dirty="0"/>
              <a:t>Bước 2</a:t>
            </a:r>
            <a:r>
              <a:rPr lang="vi-VN" dirty="0"/>
              <a:t>: Xây dựng cây Huffman (cây nhị phân mã hóa).</a:t>
            </a:r>
          </a:p>
          <a:p>
            <a:pPr marL="285750" indent="-285750">
              <a:buFont typeface="Arial" panose="020B0604020202020204" pitchFamily="34" charset="0"/>
              <a:buChar char="•"/>
            </a:pPr>
            <a:r>
              <a:rPr lang="vi-VN" b="1" dirty="0"/>
              <a:t>Bước 3</a:t>
            </a:r>
            <a:r>
              <a:rPr lang="vi-VN" dirty="0"/>
              <a:t>: Từ cây Huffman, ta có được các giá trị mã hóa. Lúc này, ta có thể xây dựng chuỗi mã hóa từ các giá trị này.</a:t>
            </a:r>
          </a:p>
          <a:p>
            <a:pPr marL="285750" indent="-285750">
              <a:buFont typeface="Arial" panose="020B0604020202020204" pitchFamily="34" charset="0"/>
              <a:buChar char="•"/>
            </a:pPr>
            <a:endParaRPr lang="vi-VN" dirty="0">
              <a:solidFill>
                <a:srgbClr val="5D686F"/>
              </a:solidFill>
              <a:latin typeface="Merriweather"/>
            </a:endParaRPr>
          </a:p>
        </p:txBody>
      </p:sp>
      <p:sp>
        <p:nvSpPr>
          <p:cNvPr id="20" name="Rectangle 19"/>
          <p:cNvSpPr/>
          <p:nvPr/>
        </p:nvSpPr>
        <p:spPr>
          <a:xfrm>
            <a:off x="618538" y="1066320"/>
            <a:ext cx="4572000" cy="369332"/>
          </a:xfrm>
          <a:prstGeom prst="rect">
            <a:avLst/>
          </a:prstGeom>
        </p:spPr>
        <p:txBody>
          <a:bodyPr>
            <a:spAutoFit/>
          </a:bodyPr>
          <a:lstStyle/>
          <a:p>
            <a:pPr marL="285750" indent="-285750">
              <a:buFont typeface="Arial" panose="020B0604020202020204" pitchFamily="34" charset="0"/>
              <a:buChar char="•"/>
            </a:pPr>
            <a:r>
              <a:rPr lang="en-US" sz="18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 </a:t>
            </a:r>
            <a:r>
              <a:rPr lang="en-US" sz="18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Thuật</a:t>
            </a:r>
            <a:r>
              <a:rPr lang="en-US" sz="18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toán</a:t>
            </a:r>
            <a:r>
              <a:rPr lang="en-US" sz="18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b="1" smtClean="0">
                <a:solidFill>
                  <a:schemeClr val="tx1"/>
                </a:solidFill>
                <a:latin typeface="Tahoma" panose="020B0604030504040204" pitchFamily="34" charset="0"/>
                <a:ea typeface="Tahoma" panose="020B0604030504040204" pitchFamily="34" charset="0"/>
                <a:cs typeface="Tahoma" panose="020B0604030504040204" pitchFamily="34" charset="0"/>
              </a:rPr>
              <a:t>Huffman coding</a:t>
            </a:r>
            <a:endParaRPr lang="vi-VN" sz="18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8"/>
        <p:cNvGrpSpPr/>
        <p:nvPr/>
      </p:nvGrpSpPr>
      <p:grpSpPr>
        <a:xfrm>
          <a:off x="0" y="0"/>
          <a:ext cx="0" cy="0"/>
          <a:chOff x="0" y="0"/>
          <a:chExt cx="0" cy="0"/>
        </a:xfrm>
      </p:grpSpPr>
      <p:sp>
        <p:nvSpPr>
          <p:cNvPr id="2629" name="Google Shape;2629;p42"/>
          <p:cNvSpPr/>
          <p:nvPr/>
        </p:nvSpPr>
        <p:spPr>
          <a:xfrm>
            <a:off x="6551675" y="3961700"/>
            <a:ext cx="1441800" cy="2386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2"/>
          <p:cNvSpPr/>
          <p:nvPr/>
        </p:nvSpPr>
        <p:spPr>
          <a:xfrm rot="-7718940">
            <a:off x="-530170" y="4060051"/>
            <a:ext cx="1672983" cy="1098503"/>
          </a:xfrm>
          <a:custGeom>
            <a:avLst/>
            <a:gdLst/>
            <a:ahLst/>
            <a:cxnLst/>
            <a:rect l="l" t="t" r="r" b="b"/>
            <a:pathLst>
              <a:path w="115422" h="68912" extrusionOk="0">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w="28575" cap="flat" cmpd="sng">
            <a:solidFill>
              <a:schemeClr val="lt1"/>
            </a:solidFill>
            <a:prstDash val="solid"/>
            <a:round/>
            <a:headEnd type="none" w="med" len="med"/>
            <a:tailEnd type="none" w="med" len="med"/>
          </a:ln>
        </p:spPr>
      </p:sp>
      <p:sp>
        <p:nvSpPr>
          <p:cNvPr id="2631" name="Google Shape;2631;p42"/>
          <p:cNvSpPr/>
          <p:nvPr/>
        </p:nvSpPr>
        <p:spPr>
          <a:xfrm>
            <a:off x="6190650" y="-1558926"/>
            <a:ext cx="3658200" cy="36582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2"/>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2634" name="Google Shape;2634;p42"/>
          <p:cNvSpPr txBox="1">
            <a:spLocks noGrp="1"/>
          </p:cNvSpPr>
          <p:nvPr>
            <p:ph type="subTitle" idx="1"/>
          </p:nvPr>
        </p:nvSpPr>
        <p:spPr>
          <a:xfrm>
            <a:off x="706912" y="930924"/>
            <a:ext cx="4326600" cy="2336700"/>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en-US" dirty="0" smtClean="0"/>
              <a:t>Ý </a:t>
            </a:r>
            <a:r>
              <a:rPr lang="en-US" dirty="0" err="1" smtClean="0"/>
              <a:t>tưởng</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mã</a:t>
            </a:r>
            <a:r>
              <a:rPr lang="en-US" dirty="0" smtClean="0"/>
              <a:t> Huffman: </a:t>
            </a:r>
            <a:endParaRPr lang="en-US" dirty="0"/>
          </a:p>
          <a:p>
            <a:pPr marL="323850" lvl="0" indent="-171450" algn="l" rtl="0">
              <a:spcBef>
                <a:spcPts val="0"/>
              </a:spcBef>
              <a:spcAft>
                <a:spcPts val="0"/>
              </a:spcAft>
              <a:buSzPts val="1200"/>
              <a:buFont typeface="Wingdings" panose="05000000000000000000" pitchFamily="2" charset="2"/>
              <a:buChar char="§"/>
            </a:pPr>
            <a:r>
              <a:rPr lang="en-US" dirty="0" err="1" smtClean="0"/>
              <a:t>Xây</a:t>
            </a:r>
            <a:r>
              <a:rPr lang="en-US" dirty="0" smtClean="0"/>
              <a:t> </a:t>
            </a:r>
            <a:r>
              <a:rPr lang="en-US" dirty="0" err="1" smtClean="0"/>
              <a:t>dựng</a:t>
            </a:r>
            <a:r>
              <a:rPr lang="en-US" dirty="0" smtClean="0"/>
              <a:t> </a:t>
            </a:r>
            <a:r>
              <a:rPr lang="en-US" dirty="0" err="1" smtClean="0"/>
              <a:t>bảng</a:t>
            </a:r>
            <a:r>
              <a:rPr lang="en-US" dirty="0" smtClean="0"/>
              <a:t> </a:t>
            </a:r>
            <a:r>
              <a:rPr lang="en-US" dirty="0" err="1" smtClean="0"/>
              <a:t>thống</a:t>
            </a:r>
            <a:r>
              <a:rPr lang="en-US" dirty="0" smtClean="0"/>
              <a:t> </a:t>
            </a:r>
            <a:r>
              <a:rPr lang="en-US" dirty="0" err="1" smtClean="0"/>
              <a:t>kê</a:t>
            </a:r>
            <a:r>
              <a:rPr lang="en-US" dirty="0" smtClean="0"/>
              <a:t> </a:t>
            </a:r>
            <a:r>
              <a:rPr lang="en-US" dirty="0" err="1" smtClean="0"/>
              <a:t>tần</a:t>
            </a:r>
            <a:r>
              <a:rPr lang="en-US" dirty="0" smtClean="0"/>
              <a:t> </a:t>
            </a:r>
            <a:r>
              <a:rPr lang="en-US" dirty="0" err="1" smtClean="0"/>
              <a:t>số</a:t>
            </a:r>
            <a:r>
              <a:rPr lang="en-US" dirty="0" smtClean="0"/>
              <a:t>.</a:t>
            </a:r>
          </a:p>
          <a:p>
            <a:pPr marL="323850" lvl="0" indent="-171450" algn="l" rtl="0">
              <a:spcBef>
                <a:spcPts val="0"/>
              </a:spcBef>
              <a:spcAft>
                <a:spcPts val="0"/>
              </a:spcAft>
              <a:buSzPts val="1200"/>
              <a:buFont typeface="Wingdings" panose="05000000000000000000" pitchFamily="2" charset="2"/>
              <a:buChar char="§"/>
            </a:pPr>
            <a:r>
              <a:rPr lang="en-US" dirty="0" err="1" smtClean="0"/>
              <a:t>Mỗi</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được</a:t>
            </a:r>
            <a:r>
              <a:rPr lang="en-US" dirty="0" smtClean="0"/>
              <a:t> </a:t>
            </a:r>
            <a:r>
              <a:rPr lang="en-US" dirty="0" err="1" smtClean="0"/>
              <a:t>xem</a:t>
            </a:r>
            <a:r>
              <a:rPr lang="en-US" dirty="0" smtClean="0"/>
              <a:t> </a:t>
            </a:r>
            <a:r>
              <a:rPr lang="en-US" dirty="0" err="1" smtClean="0"/>
              <a:t>là</a:t>
            </a:r>
            <a:r>
              <a:rPr lang="en-US" dirty="0" smtClean="0"/>
              <a:t> </a:t>
            </a:r>
            <a:r>
              <a:rPr lang="en-US" dirty="0" err="1" smtClean="0"/>
              <a:t>đỉnh</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cây</a:t>
            </a:r>
            <a:endParaRPr lang="en-US" dirty="0" smtClean="0"/>
          </a:p>
          <a:p>
            <a:pPr marL="323850" lvl="0" indent="-171450" algn="l" rtl="0">
              <a:spcBef>
                <a:spcPts val="0"/>
              </a:spcBef>
              <a:spcAft>
                <a:spcPts val="0"/>
              </a:spcAft>
              <a:buSzPts val="1200"/>
              <a:buFont typeface="Wingdings" panose="05000000000000000000" pitchFamily="2" charset="2"/>
              <a:buChar char="§"/>
            </a:pPr>
            <a:r>
              <a:rPr lang="en-US" dirty="0" err="1" smtClean="0"/>
              <a:t>Lặp</a:t>
            </a:r>
            <a:r>
              <a:rPr lang="en-US" dirty="0" smtClean="0"/>
              <a:t> </a:t>
            </a:r>
            <a:r>
              <a:rPr lang="en-US" dirty="0" err="1" smtClean="0"/>
              <a:t>cho</a:t>
            </a:r>
            <a:r>
              <a:rPr lang="en-US" dirty="0" smtClean="0"/>
              <a:t> </a:t>
            </a:r>
            <a:r>
              <a:rPr lang="en-US" dirty="0" err="1" smtClean="0"/>
              <a:t>tới</a:t>
            </a:r>
            <a:r>
              <a:rPr lang="en-US" dirty="0" smtClean="0"/>
              <a:t> </a:t>
            </a:r>
            <a:r>
              <a:rPr lang="en-US" dirty="0" err="1" smtClean="0"/>
              <a:t>khi</a:t>
            </a:r>
            <a:r>
              <a:rPr lang="en-US" dirty="0" smtClean="0"/>
              <a:t> </a:t>
            </a:r>
            <a:r>
              <a:rPr lang="en-US" dirty="0" err="1" smtClean="0"/>
              <a:t>chỉ</a:t>
            </a:r>
            <a:r>
              <a:rPr lang="en-US" dirty="0" smtClean="0"/>
              <a:t> </a:t>
            </a:r>
            <a:r>
              <a:rPr lang="en-US" dirty="0" err="1" smtClean="0"/>
              <a:t>còn</a:t>
            </a:r>
            <a:r>
              <a:rPr lang="en-US" dirty="0" smtClean="0"/>
              <a:t> </a:t>
            </a:r>
            <a:r>
              <a:rPr lang="en-US" dirty="0" err="1" smtClean="0"/>
              <a:t>một</a:t>
            </a:r>
            <a:r>
              <a:rPr lang="en-US" dirty="0" smtClean="0"/>
              <a:t> </a:t>
            </a:r>
            <a:r>
              <a:rPr lang="en-US" dirty="0" err="1" smtClean="0"/>
              <a:t>cây</a:t>
            </a:r>
            <a:endParaRPr lang="en-US" dirty="0" smtClean="0"/>
          </a:p>
          <a:p>
            <a:pPr marL="323850" lvl="0" indent="-171450" algn="l" rtl="0">
              <a:spcBef>
                <a:spcPts val="0"/>
              </a:spcBef>
              <a:spcAft>
                <a:spcPts val="0"/>
              </a:spcAft>
              <a:buSzPts val="1200"/>
              <a:buFont typeface="Wingdings" panose="05000000000000000000" pitchFamily="2" charset="2"/>
              <a:buChar char="§"/>
            </a:pPr>
            <a:r>
              <a:rPr lang="en-US" dirty="0" err="1" smtClean="0"/>
              <a:t>Từ</a:t>
            </a:r>
            <a:r>
              <a:rPr lang="en-US" dirty="0" smtClean="0"/>
              <a:t> </a:t>
            </a:r>
            <a:r>
              <a:rPr lang="en-US" dirty="0" err="1" smtClean="0"/>
              <a:t>đỉnh</a:t>
            </a:r>
            <a:r>
              <a:rPr lang="en-US" dirty="0" smtClean="0"/>
              <a:t> </a:t>
            </a:r>
            <a:r>
              <a:rPr lang="en-US" dirty="0" err="1" smtClean="0"/>
              <a:t>duyệt</a:t>
            </a:r>
            <a:r>
              <a:rPr lang="en-US" dirty="0" smtClean="0"/>
              <a:t> </a:t>
            </a:r>
            <a:r>
              <a:rPr lang="en-US" dirty="0" err="1" smtClean="0"/>
              <a:t>cây</a:t>
            </a:r>
            <a:endParaRPr lang="en-US" dirty="0" smtClean="0"/>
          </a:p>
        </p:txBody>
      </p:sp>
      <p:sp>
        <p:nvSpPr>
          <p:cNvPr id="2639" name="Google Shape;2639;p42"/>
          <p:cNvSpPr/>
          <p:nvPr/>
        </p:nvSpPr>
        <p:spPr>
          <a:xfrm>
            <a:off x="6450527" y="1009508"/>
            <a:ext cx="223953" cy="16"/>
          </a:xfrm>
          <a:custGeom>
            <a:avLst/>
            <a:gdLst/>
            <a:ahLst/>
            <a:cxnLst/>
            <a:rect l="l" t="t" r="r" b="b"/>
            <a:pathLst>
              <a:path w="14379" h="1" fill="none" extrusionOk="0">
                <a:moveTo>
                  <a:pt x="1" y="0"/>
                </a:moveTo>
                <a:lnTo>
                  <a:pt x="14379" y="0"/>
                </a:lnTo>
              </a:path>
            </a:pathLst>
          </a:custGeom>
          <a:solidFill>
            <a:srgbClr val="FFF8D9"/>
          </a:solidFill>
          <a:ln w="19050" cap="rnd" cmpd="sng">
            <a:solidFill>
              <a:schemeClr val="dk1"/>
            </a:solidFill>
            <a:prstDash val="solid"/>
            <a:miter lim="41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2"/>
          <p:cNvSpPr/>
          <p:nvPr/>
        </p:nvSpPr>
        <p:spPr>
          <a:xfrm>
            <a:off x="6334195" y="4075619"/>
            <a:ext cx="456623" cy="76110"/>
          </a:xfrm>
          <a:custGeom>
            <a:avLst/>
            <a:gdLst/>
            <a:ahLst/>
            <a:cxnLst/>
            <a:rect l="l" t="t" r="r" b="b"/>
            <a:pathLst>
              <a:path w="25882" h="4314" extrusionOk="0">
                <a:moveTo>
                  <a:pt x="2137" y="0"/>
                </a:moveTo>
                <a:cubicBezTo>
                  <a:pt x="987" y="0"/>
                  <a:pt x="1" y="945"/>
                  <a:pt x="1" y="2136"/>
                </a:cubicBezTo>
                <a:cubicBezTo>
                  <a:pt x="1" y="3328"/>
                  <a:pt x="987" y="4313"/>
                  <a:pt x="2137" y="4313"/>
                </a:cubicBezTo>
                <a:lnTo>
                  <a:pt x="23704" y="4313"/>
                </a:lnTo>
                <a:cubicBezTo>
                  <a:pt x="24895" y="4313"/>
                  <a:pt x="25881" y="3328"/>
                  <a:pt x="25881" y="2136"/>
                </a:cubicBezTo>
                <a:cubicBezTo>
                  <a:pt x="25881" y="945"/>
                  <a:pt x="24895" y="0"/>
                  <a:pt x="23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4890963" y="739607"/>
            <a:ext cx="2080245" cy="1817083"/>
          </a:xfrm>
          <a:prstGeom prst="rect">
            <a:avLst/>
          </a:prstGeom>
        </p:spPr>
      </p:pic>
      <p:pic>
        <p:nvPicPr>
          <p:cNvPr id="4" name="Picture 3"/>
          <p:cNvPicPr>
            <a:picLocks noChangeAspect="1"/>
          </p:cNvPicPr>
          <p:nvPr/>
        </p:nvPicPr>
        <p:blipFill>
          <a:blip r:embed="rId4"/>
          <a:stretch>
            <a:fillRect/>
          </a:stretch>
        </p:blipFill>
        <p:spPr>
          <a:xfrm>
            <a:off x="854914" y="2941675"/>
            <a:ext cx="2997273" cy="997255"/>
          </a:xfrm>
          <a:prstGeom prst="rect">
            <a:avLst/>
          </a:prstGeom>
        </p:spPr>
      </p:pic>
      <p:pic>
        <p:nvPicPr>
          <p:cNvPr id="5" name="Picture 4"/>
          <p:cNvPicPr>
            <a:picLocks noChangeAspect="1"/>
          </p:cNvPicPr>
          <p:nvPr/>
        </p:nvPicPr>
        <p:blipFill>
          <a:blip r:embed="rId5"/>
          <a:stretch>
            <a:fillRect/>
          </a:stretch>
        </p:blipFill>
        <p:spPr>
          <a:xfrm>
            <a:off x="4890963" y="2912602"/>
            <a:ext cx="3317239" cy="102632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7"/>
        <p:cNvGrpSpPr/>
        <p:nvPr/>
      </p:nvGrpSpPr>
      <p:grpSpPr>
        <a:xfrm>
          <a:off x="0" y="0"/>
          <a:ext cx="0" cy="0"/>
          <a:chOff x="0" y="0"/>
          <a:chExt cx="0" cy="0"/>
        </a:xfrm>
      </p:grpSpPr>
      <p:sp>
        <p:nvSpPr>
          <p:cNvPr id="2588" name="Google Shape;2588;p40"/>
          <p:cNvSpPr txBox="1">
            <a:spLocks noGrp="1"/>
          </p:cNvSpPr>
          <p:nvPr>
            <p:ph type="title"/>
          </p:nvPr>
        </p:nvSpPr>
        <p:spPr>
          <a:xfrm>
            <a:off x="734975" y="419931"/>
            <a:ext cx="76740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ahoma" panose="020B0604030504040204" pitchFamily="34" charset="0"/>
                <a:ea typeface="Tahoma" panose="020B0604030504040204" pitchFamily="34" charset="0"/>
                <a:cs typeface="Tahoma" panose="020B0604030504040204" pitchFamily="34" charset="0"/>
              </a:rPr>
              <a:t>04. KẾT QUẢ &amp; ĐÁNH GIÁ</a:t>
            </a:r>
            <a:endParaRPr sz="2500" b="1" dirty="0">
              <a:highlight>
                <a:schemeClr val="lt2"/>
              </a:highlight>
              <a:latin typeface="Tahoma" panose="020B0604030504040204" pitchFamily="34" charset="0"/>
              <a:ea typeface="Tahoma" panose="020B0604030504040204" pitchFamily="34" charset="0"/>
              <a:cs typeface="Tahoma" panose="020B0604030504040204" pitchFamily="34" charset="0"/>
            </a:endParaRPr>
          </a:p>
        </p:txBody>
      </p:sp>
      <p:sp>
        <p:nvSpPr>
          <p:cNvPr id="2589" name="Google Shape;2589;p40"/>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2" name="Google Shape;2591;p40">
            <a:extLst>
              <a:ext uri="{FF2B5EF4-FFF2-40B4-BE49-F238E27FC236}">
                <a16:creationId xmlns:a16="http://schemas.microsoft.com/office/drawing/2014/main" id="{B73229DC-09EE-1D7B-8B12-F2522FDED802}"/>
              </a:ext>
            </a:extLst>
          </p:cNvPr>
          <p:cNvSpPr txBox="1"/>
          <p:nvPr/>
        </p:nvSpPr>
        <p:spPr>
          <a:xfrm>
            <a:off x="590914" y="972242"/>
            <a:ext cx="1377304"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b="1" dirty="0">
                <a:solidFill>
                  <a:schemeClr val="dk1"/>
                </a:solidFill>
                <a:highlight>
                  <a:schemeClr val="lt2"/>
                </a:highlight>
                <a:latin typeface="Times New Roman" panose="02020603050405020304" pitchFamily="18" charset="0"/>
                <a:ea typeface="Krona One"/>
                <a:cs typeface="Times New Roman" panose="02020603050405020304" pitchFamily="18" charset="0"/>
                <a:sym typeface="Krona One"/>
              </a:rPr>
              <a:t>Ảnh gốc</a:t>
            </a:r>
            <a:endParaRPr sz="1800" b="1" dirty="0">
              <a:solidFill>
                <a:schemeClr val="dk1"/>
              </a:solidFill>
              <a:highlight>
                <a:schemeClr val="lt2"/>
              </a:highlight>
              <a:latin typeface="Times New Roman" panose="02020603050405020304" pitchFamily="18" charset="0"/>
              <a:ea typeface="Krona One"/>
              <a:cs typeface="Times New Roman" panose="02020603050405020304" pitchFamily="18" charset="0"/>
              <a:sym typeface="Krona One"/>
            </a:endParaRPr>
          </a:p>
        </p:txBody>
      </p:sp>
      <p:pic>
        <p:nvPicPr>
          <p:cNvPr id="1026" name="Picture 2">
            <a:extLst>
              <a:ext uri="{FF2B5EF4-FFF2-40B4-BE49-F238E27FC236}">
                <a16:creationId xmlns:a16="http://schemas.microsoft.com/office/drawing/2014/main" id="{85A01860-833B-0D44-C764-3804F405C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87" y="1489055"/>
            <a:ext cx="1482231" cy="2223347"/>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591;p40">
            <a:extLst>
              <a:ext uri="{FF2B5EF4-FFF2-40B4-BE49-F238E27FC236}">
                <a16:creationId xmlns:a16="http://schemas.microsoft.com/office/drawing/2014/main" id="{F3A03308-4B8F-953B-BF43-B245CFE07DA3}"/>
              </a:ext>
            </a:extLst>
          </p:cNvPr>
          <p:cNvSpPr txBox="1"/>
          <p:nvPr/>
        </p:nvSpPr>
        <p:spPr>
          <a:xfrm>
            <a:off x="4741609" y="772281"/>
            <a:ext cx="1984312"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b="1" dirty="0">
                <a:solidFill>
                  <a:schemeClr val="dk1"/>
                </a:solidFill>
                <a:highlight>
                  <a:schemeClr val="lt2"/>
                </a:highlight>
                <a:latin typeface="Times New Roman" panose="02020603050405020304" pitchFamily="18" charset="0"/>
                <a:ea typeface="Krona One"/>
                <a:cs typeface="Times New Roman" panose="02020603050405020304" pitchFamily="18" charset="0"/>
                <a:sym typeface="Krona One"/>
              </a:rPr>
              <a:t>Sau khi nén</a:t>
            </a:r>
            <a:endParaRPr sz="1800" b="1" dirty="0">
              <a:solidFill>
                <a:schemeClr val="dk1"/>
              </a:solidFill>
              <a:highlight>
                <a:schemeClr val="lt2"/>
              </a:highlight>
              <a:latin typeface="Times New Roman" panose="02020603050405020304" pitchFamily="18" charset="0"/>
              <a:ea typeface="Krona One"/>
              <a:cs typeface="Times New Roman" panose="02020603050405020304" pitchFamily="18" charset="0"/>
              <a:sym typeface="Krona One"/>
            </a:endParaRPr>
          </a:p>
        </p:txBody>
      </p:sp>
      <p:pic>
        <p:nvPicPr>
          <p:cNvPr id="1028" name="Picture 4">
            <a:extLst>
              <a:ext uri="{FF2B5EF4-FFF2-40B4-BE49-F238E27FC236}">
                <a16:creationId xmlns:a16="http://schemas.microsoft.com/office/drawing/2014/main" id="{B06D8175-4AE7-EC57-3317-46F3437FD3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9744" y="1403881"/>
            <a:ext cx="1482231" cy="222334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01A78C17-6195-EF09-5CC3-8B50DA803909}"/>
              </a:ext>
            </a:extLst>
          </p:cNvPr>
          <p:cNvCxnSpPr>
            <a:cxnSpLocks/>
          </p:cNvCxnSpPr>
          <p:nvPr/>
        </p:nvCxnSpPr>
        <p:spPr>
          <a:xfrm>
            <a:off x="2361184" y="862301"/>
            <a:ext cx="0" cy="2850101"/>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8" name="Picture 7">
            <a:extLst>
              <a:ext uri="{FF2B5EF4-FFF2-40B4-BE49-F238E27FC236}">
                <a16:creationId xmlns:a16="http://schemas.microsoft.com/office/drawing/2014/main" id="{81885FB3-FA6D-9AB1-D816-76841D47F89B}"/>
              </a:ext>
            </a:extLst>
          </p:cNvPr>
          <p:cNvPicPr>
            <a:picLocks noChangeAspect="1"/>
          </p:cNvPicPr>
          <p:nvPr/>
        </p:nvPicPr>
        <p:blipFill>
          <a:blip r:embed="rId5"/>
          <a:stretch>
            <a:fillRect/>
          </a:stretch>
        </p:blipFill>
        <p:spPr>
          <a:xfrm>
            <a:off x="2361184" y="3843520"/>
            <a:ext cx="3196736" cy="731237"/>
          </a:xfrm>
          <a:prstGeom prst="rect">
            <a:avLst/>
          </a:prstGeom>
        </p:spPr>
      </p:pic>
      <p:pic>
        <p:nvPicPr>
          <p:cNvPr id="1030" name="Picture 6">
            <a:extLst>
              <a:ext uri="{FF2B5EF4-FFF2-40B4-BE49-F238E27FC236}">
                <a16:creationId xmlns:a16="http://schemas.microsoft.com/office/drawing/2014/main" id="{5F12CF4E-9D08-485E-1A4A-00D9D0C651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5849" y="1403881"/>
            <a:ext cx="1479237" cy="22188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9397A24-363C-4312-8448-D6C4B7B947C7}"/>
              </a:ext>
            </a:extLst>
          </p:cNvPr>
          <p:cNvPicPr>
            <a:picLocks noChangeAspect="1"/>
          </p:cNvPicPr>
          <p:nvPr/>
        </p:nvPicPr>
        <p:blipFill>
          <a:blip r:embed="rId7"/>
          <a:stretch>
            <a:fillRect/>
          </a:stretch>
        </p:blipFill>
        <p:spPr>
          <a:xfrm>
            <a:off x="5733765" y="3846418"/>
            <a:ext cx="3203407" cy="728339"/>
          </a:xfrm>
          <a:prstGeom prst="rect">
            <a:avLst/>
          </a:prstGeom>
        </p:spPr>
      </p:pic>
    </p:spTree>
    <p:extLst>
      <p:ext uri="{BB962C8B-B14F-4D97-AF65-F5344CB8AC3E}">
        <p14:creationId xmlns:p14="http://schemas.microsoft.com/office/powerpoint/2010/main" val="95335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4"/>
        <p:cNvGrpSpPr/>
        <p:nvPr/>
      </p:nvGrpSpPr>
      <p:grpSpPr>
        <a:xfrm>
          <a:off x="0" y="0"/>
          <a:ext cx="0" cy="0"/>
          <a:chOff x="0" y="0"/>
          <a:chExt cx="0" cy="0"/>
        </a:xfrm>
      </p:grpSpPr>
      <p:sp>
        <p:nvSpPr>
          <p:cNvPr id="2438" name="Google Shape;2438;p34"/>
          <p:cNvSpPr txBox="1">
            <a:spLocks noGrp="1"/>
          </p:cNvSpPr>
          <p:nvPr>
            <p:ph type="subTitle" idx="3"/>
          </p:nvPr>
        </p:nvSpPr>
        <p:spPr>
          <a:xfrm rot="10800000" flipV="1">
            <a:off x="460375" y="1339712"/>
            <a:ext cx="4350459" cy="2384795"/>
          </a:xfrm>
          <a:prstGeom prst="rect">
            <a:avLst/>
          </a:prstGeom>
        </p:spPr>
        <p:txBody>
          <a:bodyPr spcFirstLastPara="1" wrap="square" lIns="91425" tIns="91425" rIns="91425" bIns="91425" anchor="t" anchorCtr="0">
            <a:noAutofit/>
          </a:bodyPr>
          <a:lstStyle/>
          <a:p>
            <a:pPr marL="0" lvl="0" indent="0"/>
            <a:r>
              <a:rPr lang="vi-VN" dirty="0"/>
              <a:t>Ngày nay với sự phát triển của công nghệ và sự phụ thuộc vào máy tính ngày càng lớn, thì việc chúng ta tìm ra một phương pháp hiệu quả để có thể lưu trữ một lượng lớn data. Ví dụ như một người sở hữu một trang web có sử dụng hang ngàn tấm ảnh, chắc chắn sẽ sử dụng một vài cách để có thể nén ảnh lại</a:t>
            </a:r>
            <a:endParaRPr dirty="0"/>
          </a:p>
        </p:txBody>
      </p:sp>
      <p:sp>
        <p:nvSpPr>
          <p:cNvPr id="2439" name="Google Shape;2439;p34"/>
          <p:cNvSpPr txBox="1">
            <a:spLocks noGrp="1"/>
          </p:cNvSpPr>
          <p:nvPr>
            <p:ph type="title" idx="4"/>
          </p:nvPr>
        </p:nvSpPr>
        <p:spPr>
          <a:xfrm>
            <a:off x="733950" y="457200"/>
            <a:ext cx="7674900" cy="5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ahoma" panose="020B0604030504040204" pitchFamily="34" charset="0"/>
                <a:ea typeface="Tahoma" panose="020B0604030504040204" pitchFamily="34" charset="0"/>
                <a:cs typeface="Tahoma" panose="020B0604030504040204" pitchFamily="34" charset="0"/>
              </a:rPr>
              <a:t>LÝ DO CHỌN ĐỀ TÀI</a:t>
            </a:r>
            <a:endParaRPr dirty="0">
              <a:solidFill>
                <a:schemeClr val="lt1"/>
              </a:solidFill>
              <a:latin typeface="Tahoma" panose="020B0604030504040204" pitchFamily="34" charset="0"/>
              <a:ea typeface="Tahoma" panose="020B0604030504040204" pitchFamily="34" charset="0"/>
              <a:cs typeface="Tahoma" panose="020B0604030504040204" pitchFamily="34" charset="0"/>
            </a:endParaRPr>
          </a:p>
        </p:txBody>
      </p:sp>
      <p:sp>
        <p:nvSpPr>
          <p:cNvPr id="2440" name="Google Shape;2440;p34"/>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2442" name="Google Shape;2442;p34"/>
          <p:cNvSpPr/>
          <p:nvPr/>
        </p:nvSpPr>
        <p:spPr>
          <a:xfrm>
            <a:off x="365559" y="515450"/>
            <a:ext cx="369732" cy="418891"/>
          </a:xfrm>
          <a:custGeom>
            <a:avLst/>
            <a:gdLst/>
            <a:ahLst/>
            <a:cxnLst/>
            <a:rect l="l" t="t" r="r" b="b"/>
            <a:pathLst>
              <a:path w="17058" h="19326" extrusionOk="0">
                <a:moveTo>
                  <a:pt x="15013" y="2021"/>
                </a:moveTo>
                <a:lnTo>
                  <a:pt x="11577" y="5741"/>
                </a:lnTo>
                <a:cubicBezTo>
                  <a:pt x="11378" y="5958"/>
                  <a:pt x="11378" y="6290"/>
                  <a:pt x="11577" y="6507"/>
                </a:cubicBezTo>
                <a:lnTo>
                  <a:pt x="15013" y="10230"/>
                </a:lnTo>
                <a:lnTo>
                  <a:pt x="3195" y="10230"/>
                </a:lnTo>
                <a:lnTo>
                  <a:pt x="3195" y="2021"/>
                </a:lnTo>
                <a:close/>
                <a:moveTo>
                  <a:pt x="1716" y="1133"/>
                </a:moveTo>
                <a:cubicBezTo>
                  <a:pt x="1906" y="1136"/>
                  <a:pt x="2060" y="1290"/>
                  <a:pt x="2063" y="1480"/>
                </a:cubicBezTo>
                <a:lnTo>
                  <a:pt x="2063" y="17846"/>
                </a:lnTo>
                <a:cubicBezTo>
                  <a:pt x="2060" y="18036"/>
                  <a:pt x="1906" y="18190"/>
                  <a:pt x="1716" y="18193"/>
                </a:cubicBezTo>
                <a:lnTo>
                  <a:pt x="1483" y="18193"/>
                </a:lnTo>
                <a:cubicBezTo>
                  <a:pt x="1290" y="18190"/>
                  <a:pt x="1136" y="18036"/>
                  <a:pt x="1133" y="17846"/>
                </a:cubicBezTo>
                <a:lnTo>
                  <a:pt x="1133" y="1480"/>
                </a:lnTo>
                <a:cubicBezTo>
                  <a:pt x="1136" y="1290"/>
                  <a:pt x="1290" y="1136"/>
                  <a:pt x="1483" y="1133"/>
                </a:cubicBezTo>
                <a:close/>
                <a:moveTo>
                  <a:pt x="1483" y="1"/>
                </a:moveTo>
                <a:cubicBezTo>
                  <a:pt x="665" y="1"/>
                  <a:pt x="4" y="665"/>
                  <a:pt x="1" y="1480"/>
                </a:cubicBezTo>
                <a:lnTo>
                  <a:pt x="1" y="17846"/>
                </a:lnTo>
                <a:cubicBezTo>
                  <a:pt x="4" y="18661"/>
                  <a:pt x="665" y="19325"/>
                  <a:pt x="1483" y="19325"/>
                </a:cubicBezTo>
                <a:lnTo>
                  <a:pt x="1716" y="19325"/>
                </a:lnTo>
                <a:cubicBezTo>
                  <a:pt x="2531" y="19325"/>
                  <a:pt x="3195" y="18661"/>
                  <a:pt x="3195" y="17846"/>
                </a:cubicBezTo>
                <a:lnTo>
                  <a:pt x="3195" y="11363"/>
                </a:lnTo>
                <a:lnTo>
                  <a:pt x="16306" y="11363"/>
                </a:lnTo>
                <a:cubicBezTo>
                  <a:pt x="16801" y="11360"/>
                  <a:pt x="17058" y="10774"/>
                  <a:pt x="16722" y="10412"/>
                </a:cubicBezTo>
                <a:lnTo>
                  <a:pt x="12764" y="6124"/>
                </a:lnTo>
                <a:lnTo>
                  <a:pt x="16722" y="1836"/>
                </a:lnTo>
                <a:cubicBezTo>
                  <a:pt x="16873" y="1673"/>
                  <a:pt x="16916" y="1432"/>
                  <a:pt x="16825" y="1226"/>
                </a:cubicBezTo>
                <a:cubicBezTo>
                  <a:pt x="16734" y="1021"/>
                  <a:pt x="16532" y="885"/>
                  <a:pt x="16306" y="885"/>
                </a:cubicBezTo>
                <a:lnTo>
                  <a:pt x="3071" y="885"/>
                </a:lnTo>
                <a:cubicBezTo>
                  <a:pt x="2833" y="348"/>
                  <a:pt x="2302" y="1"/>
                  <a:pt x="1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443" name="Google Shape;2443;p34"/>
          <p:cNvGrpSpPr/>
          <p:nvPr/>
        </p:nvGrpSpPr>
        <p:grpSpPr>
          <a:xfrm rot="-5400000">
            <a:off x="8343075" y="176222"/>
            <a:ext cx="1898391" cy="1649926"/>
            <a:chOff x="7170900" y="2667248"/>
            <a:chExt cx="2524456" cy="2194050"/>
          </a:xfrm>
        </p:grpSpPr>
        <p:cxnSp>
          <p:nvCxnSpPr>
            <p:cNvPr id="2444" name="Google Shape;2444;p34"/>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45" name="Google Shape;2445;p34"/>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46" name="Google Shape;2446;p34"/>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47" name="Google Shape;2447;p34"/>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48" name="Google Shape;2448;p34"/>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49" name="Google Shape;2449;p34"/>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50" name="Google Shape;2450;p34"/>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51" name="Google Shape;2451;p34"/>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52" name="Google Shape;2452;p34"/>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53" name="Google Shape;2453;p34"/>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54" name="Google Shape;2454;p34"/>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55" name="Google Shape;2455;p34"/>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56" name="Google Shape;2456;p34"/>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57" name="Google Shape;2457;p34"/>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58" name="Google Shape;2458;p34"/>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59" name="Google Shape;2459;p34"/>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60" name="Google Shape;2460;p34"/>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61" name="Google Shape;2461;p34"/>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62" name="Google Shape;2462;p34"/>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63" name="Google Shape;2463;p34"/>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64" name="Google Shape;2464;p34"/>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65" name="Google Shape;2465;p34"/>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66" name="Google Shape;2466;p34"/>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67" name="Google Shape;2467;p34"/>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68" name="Google Shape;2468;p34"/>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69" name="Google Shape;2469;p34"/>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70" name="Google Shape;2470;p34"/>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71" name="Google Shape;2471;p34"/>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72" name="Google Shape;2472;p34"/>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73" name="Google Shape;2473;p34"/>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74" name="Google Shape;2474;p34"/>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75" name="Google Shape;2475;p34"/>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76" name="Google Shape;2476;p34"/>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77" name="Google Shape;2477;p34"/>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78" name="Google Shape;2478;p34"/>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79" name="Google Shape;2479;p34"/>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80" name="Google Shape;2480;p34"/>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81" name="Google Shape;2481;p34"/>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82" name="Google Shape;2482;p34"/>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83" name="Google Shape;2483;p34"/>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84" name="Google Shape;2484;p34"/>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85" name="Google Shape;2485;p34"/>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86" name="Google Shape;2486;p34"/>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87" name="Google Shape;2487;p34"/>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88" name="Google Shape;2488;p34"/>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89" name="Google Shape;2489;p34"/>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90" name="Google Shape;2490;p34"/>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91" name="Google Shape;2491;p34"/>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92" name="Google Shape;2492;p34"/>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93" name="Google Shape;2493;p34"/>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94" name="Google Shape;2494;p34"/>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95" name="Google Shape;2495;p34"/>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96" name="Google Shape;2496;p34"/>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97" name="Google Shape;2497;p34"/>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98" name="Google Shape;2498;p34"/>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99" name="Google Shape;2499;p34"/>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500" name="Google Shape;2500;p34"/>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501" name="Google Shape;2501;p34"/>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502" name="Google Shape;2502;p34"/>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503" name="Google Shape;2503;p34"/>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
        <p:nvSpPr>
          <p:cNvPr id="6" name="AutoShape 2" descr="An illustration of file compression, with a 50KB text document next to a 20 KB text document, with an arrow from the 50KB to the 20K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5746" y="1309128"/>
            <a:ext cx="3507577" cy="181949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6635" y="2712854"/>
            <a:ext cx="4025253" cy="2272321"/>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57"/>
        <p:cNvGrpSpPr/>
        <p:nvPr/>
      </p:nvGrpSpPr>
      <p:grpSpPr>
        <a:xfrm>
          <a:off x="0" y="0"/>
          <a:ext cx="0" cy="0"/>
          <a:chOff x="0" y="0"/>
          <a:chExt cx="0" cy="0"/>
        </a:xfrm>
      </p:grpSpPr>
      <p:sp>
        <p:nvSpPr>
          <p:cNvPr id="2958" name="Google Shape;2958;p50"/>
          <p:cNvSpPr txBox="1">
            <a:spLocks noGrp="1"/>
          </p:cNvSpPr>
          <p:nvPr>
            <p:ph type="title"/>
          </p:nvPr>
        </p:nvSpPr>
        <p:spPr>
          <a:xfrm>
            <a:off x="740850" y="457200"/>
            <a:ext cx="76680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NGUỒN THAM KHẢO</a:t>
            </a:r>
            <a:endParaRPr dirty="0">
              <a:latin typeface="Times New Roman" panose="02020603050405020304" pitchFamily="18" charset="0"/>
              <a:cs typeface="Times New Roman" panose="02020603050405020304" pitchFamily="18" charset="0"/>
            </a:endParaRPr>
          </a:p>
        </p:txBody>
      </p:sp>
      <p:sp>
        <p:nvSpPr>
          <p:cNvPr id="2959" name="Google Shape;2959;p50"/>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2960" name="Google Shape;2960;p50"/>
          <p:cNvSpPr txBox="1">
            <a:spLocks noGrp="1"/>
          </p:cNvSpPr>
          <p:nvPr>
            <p:ph type="body" idx="1"/>
          </p:nvPr>
        </p:nvSpPr>
        <p:spPr>
          <a:xfrm>
            <a:off x="740850" y="1083300"/>
            <a:ext cx="6805998" cy="2797800"/>
          </a:xfrm>
          <a:prstGeom prst="rect">
            <a:avLst/>
          </a:prstGeom>
        </p:spPr>
        <p:txBody>
          <a:bodyPr spcFirstLastPara="1" wrap="square" lIns="91425" tIns="91425" rIns="91425" bIns="91425" anchor="t" anchorCtr="0">
            <a:noAutofit/>
          </a:bodyPr>
          <a:lstStyle/>
          <a:p>
            <a:pPr marL="171450" lvl="0" indent="-171450">
              <a:buFont typeface="Wingdings" panose="05000000000000000000" pitchFamily="2" charset="2"/>
              <a:buChar char="q"/>
            </a:pPr>
            <a:r>
              <a:rPr lang="en-US" dirty="0">
                <a:hlinkClick r:id="rId3"/>
              </a:rPr>
              <a:t>https://www.baeldung.com/cs/jpeg-compression#:~:text=JPEG%20stands%20for%20Joint%20Photographic,smaller%20than%20the%20original%20one</a:t>
            </a:r>
            <a:r>
              <a:rPr lang="en-US" dirty="0" smtClean="0"/>
              <a:t>.</a:t>
            </a:r>
          </a:p>
          <a:p>
            <a:pPr marL="171450" lvl="0" indent="-171450">
              <a:buFont typeface="Wingdings" panose="05000000000000000000" pitchFamily="2" charset="2"/>
              <a:buChar char="q"/>
            </a:pPr>
            <a:endParaRPr lang="en-US" dirty="0"/>
          </a:p>
          <a:p>
            <a:pPr marL="171450" lvl="0" indent="-171450">
              <a:buFont typeface="Wingdings" panose="05000000000000000000" pitchFamily="2" charset="2"/>
              <a:buChar char="q"/>
            </a:pPr>
            <a:r>
              <a:rPr lang="en-US" dirty="0">
                <a:hlinkClick r:id="rId4"/>
              </a:rPr>
              <a:t>https://</a:t>
            </a:r>
            <a:r>
              <a:rPr lang="en-US" dirty="0" smtClean="0">
                <a:hlinkClick r:id="rId4"/>
              </a:rPr>
              <a:t>www.reasoft.com/tutorials/web/plastic.html</a:t>
            </a:r>
            <a:endParaRPr lang="en-US" dirty="0" smtClean="0"/>
          </a:p>
          <a:p>
            <a:pPr marL="171450" lvl="0" indent="-171450">
              <a:buFont typeface="Wingdings" panose="05000000000000000000" pitchFamily="2" charset="2"/>
              <a:buChar char="q"/>
            </a:pPr>
            <a:endParaRPr lang="en-US" dirty="0"/>
          </a:p>
          <a:p>
            <a:pPr marL="171450" lvl="0" indent="-171450">
              <a:buFont typeface="Wingdings" panose="05000000000000000000" pitchFamily="2" charset="2"/>
              <a:buChar char="q"/>
            </a:pPr>
            <a:r>
              <a:rPr lang="en-US" dirty="0">
                <a:hlinkClick r:id="rId5"/>
              </a:rPr>
              <a:t>https://www.math.cuhk.edu.hk/~</a:t>
            </a:r>
            <a:r>
              <a:rPr lang="en-US" dirty="0" smtClean="0">
                <a:hlinkClick r:id="rId5"/>
              </a:rPr>
              <a:t>lmlui/dct.pdf</a:t>
            </a:r>
            <a:endParaRPr lang="en-US" dirty="0" smtClean="0"/>
          </a:p>
          <a:p>
            <a:pPr marL="171450" lvl="0" indent="-171450">
              <a:buFont typeface="Wingdings" panose="05000000000000000000" pitchFamily="2" charset="2"/>
              <a:buChar char="q"/>
            </a:pPr>
            <a:endParaRPr lang="en-US" dirty="0" smtClean="0"/>
          </a:p>
          <a:p>
            <a:pPr marL="171450" lvl="0" indent="-171450">
              <a:buFont typeface="Wingdings" panose="05000000000000000000" pitchFamily="2" charset="2"/>
              <a:buChar char="q"/>
            </a:pPr>
            <a:r>
              <a:rPr lang="en-US" dirty="0">
                <a:hlinkClick r:id="rId6"/>
              </a:rPr>
              <a:t>https://</a:t>
            </a:r>
            <a:r>
              <a:rPr lang="en-US" dirty="0" smtClean="0">
                <a:hlinkClick r:id="rId6"/>
              </a:rPr>
              <a:t>arxiv.org/pdf/1912.10789.pdf</a:t>
            </a:r>
            <a:endParaRPr lang="en-US" dirty="0" smtClean="0"/>
          </a:p>
          <a:p>
            <a:pPr marL="171450" lvl="0" indent="-171450">
              <a:buFont typeface="Wingdings" panose="05000000000000000000" pitchFamily="2" charset="2"/>
              <a:buChar char="q"/>
            </a:pPr>
            <a:endParaRPr lang="en-US" dirty="0"/>
          </a:p>
          <a:p>
            <a:pPr marL="171450" lvl="0" indent="-171450">
              <a:buFont typeface="Wingdings" panose="05000000000000000000" pitchFamily="2" charset="2"/>
              <a:buChar char="q"/>
            </a:pPr>
            <a:r>
              <a:rPr lang="en-US" dirty="0">
                <a:hlinkClick r:id="rId7"/>
              </a:rPr>
              <a:t>https://</a:t>
            </a:r>
            <a:r>
              <a:rPr lang="en-US" dirty="0" smtClean="0">
                <a:hlinkClick r:id="rId7"/>
              </a:rPr>
              <a:t>medium.com/analytics-vidhya/what-are-dct-coefficients-and-how-jpeg-compression-works-7f46d1e22b4c</a:t>
            </a:r>
            <a:endParaRPr lang="en-US" dirty="0" smtClean="0"/>
          </a:p>
          <a:p>
            <a:pPr marL="0" lvl="0" indent="0">
              <a:buNone/>
            </a:pPr>
            <a:endParaRPr lang="en-US" dirty="0"/>
          </a:p>
          <a:p>
            <a:pPr marL="171450" lvl="0" indent="-171450">
              <a:buFont typeface="Wingdings" panose="05000000000000000000" pitchFamily="2" charset="2"/>
              <a:buChar char="q"/>
            </a:pPr>
            <a:endParaRPr dirty="0"/>
          </a:p>
        </p:txBody>
      </p:sp>
    </p:spTree>
    <p:extLst>
      <p:ext uri="{BB962C8B-B14F-4D97-AF65-F5344CB8AC3E}">
        <p14:creationId xmlns:p14="http://schemas.microsoft.com/office/powerpoint/2010/main" val="1427666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8"/>
        <p:cNvGrpSpPr/>
        <p:nvPr/>
      </p:nvGrpSpPr>
      <p:grpSpPr>
        <a:xfrm>
          <a:off x="0" y="0"/>
          <a:ext cx="0" cy="0"/>
          <a:chOff x="0" y="0"/>
          <a:chExt cx="0" cy="0"/>
        </a:xfrm>
      </p:grpSpPr>
      <p:sp>
        <p:nvSpPr>
          <p:cNvPr id="2349" name="Google Shape;2349;p32"/>
          <p:cNvSpPr/>
          <p:nvPr/>
        </p:nvSpPr>
        <p:spPr>
          <a:xfrm>
            <a:off x="6400200" y="538799"/>
            <a:ext cx="3239100" cy="3690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2"/>
          <p:cNvSpPr/>
          <p:nvPr/>
        </p:nvSpPr>
        <p:spPr>
          <a:xfrm>
            <a:off x="7207500" y="-328676"/>
            <a:ext cx="3658200" cy="36582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2"/>
          <p:cNvSpPr/>
          <p:nvPr/>
        </p:nvSpPr>
        <p:spPr>
          <a:xfrm>
            <a:off x="5886375" y="132012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2"/>
          <p:cNvSpPr/>
          <p:nvPr/>
        </p:nvSpPr>
        <p:spPr>
          <a:xfrm>
            <a:off x="5763756" y="3961679"/>
            <a:ext cx="1204140" cy="718924"/>
          </a:xfrm>
          <a:custGeom>
            <a:avLst/>
            <a:gdLst/>
            <a:ahLst/>
            <a:cxnLst/>
            <a:rect l="l" t="t" r="r" b="b"/>
            <a:pathLst>
              <a:path w="115422" h="68912" extrusionOk="0">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w="28575" cap="flat" cmpd="sng">
            <a:solidFill>
              <a:schemeClr val="lt1"/>
            </a:solidFill>
            <a:prstDash val="solid"/>
            <a:round/>
            <a:headEnd type="none" w="med" len="med"/>
            <a:tailEnd type="none" w="med" len="med"/>
          </a:ln>
        </p:spPr>
      </p:sp>
      <p:sp>
        <p:nvSpPr>
          <p:cNvPr id="2353" name="Google Shape;2353;p32"/>
          <p:cNvSpPr/>
          <p:nvPr/>
        </p:nvSpPr>
        <p:spPr>
          <a:xfrm>
            <a:off x="8718025" y="749550"/>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2"/>
          <p:cNvSpPr txBox="1">
            <a:spLocks noGrp="1"/>
          </p:cNvSpPr>
          <p:nvPr>
            <p:ph type="title"/>
          </p:nvPr>
        </p:nvSpPr>
        <p:spPr>
          <a:xfrm>
            <a:off x="740850" y="457200"/>
            <a:ext cx="4783200" cy="88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ahoma" panose="020B0604030504040204" pitchFamily="34" charset="0"/>
                <a:ea typeface="Tahoma" panose="020B0604030504040204" pitchFamily="34" charset="0"/>
                <a:cs typeface="Tahoma" panose="020B0604030504040204" pitchFamily="34" charset="0"/>
              </a:rPr>
              <a:t>PHÂN CHIA CÔNG VIỆC</a:t>
            </a:r>
            <a:endParaRPr dirty="0">
              <a:solidFill>
                <a:schemeClr val="lt1"/>
              </a:solidFill>
              <a:latin typeface="Tahoma" panose="020B0604030504040204" pitchFamily="34" charset="0"/>
              <a:ea typeface="Tahoma" panose="020B0604030504040204" pitchFamily="34" charset="0"/>
              <a:cs typeface="Tahoma" panose="020B0604030504040204" pitchFamily="34" charset="0"/>
            </a:endParaRPr>
          </a:p>
        </p:txBody>
      </p:sp>
      <p:sp>
        <p:nvSpPr>
          <p:cNvPr id="2356" name="Google Shape;2356;p32"/>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graphicFrame>
        <p:nvGraphicFramePr>
          <p:cNvPr id="2" name="Table 1"/>
          <p:cNvGraphicFramePr>
            <a:graphicFrameLocks noGrp="1"/>
          </p:cNvGraphicFramePr>
          <p:nvPr>
            <p:extLst>
              <p:ext uri="{D42A27DB-BD31-4B8C-83A1-F6EECF244321}">
                <p14:modId xmlns:p14="http://schemas.microsoft.com/office/powerpoint/2010/main" val="3123566664"/>
              </p:ext>
            </p:extLst>
          </p:nvPr>
        </p:nvGraphicFramePr>
        <p:xfrm>
          <a:off x="1108500" y="1502194"/>
          <a:ext cx="4929376" cy="1112520"/>
        </p:xfrm>
        <a:graphic>
          <a:graphicData uri="http://schemas.openxmlformats.org/drawingml/2006/table">
            <a:tbl>
              <a:tblPr firstRow="1" bandRow="1">
                <a:tableStyleId>{80E1334F-C590-477B-921D-FA623FAF7B55}</a:tableStyleId>
              </a:tblPr>
              <a:tblGrid>
                <a:gridCol w="2464688">
                  <a:extLst>
                    <a:ext uri="{9D8B030D-6E8A-4147-A177-3AD203B41FA5}">
                      <a16:colId xmlns:a16="http://schemas.microsoft.com/office/drawing/2014/main" val="1902175423"/>
                    </a:ext>
                  </a:extLst>
                </a:gridCol>
                <a:gridCol w="2464688">
                  <a:extLst>
                    <a:ext uri="{9D8B030D-6E8A-4147-A177-3AD203B41FA5}">
                      <a16:colId xmlns:a16="http://schemas.microsoft.com/office/drawing/2014/main" val="4080751203"/>
                    </a:ext>
                  </a:extLst>
                </a:gridCol>
              </a:tblGrid>
              <a:tr h="370840">
                <a:tc>
                  <a:txBody>
                    <a:bodyPr/>
                    <a:lstStyle/>
                    <a:p>
                      <a:pPr algn="ctr"/>
                      <a:r>
                        <a:rPr lang="en-US" dirty="0" err="1" smtClean="0"/>
                        <a:t>Họ</a:t>
                      </a:r>
                      <a:r>
                        <a:rPr lang="en-US" baseline="0" dirty="0" smtClean="0"/>
                        <a:t> </a:t>
                      </a:r>
                      <a:r>
                        <a:rPr lang="en-US" baseline="0" dirty="0" err="1" smtClean="0"/>
                        <a:t>tên</a:t>
                      </a:r>
                      <a:endParaRPr lang="en-US" dirty="0"/>
                    </a:p>
                  </a:txBody>
                  <a:tcPr/>
                </a:tc>
                <a:tc>
                  <a:txBody>
                    <a:bodyPr/>
                    <a:lstStyle/>
                    <a:p>
                      <a:pPr algn="ctr"/>
                      <a:r>
                        <a:rPr lang="en-US" dirty="0" err="1" smtClean="0"/>
                        <a:t>Công</a:t>
                      </a:r>
                      <a:r>
                        <a:rPr lang="en-US" baseline="0" dirty="0" smtClean="0"/>
                        <a:t> </a:t>
                      </a:r>
                      <a:r>
                        <a:rPr lang="en-US" baseline="0" dirty="0" err="1" smtClean="0"/>
                        <a:t>việc</a:t>
                      </a:r>
                      <a:endParaRPr lang="en-US" dirty="0"/>
                    </a:p>
                  </a:txBody>
                  <a:tcPr/>
                </a:tc>
                <a:extLst>
                  <a:ext uri="{0D108BD9-81ED-4DB2-BD59-A6C34878D82A}">
                    <a16:rowId xmlns:a16="http://schemas.microsoft.com/office/drawing/2014/main" val="2729846981"/>
                  </a:ext>
                </a:extLst>
              </a:tr>
              <a:tr h="370840">
                <a:tc>
                  <a:txBody>
                    <a:bodyPr/>
                    <a:lstStyle/>
                    <a:p>
                      <a:r>
                        <a:rPr lang="en-US" dirty="0" err="1" smtClean="0"/>
                        <a:t>Trương</a:t>
                      </a:r>
                      <a:r>
                        <a:rPr lang="en-US" baseline="0" dirty="0" smtClean="0"/>
                        <a:t> </a:t>
                      </a:r>
                      <a:r>
                        <a:rPr lang="en-US" baseline="0" dirty="0" err="1" smtClean="0"/>
                        <a:t>Đăng</a:t>
                      </a:r>
                      <a:r>
                        <a:rPr lang="en-US" baseline="0" dirty="0" smtClean="0"/>
                        <a:t> </a:t>
                      </a:r>
                      <a:r>
                        <a:rPr lang="en-US" baseline="0" dirty="0" err="1" smtClean="0"/>
                        <a:t>Nghĩa</a:t>
                      </a:r>
                      <a:endParaRPr lang="en-US" dirty="0"/>
                    </a:p>
                  </a:txBody>
                  <a:tcPr/>
                </a:tc>
                <a:tc>
                  <a:txBody>
                    <a:bodyPr/>
                    <a:lstStyle/>
                    <a:p>
                      <a:r>
                        <a:rPr lang="en-US" dirty="0" err="1" smtClean="0"/>
                        <a:t>Xây</a:t>
                      </a:r>
                      <a:r>
                        <a:rPr lang="en-US" baseline="0" dirty="0" smtClean="0"/>
                        <a:t> </a:t>
                      </a:r>
                      <a:r>
                        <a:rPr lang="en-US" baseline="0" dirty="0" err="1" smtClean="0"/>
                        <a:t>dựng</a:t>
                      </a:r>
                      <a:r>
                        <a:rPr lang="en-US" baseline="0" dirty="0" smtClean="0"/>
                        <a:t> </a:t>
                      </a:r>
                      <a:r>
                        <a:rPr lang="en-US" baseline="0" dirty="0" err="1" smtClean="0"/>
                        <a:t>chương</a:t>
                      </a:r>
                      <a:r>
                        <a:rPr lang="en-US" baseline="0" dirty="0" smtClean="0"/>
                        <a:t> </a:t>
                      </a:r>
                      <a:r>
                        <a:rPr lang="en-US" baseline="0" dirty="0" err="1" smtClean="0"/>
                        <a:t>trình</a:t>
                      </a:r>
                      <a:endParaRPr lang="en-US" dirty="0"/>
                    </a:p>
                  </a:txBody>
                  <a:tcPr/>
                </a:tc>
                <a:extLst>
                  <a:ext uri="{0D108BD9-81ED-4DB2-BD59-A6C34878D82A}">
                    <a16:rowId xmlns:a16="http://schemas.microsoft.com/office/drawing/2014/main" val="926016558"/>
                  </a:ext>
                </a:extLst>
              </a:tr>
              <a:tr h="370840">
                <a:tc>
                  <a:txBody>
                    <a:bodyPr/>
                    <a:lstStyle/>
                    <a:p>
                      <a:r>
                        <a:rPr lang="en-US" dirty="0" err="1" smtClean="0"/>
                        <a:t>Lê</a:t>
                      </a:r>
                      <a:r>
                        <a:rPr lang="en-US" baseline="0" dirty="0" smtClean="0"/>
                        <a:t> </a:t>
                      </a:r>
                      <a:r>
                        <a:rPr lang="en-US" baseline="0" dirty="0" err="1" smtClean="0"/>
                        <a:t>Phước</a:t>
                      </a:r>
                      <a:r>
                        <a:rPr lang="en-US" baseline="0" dirty="0" smtClean="0"/>
                        <a:t> </a:t>
                      </a:r>
                      <a:r>
                        <a:rPr lang="en-US" baseline="0" dirty="0" err="1" smtClean="0"/>
                        <a:t>Trung</a:t>
                      </a:r>
                      <a:endParaRPr lang="en-US" dirty="0"/>
                    </a:p>
                  </a:txBody>
                  <a:tcPr/>
                </a:tc>
                <a:tc>
                  <a:txBody>
                    <a:bodyPr/>
                    <a:lstStyle/>
                    <a:p>
                      <a:r>
                        <a:rPr lang="en-US" dirty="0" err="1" smtClean="0"/>
                        <a:t>Xây</a:t>
                      </a:r>
                      <a:r>
                        <a:rPr lang="en-US" baseline="0" dirty="0" smtClean="0"/>
                        <a:t> </a:t>
                      </a:r>
                      <a:r>
                        <a:rPr lang="en-US" baseline="0" dirty="0" err="1" smtClean="0"/>
                        <a:t>dựng</a:t>
                      </a:r>
                      <a:r>
                        <a:rPr lang="en-US" baseline="0" dirty="0" smtClean="0"/>
                        <a:t> slide, </a:t>
                      </a:r>
                      <a:r>
                        <a:rPr lang="en-US" baseline="0" dirty="0" err="1" smtClean="0"/>
                        <a:t>viết</a:t>
                      </a:r>
                      <a:r>
                        <a:rPr lang="en-US" baseline="0" dirty="0" smtClean="0"/>
                        <a:t> </a:t>
                      </a:r>
                      <a:r>
                        <a:rPr lang="en-US" baseline="0" dirty="0" err="1" smtClean="0"/>
                        <a:t>báo</a:t>
                      </a:r>
                      <a:r>
                        <a:rPr lang="en-US" baseline="0" dirty="0" smtClean="0"/>
                        <a:t> </a:t>
                      </a:r>
                      <a:r>
                        <a:rPr lang="en-US" baseline="0" dirty="0" err="1" smtClean="0"/>
                        <a:t>cáo</a:t>
                      </a:r>
                      <a:endParaRPr lang="en-US" dirty="0"/>
                    </a:p>
                  </a:txBody>
                  <a:tcPr/>
                </a:tc>
                <a:extLst>
                  <a:ext uri="{0D108BD9-81ED-4DB2-BD59-A6C34878D82A}">
                    <a16:rowId xmlns:a16="http://schemas.microsoft.com/office/drawing/2014/main" val="435489865"/>
                  </a:ext>
                </a:extLst>
              </a:tr>
            </a:tbl>
          </a:graphicData>
        </a:graphic>
      </p:graphicFrame>
    </p:spTree>
    <p:extLst>
      <p:ext uri="{BB962C8B-B14F-4D97-AF65-F5344CB8AC3E}">
        <p14:creationId xmlns:p14="http://schemas.microsoft.com/office/powerpoint/2010/main" val="196541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44"/>
        <p:cNvGrpSpPr/>
        <p:nvPr/>
      </p:nvGrpSpPr>
      <p:grpSpPr>
        <a:xfrm>
          <a:off x="0" y="0"/>
          <a:ext cx="0" cy="0"/>
          <a:chOff x="0" y="0"/>
          <a:chExt cx="0" cy="0"/>
        </a:xfrm>
      </p:grpSpPr>
      <p:sp>
        <p:nvSpPr>
          <p:cNvPr id="2545" name="Google Shape;2545;p37"/>
          <p:cNvSpPr txBox="1">
            <a:spLocks noGrp="1"/>
          </p:cNvSpPr>
          <p:nvPr>
            <p:ph type="title"/>
          </p:nvPr>
        </p:nvSpPr>
        <p:spPr>
          <a:xfrm>
            <a:off x="1211161" y="1018692"/>
            <a:ext cx="3209100" cy="45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latin typeface="Tahoma" panose="020B0604030504040204" pitchFamily="34" charset="0"/>
                <a:ea typeface="Tahoma" panose="020B0604030504040204" pitchFamily="34" charset="0"/>
                <a:cs typeface="Tahoma" panose="020B0604030504040204" pitchFamily="34" charset="0"/>
              </a:rPr>
              <a:t>01. TIỀN XỬ LÝ ẢNH</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546" name="Google Shape;2546;p37"/>
          <p:cNvSpPr txBox="1">
            <a:spLocks noGrp="1"/>
          </p:cNvSpPr>
          <p:nvPr>
            <p:ph type="subTitle" idx="1"/>
          </p:nvPr>
        </p:nvSpPr>
        <p:spPr>
          <a:xfrm>
            <a:off x="859694" y="1410521"/>
            <a:ext cx="3209025" cy="8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bước</a:t>
            </a:r>
            <a:r>
              <a:rPr lang="en-US" dirty="0" smtClean="0"/>
              <a:t> </a:t>
            </a:r>
            <a:r>
              <a:rPr lang="en-US" dirty="0" err="1" smtClean="0"/>
              <a:t>sửa</a:t>
            </a:r>
            <a:r>
              <a:rPr lang="en-US" dirty="0" smtClean="0"/>
              <a:t> </a:t>
            </a:r>
            <a:r>
              <a:rPr lang="en-US" dirty="0" err="1" smtClean="0"/>
              <a:t>đổi</a:t>
            </a:r>
            <a:r>
              <a:rPr lang="en-US" dirty="0" smtClean="0"/>
              <a:t> </a:t>
            </a:r>
            <a:r>
              <a:rPr lang="en-US" dirty="0" err="1" smtClean="0"/>
              <a:t>để</a:t>
            </a:r>
            <a:r>
              <a:rPr lang="en-US" dirty="0" smtClean="0"/>
              <a:t> </a:t>
            </a:r>
            <a:r>
              <a:rPr lang="en-US" dirty="0" err="1" smtClean="0"/>
              <a:t>chuẩn</a:t>
            </a:r>
            <a:r>
              <a:rPr lang="en-US" dirty="0" smtClean="0"/>
              <a:t> </a:t>
            </a:r>
            <a:r>
              <a:rPr lang="en-US" dirty="0" err="1" smtClean="0"/>
              <a:t>bị</a:t>
            </a:r>
            <a:r>
              <a:rPr lang="en-US" dirty="0" smtClean="0"/>
              <a:t> </a:t>
            </a:r>
            <a:r>
              <a:rPr lang="en-US" dirty="0" err="1" smtClean="0"/>
              <a:t>cho</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nén</a:t>
            </a:r>
            <a:r>
              <a:rPr lang="en-US" dirty="0" smtClean="0"/>
              <a: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548" name="Google Shape;2548;p37"/>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2549" name="Google Shape;2549;p37"/>
          <p:cNvSpPr txBox="1">
            <a:spLocks noGrp="1"/>
          </p:cNvSpPr>
          <p:nvPr>
            <p:ph type="title" idx="2"/>
          </p:nvPr>
        </p:nvSpPr>
        <p:spPr>
          <a:xfrm>
            <a:off x="934376" y="2056153"/>
            <a:ext cx="3445064" cy="45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latin typeface="Tahoma" panose="020B0604030504040204" pitchFamily="34" charset="0"/>
                <a:ea typeface="Tahoma" panose="020B0604030504040204" pitchFamily="34" charset="0"/>
                <a:cs typeface="Tahoma" panose="020B0604030504040204" pitchFamily="34" charset="0"/>
              </a:rPr>
              <a:t>02. DCT &amp; QUANTIZATION</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550" name="Google Shape;2550;p37"/>
          <p:cNvSpPr txBox="1">
            <a:spLocks noGrp="1"/>
          </p:cNvSpPr>
          <p:nvPr>
            <p:ph type="subTitle" idx="3"/>
          </p:nvPr>
        </p:nvSpPr>
        <p:spPr>
          <a:xfrm>
            <a:off x="977676" y="2529385"/>
            <a:ext cx="3209100" cy="8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smtClean="0"/>
              <a:t>Giới thiệu thuật toán DCT và kĩ thuật Quantization</a:t>
            </a:r>
            <a:endParaRPr sz="1400" dirty="0"/>
          </a:p>
        </p:txBody>
      </p:sp>
      <p:sp>
        <p:nvSpPr>
          <p:cNvPr id="2551" name="Google Shape;2551;p37"/>
          <p:cNvSpPr txBox="1">
            <a:spLocks noGrp="1"/>
          </p:cNvSpPr>
          <p:nvPr>
            <p:ph type="title" idx="4"/>
          </p:nvPr>
        </p:nvSpPr>
        <p:spPr>
          <a:xfrm>
            <a:off x="1170340" y="3331202"/>
            <a:ext cx="3209100" cy="45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ahoma" panose="020B0604030504040204" pitchFamily="34" charset="0"/>
                <a:ea typeface="Tahoma" panose="020B0604030504040204" pitchFamily="34" charset="0"/>
                <a:cs typeface="Tahoma" panose="020B0604030504040204" pitchFamily="34" charset="0"/>
              </a:rPr>
              <a:t>03. </a:t>
            </a:r>
            <a:r>
              <a:rPr lang="en-US" dirty="0" smtClean="0">
                <a:latin typeface="Tahoma" panose="020B0604030504040204" pitchFamily="34" charset="0"/>
                <a:ea typeface="Tahoma" panose="020B0604030504040204" pitchFamily="34" charset="0"/>
                <a:cs typeface="Tahoma" panose="020B0604030504040204" pitchFamily="34" charset="0"/>
              </a:rPr>
              <a:t>LRE &amp; HUFFMAN</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552" name="Google Shape;2552;p37"/>
          <p:cNvSpPr txBox="1">
            <a:spLocks noGrp="1"/>
          </p:cNvSpPr>
          <p:nvPr>
            <p:ph type="subTitle" idx="5"/>
          </p:nvPr>
        </p:nvSpPr>
        <p:spPr>
          <a:xfrm>
            <a:off x="859694" y="3786002"/>
            <a:ext cx="3209100" cy="8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Giới</a:t>
            </a:r>
            <a:r>
              <a:rPr lang="en-US" dirty="0" smtClean="0"/>
              <a:t> </a:t>
            </a:r>
            <a:r>
              <a:rPr lang="en-US" dirty="0" err="1" smtClean="0"/>
              <a:t>thiệu</a:t>
            </a:r>
            <a:r>
              <a:rPr lang="en-US" dirty="0" smtClean="0"/>
              <a:t> </a:t>
            </a:r>
            <a:r>
              <a:rPr lang="en-US" dirty="0" err="1" smtClean="0"/>
              <a:t>thuật</a:t>
            </a:r>
            <a:r>
              <a:rPr lang="en-US" dirty="0" smtClean="0"/>
              <a:t> </a:t>
            </a:r>
            <a:r>
              <a:rPr lang="en-US" dirty="0" err="1" smtClean="0"/>
              <a:t>toán</a:t>
            </a:r>
            <a:r>
              <a:rPr lang="en-US" dirty="0" smtClean="0"/>
              <a:t> LRE </a:t>
            </a:r>
            <a:r>
              <a:rPr lang="en-US" dirty="0" err="1" smtClean="0"/>
              <a:t>và</a:t>
            </a:r>
            <a:r>
              <a:rPr lang="en-US" dirty="0" smtClean="0"/>
              <a:t> </a:t>
            </a:r>
            <a:r>
              <a:rPr lang="en-US" dirty="0" err="1" smtClean="0"/>
              <a:t>thuật</a:t>
            </a:r>
            <a:r>
              <a:rPr lang="en-US" dirty="0" smtClean="0"/>
              <a:t> </a:t>
            </a:r>
            <a:r>
              <a:rPr lang="en-US" dirty="0" err="1" smtClean="0"/>
              <a:t>toán</a:t>
            </a:r>
            <a:r>
              <a:rPr lang="en-US" dirty="0" smtClean="0"/>
              <a:t> Huffman </a:t>
            </a:r>
            <a:endParaRPr dirty="0"/>
          </a:p>
        </p:txBody>
      </p:sp>
      <p:sp>
        <p:nvSpPr>
          <p:cNvPr id="2555" name="Google Shape;2555;p37"/>
          <p:cNvSpPr txBox="1">
            <a:spLocks noGrp="1"/>
          </p:cNvSpPr>
          <p:nvPr>
            <p:ph type="title" idx="8"/>
          </p:nvPr>
        </p:nvSpPr>
        <p:spPr>
          <a:xfrm>
            <a:off x="4835081" y="1075641"/>
            <a:ext cx="3494997" cy="45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latin typeface="Tahoma" panose="020B0604030504040204" pitchFamily="34" charset="0"/>
                <a:ea typeface="Tahoma" panose="020B0604030504040204" pitchFamily="34" charset="0"/>
                <a:cs typeface="Tahoma" panose="020B0604030504040204" pitchFamily="34" charset="0"/>
              </a:rPr>
              <a:t>04. KẾT QUẢ &amp; ĐÁNH GIÁ</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556" name="Google Shape;2556;p37"/>
          <p:cNvSpPr txBox="1">
            <a:spLocks noGrp="1"/>
          </p:cNvSpPr>
          <p:nvPr>
            <p:ph type="subTitle" idx="9"/>
          </p:nvPr>
        </p:nvSpPr>
        <p:spPr>
          <a:xfrm>
            <a:off x="4835081" y="1534041"/>
            <a:ext cx="3209100" cy="8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Đưa ra kết quả đạt được sau khi nén và giải nén hình ảnh và đánh giá</a:t>
            </a:r>
            <a:endParaRPr dirty="0"/>
          </a:p>
        </p:txBody>
      </p:sp>
      <p:sp>
        <p:nvSpPr>
          <p:cNvPr id="17" name="Google Shape;2331;p31"/>
          <p:cNvSpPr txBox="1">
            <a:spLocks noGrp="1"/>
          </p:cNvSpPr>
          <p:nvPr>
            <p:ph type="title" idx="15"/>
          </p:nvPr>
        </p:nvSpPr>
        <p:spPr>
          <a:xfrm>
            <a:off x="733950" y="457200"/>
            <a:ext cx="7674900" cy="5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Tree>
    <p:extLst>
      <p:ext uri="{BB962C8B-B14F-4D97-AF65-F5344CB8AC3E}">
        <p14:creationId xmlns:p14="http://schemas.microsoft.com/office/powerpoint/2010/main" val="2212413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0"/>
        <p:cNvGrpSpPr/>
        <p:nvPr/>
      </p:nvGrpSpPr>
      <p:grpSpPr>
        <a:xfrm>
          <a:off x="0" y="0"/>
          <a:ext cx="0" cy="0"/>
          <a:chOff x="0" y="0"/>
          <a:chExt cx="0" cy="0"/>
        </a:xfrm>
      </p:grpSpPr>
      <p:sp>
        <p:nvSpPr>
          <p:cNvPr id="2361" name="Google Shape;2361;p33"/>
          <p:cNvSpPr/>
          <p:nvPr/>
        </p:nvSpPr>
        <p:spPr>
          <a:xfrm>
            <a:off x="7724750" y="-733562"/>
            <a:ext cx="2742000" cy="218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3"/>
          <p:cNvSpPr/>
          <p:nvPr/>
        </p:nvSpPr>
        <p:spPr>
          <a:xfrm>
            <a:off x="6808525" y="2948550"/>
            <a:ext cx="3312300" cy="33123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3"/>
          <p:cNvSpPr/>
          <p:nvPr/>
        </p:nvSpPr>
        <p:spPr>
          <a:xfrm rot="-10610207">
            <a:off x="3024833" y="684797"/>
            <a:ext cx="2980698" cy="1779607"/>
          </a:xfrm>
          <a:custGeom>
            <a:avLst/>
            <a:gdLst/>
            <a:ahLst/>
            <a:cxnLst/>
            <a:rect l="l" t="t" r="r" b="b"/>
            <a:pathLst>
              <a:path w="115422" h="68912" extrusionOk="0">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w="28575" cap="flat" cmpd="sng">
            <a:solidFill>
              <a:schemeClr val="lt1"/>
            </a:solidFill>
            <a:prstDash val="solid"/>
            <a:round/>
            <a:headEnd type="none" w="med" len="med"/>
            <a:tailEnd type="none" w="med" len="med"/>
          </a:ln>
        </p:spPr>
      </p:sp>
      <p:sp>
        <p:nvSpPr>
          <p:cNvPr id="2364" name="Google Shape;2364;p33"/>
          <p:cNvSpPr/>
          <p:nvPr/>
        </p:nvSpPr>
        <p:spPr>
          <a:xfrm>
            <a:off x="-1160375" y="-1414926"/>
            <a:ext cx="3658200" cy="36582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5" name="Google Shape;2365;p33"/>
          <p:cNvGrpSpPr/>
          <p:nvPr/>
        </p:nvGrpSpPr>
        <p:grpSpPr>
          <a:xfrm>
            <a:off x="1873050" y="4125422"/>
            <a:ext cx="1898391" cy="1649926"/>
            <a:chOff x="7170900" y="2667248"/>
            <a:chExt cx="2524456" cy="2194050"/>
          </a:xfrm>
        </p:grpSpPr>
        <p:cxnSp>
          <p:nvCxnSpPr>
            <p:cNvPr id="2366" name="Google Shape;2366;p33"/>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67" name="Google Shape;2367;p33"/>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68" name="Google Shape;2368;p33"/>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69" name="Google Shape;2369;p33"/>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70" name="Google Shape;2370;p33"/>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71" name="Google Shape;2371;p33"/>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72" name="Google Shape;2372;p33"/>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73" name="Google Shape;2373;p33"/>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74" name="Google Shape;2374;p33"/>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75" name="Google Shape;2375;p33"/>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76" name="Google Shape;2376;p33"/>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77" name="Google Shape;2377;p33"/>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78" name="Google Shape;2378;p33"/>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79" name="Google Shape;2379;p33"/>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80" name="Google Shape;2380;p33"/>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81" name="Google Shape;2381;p33"/>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82" name="Google Shape;2382;p33"/>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83" name="Google Shape;2383;p33"/>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84" name="Google Shape;2384;p33"/>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85" name="Google Shape;2385;p33"/>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86" name="Google Shape;2386;p33"/>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87" name="Google Shape;2387;p33"/>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88" name="Google Shape;2388;p33"/>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89" name="Google Shape;2389;p33"/>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90" name="Google Shape;2390;p33"/>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91" name="Google Shape;2391;p33"/>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92" name="Google Shape;2392;p33"/>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93" name="Google Shape;2393;p33"/>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94" name="Google Shape;2394;p33"/>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95" name="Google Shape;2395;p33"/>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96" name="Google Shape;2396;p33"/>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97" name="Google Shape;2397;p33"/>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98" name="Google Shape;2398;p33"/>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99" name="Google Shape;2399;p33"/>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00" name="Google Shape;2400;p33"/>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01" name="Google Shape;2401;p33"/>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02" name="Google Shape;2402;p33"/>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03" name="Google Shape;2403;p33"/>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04" name="Google Shape;2404;p33"/>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05" name="Google Shape;2405;p33"/>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06" name="Google Shape;2406;p33"/>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07" name="Google Shape;2407;p33"/>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08" name="Google Shape;2408;p33"/>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09" name="Google Shape;2409;p33"/>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10" name="Google Shape;2410;p33"/>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11" name="Google Shape;2411;p33"/>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12" name="Google Shape;2412;p33"/>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13" name="Google Shape;2413;p33"/>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14" name="Google Shape;2414;p33"/>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15" name="Google Shape;2415;p33"/>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16" name="Google Shape;2416;p33"/>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17" name="Google Shape;2417;p33"/>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18" name="Google Shape;2418;p33"/>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19" name="Google Shape;2419;p33"/>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20" name="Google Shape;2420;p33"/>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21" name="Google Shape;2421;p33"/>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22" name="Google Shape;2422;p33"/>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23" name="Google Shape;2423;p33"/>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24" name="Google Shape;2424;p33"/>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25" name="Google Shape;2425;p33"/>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
        <p:nvSpPr>
          <p:cNvPr id="2426" name="Google Shape;2426;p33"/>
          <p:cNvSpPr txBox="1">
            <a:spLocks noGrp="1"/>
          </p:cNvSpPr>
          <p:nvPr>
            <p:ph type="title"/>
          </p:nvPr>
        </p:nvSpPr>
        <p:spPr>
          <a:xfrm>
            <a:off x="1873050" y="2634150"/>
            <a:ext cx="5397900" cy="7047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dirty="0" smtClean="0">
                <a:latin typeface="Tahoma" panose="020B0604030504040204" pitchFamily="34" charset="0"/>
                <a:ea typeface="Tahoma" panose="020B0604030504040204" pitchFamily="34" charset="0"/>
                <a:cs typeface="Tahoma" panose="020B0604030504040204" pitchFamily="34" charset="0"/>
              </a:rPr>
              <a:t>TIỀN XỬ LÝ ẢNH</a:t>
            </a:r>
            <a:endParaRPr i="1" dirty="0">
              <a:latin typeface="Tahoma" panose="020B0604030504040204" pitchFamily="34" charset="0"/>
              <a:ea typeface="Tahoma" panose="020B0604030504040204" pitchFamily="34" charset="0"/>
              <a:cs typeface="Tahoma" panose="020B0604030504040204" pitchFamily="34" charset="0"/>
            </a:endParaRPr>
          </a:p>
        </p:txBody>
      </p:sp>
      <p:sp>
        <p:nvSpPr>
          <p:cNvPr id="2427" name="Google Shape;2427;p33"/>
          <p:cNvSpPr txBox="1">
            <a:spLocks noGrp="1"/>
          </p:cNvSpPr>
          <p:nvPr>
            <p:ph type="title" idx="2"/>
          </p:nvPr>
        </p:nvSpPr>
        <p:spPr>
          <a:xfrm>
            <a:off x="3397202" y="1228950"/>
            <a:ext cx="2349600" cy="127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accent2"/>
                </a:solidFill>
                <a:latin typeface="Tahoma" panose="020B0604030504040204" pitchFamily="34" charset="0"/>
                <a:ea typeface="Tahoma" panose="020B0604030504040204" pitchFamily="34" charset="0"/>
                <a:cs typeface="Tahoma" panose="020B0604030504040204" pitchFamily="34" charset="0"/>
              </a:rPr>
              <a:t>01</a:t>
            </a:r>
            <a:endParaRPr dirty="0">
              <a:solidFill>
                <a:schemeClr val="accent2"/>
              </a:solidFill>
              <a:latin typeface="Tahoma" panose="020B0604030504040204" pitchFamily="34" charset="0"/>
              <a:ea typeface="Tahoma" panose="020B0604030504040204" pitchFamily="34" charset="0"/>
              <a:cs typeface="Tahoma" panose="020B0604030504040204" pitchFamily="34" charset="0"/>
            </a:endParaRPr>
          </a:p>
        </p:txBody>
      </p:sp>
      <p:sp>
        <p:nvSpPr>
          <p:cNvPr id="2428" name="Google Shape;2428;p33"/>
          <p:cNvSpPr txBox="1">
            <a:spLocks noGrp="1"/>
          </p:cNvSpPr>
          <p:nvPr>
            <p:ph type="subTitle" idx="1"/>
          </p:nvPr>
        </p:nvSpPr>
        <p:spPr>
          <a:xfrm>
            <a:off x="1873050" y="3468450"/>
            <a:ext cx="5397900" cy="44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Chuẩn</a:t>
            </a:r>
            <a:r>
              <a:rPr lang="en-US" dirty="0" smtClean="0"/>
              <a:t> </a:t>
            </a:r>
            <a:r>
              <a:rPr lang="en-US" dirty="0" err="1" smtClean="0"/>
              <a:t>bị</a:t>
            </a:r>
            <a:r>
              <a:rPr lang="en-US" dirty="0" smtClean="0"/>
              <a:t> </a:t>
            </a:r>
            <a:r>
              <a:rPr lang="en-US" dirty="0" err="1" smtClean="0"/>
              <a:t>ảnh</a:t>
            </a:r>
            <a:r>
              <a:rPr lang="en-US" dirty="0" smtClean="0"/>
              <a:t> </a:t>
            </a:r>
            <a:r>
              <a:rPr lang="en-US" dirty="0" err="1" smtClean="0"/>
              <a:t>cho</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nén</a:t>
            </a:r>
            <a:endParaRPr dirty="0"/>
          </a:p>
        </p:txBody>
      </p:sp>
      <p:sp>
        <p:nvSpPr>
          <p:cNvPr id="2429" name="Google Shape;2429;p33"/>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430" name="Google Shape;2430;p33"/>
          <p:cNvSpPr/>
          <p:nvPr/>
        </p:nvSpPr>
        <p:spPr>
          <a:xfrm>
            <a:off x="8333225" y="241225"/>
            <a:ext cx="151500" cy="144000"/>
          </a:xfrm>
          <a:prstGeom prst="star5">
            <a:avLst>
              <a:gd name="adj" fmla="val 0"/>
              <a:gd name="hf" fmla="val 105146"/>
              <a:gd name="vf" fmla="val 110557"/>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07"/>
        <p:cNvGrpSpPr/>
        <p:nvPr/>
      </p:nvGrpSpPr>
      <p:grpSpPr>
        <a:xfrm>
          <a:off x="0" y="0"/>
          <a:ext cx="0" cy="0"/>
          <a:chOff x="0" y="0"/>
          <a:chExt cx="0" cy="0"/>
        </a:xfrm>
      </p:grpSpPr>
      <p:sp>
        <p:nvSpPr>
          <p:cNvPr id="2509" name="Google Shape;2509;p35"/>
          <p:cNvSpPr txBox="1">
            <a:spLocks noGrp="1"/>
          </p:cNvSpPr>
          <p:nvPr>
            <p:ph type="title" idx="6"/>
          </p:nvPr>
        </p:nvSpPr>
        <p:spPr>
          <a:xfrm>
            <a:off x="735000" y="457200"/>
            <a:ext cx="76740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ahoma" panose="020B0604030504040204" pitchFamily="34" charset="0"/>
                <a:ea typeface="Tahoma" panose="020B0604030504040204" pitchFamily="34" charset="0"/>
                <a:cs typeface="Tahoma" panose="020B0604030504040204" pitchFamily="34" charset="0"/>
              </a:rPr>
              <a:t>01. TIỀN XỬ LÝ ẢNH</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510" name="Google Shape;2510;p35"/>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511" name="Google Shape;2511;p35"/>
          <p:cNvSpPr txBox="1">
            <a:spLocks noGrp="1"/>
          </p:cNvSpPr>
          <p:nvPr>
            <p:ph type="title"/>
          </p:nvPr>
        </p:nvSpPr>
        <p:spPr>
          <a:xfrm>
            <a:off x="734999" y="1107851"/>
            <a:ext cx="2667957" cy="4200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a:latin typeface="Tahoma" panose="020B0604030504040204" pitchFamily="34" charset="0"/>
                <a:ea typeface="Tahoma" panose="020B0604030504040204" pitchFamily="34" charset="0"/>
                <a:cs typeface="Tahoma" panose="020B0604030504040204" pitchFamily="34" charset="0"/>
              </a:rPr>
              <a:t>a</a:t>
            </a:r>
            <a:r>
              <a:rPr lang="en" u="sng" dirty="0" smtClean="0">
                <a:latin typeface="Tahoma" panose="020B0604030504040204" pitchFamily="34" charset="0"/>
                <a:ea typeface="Tahoma" panose="020B0604030504040204" pitchFamily="34" charset="0"/>
                <a:cs typeface="Tahoma" panose="020B0604030504040204" pitchFamily="34" charset="0"/>
              </a:rPr>
              <a:t>. CHUẨN BỊ ẢNH :</a:t>
            </a:r>
            <a:endParaRPr u="sng" dirty="0">
              <a:latin typeface="Tahoma" panose="020B0604030504040204" pitchFamily="34" charset="0"/>
              <a:ea typeface="Tahoma" panose="020B0604030504040204" pitchFamily="34" charset="0"/>
              <a:cs typeface="Tahoma" panose="020B0604030504040204" pitchFamily="34" charset="0"/>
            </a:endParaRPr>
          </a:p>
        </p:txBody>
      </p:sp>
      <p:sp>
        <p:nvSpPr>
          <p:cNvPr id="2512" name="Google Shape;2512;p35"/>
          <p:cNvSpPr txBox="1">
            <a:spLocks noGrp="1"/>
          </p:cNvSpPr>
          <p:nvPr>
            <p:ph type="subTitle" idx="1"/>
          </p:nvPr>
        </p:nvSpPr>
        <p:spPr>
          <a:xfrm>
            <a:off x="668634" y="1725563"/>
            <a:ext cx="3602591" cy="762994"/>
          </a:xfrm>
          <a:prstGeom prst="rect">
            <a:avLst/>
          </a:prstGeom>
        </p:spPr>
        <p:txBody>
          <a:bodyPr spcFirstLastPara="1" wrap="square" lIns="91425" tIns="91425" rIns="91425" bIns="91425" anchor="t" anchorCtr="0">
            <a:noAutofit/>
          </a:bodyPr>
          <a:lstStyle/>
          <a:p>
            <a:pPr marL="0" lvl="0" indent="0"/>
            <a:r>
              <a:rPr lang="vi-VN" dirty="0"/>
              <a:t>Một bức ảnh gốc sẽ bao gồm nhiều pixel và mỗi pixel sẽ có thành phần Red(R), Blue(B), Green(G</a:t>
            </a:r>
            <a:r>
              <a:rPr lang="vi-VN" dirty="0" smtClean="0"/>
              <a:t>)</a:t>
            </a:r>
            <a:endParaRPr lang="en-US" dirty="0" smtClean="0"/>
          </a:p>
          <a:p>
            <a:pPr marL="0" lvl="0" indent="0"/>
            <a:endParaRPr lang="en-US" dirty="0"/>
          </a:p>
          <a:p>
            <a:pPr marL="0" indent="0"/>
            <a:r>
              <a:rPr lang="vi-VN" dirty="0"/>
              <a:t>Quá trình chuẩn bị ảnh lấy giá trị của 3 thành phần R,G,B để tính giá trị cho 3 thành phần mới Y(Luminance), CR( Red Chrominance) và Cb (Blue Chrominance) theo công thức sau:</a:t>
            </a:r>
            <a:endParaRPr lang="en-US" dirty="0"/>
          </a:p>
          <a:p>
            <a:pPr marL="0" lvl="0" indent="0"/>
            <a:endParaRPr dirty="0"/>
          </a:p>
        </p:txBody>
      </p:sp>
      <p:sp>
        <p:nvSpPr>
          <p:cNvPr id="2516" name="Google Shape;2516;p35"/>
          <p:cNvSpPr/>
          <p:nvPr/>
        </p:nvSpPr>
        <p:spPr>
          <a:xfrm>
            <a:off x="7911475" y="177200"/>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0" name="Google Shape;2520;p35"/>
          <p:cNvGrpSpPr/>
          <p:nvPr/>
        </p:nvGrpSpPr>
        <p:grpSpPr>
          <a:xfrm>
            <a:off x="359894" y="536051"/>
            <a:ext cx="375106" cy="374095"/>
            <a:chOff x="3599700" y="1954475"/>
            <a:chExt cx="296175" cy="295400"/>
          </a:xfrm>
        </p:grpSpPr>
        <p:sp>
          <p:nvSpPr>
            <p:cNvPr id="2521" name="Google Shape;2521;p35"/>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5"/>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5"/>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Picture 24" descr="C:\Users\Admin\OneDrive\Máy tính\CS232.N21.KHCL\Final\image-diagram2.png"/>
          <p:cNvPicPr/>
          <p:nvPr/>
        </p:nvPicPr>
        <p:blipFill>
          <a:blip r:embed="rId3">
            <a:extLst>
              <a:ext uri="{28A0092B-C50C-407E-A947-70E740481C1C}">
                <a14:useLocalDpi xmlns:a14="http://schemas.microsoft.com/office/drawing/2010/main" val="0"/>
              </a:ext>
            </a:extLst>
          </a:blip>
          <a:srcRect/>
          <a:stretch>
            <a:fillRect/>
          </a:stretch>
        </p:blipFill>
        <p:spPr bwMode="auto">
          <a:xfrm>
            <a:off x="4271226" y="1286538"/>
            <a:ext cx="4230371" cy="1949173"/>
          </a:xfrm>
          <a:prstGeom prst="rect">
            <a:avLst/>
          </a:prstGeom>
          <a:noFill/>
          <a:ln>
            <a:noFill/>
          </a:ln>
        </p:spPr>
      </p:pic>
      <p:sp>
        <p:nvSpPr>
          <p:cNvPr id="26" name="Google Shape;2512;p35"/>
          <p:cNvSpPr txBox="1">
            <a:spLocks noGrp="1"/>
          </p:cNvSpPr>
          <p:nvPr>
            <p:ph type="subTitle" idx="1"/>
          </p:nvPr>
        </p:nvSpPr>
        <p:spPr>
          <a:xfrm>
            <a:off x="4899006" y="3235711"/>
            <a:ext cx="3602591" cy="762994"/>
          </a:xfrm>
          <a:prstGeom prst="rect">
            <a:avLst/>
          </a:prstGeom>
        </p:spPr>
        <p:txBody>
          <a:bodyPr spcFirstLastPara="1" wrap="square" lIns="91425" tIns="91425" rIns="91425" bIns="91425" anchor="t" anchorCtr="0">
            <a:noAutofit/>
          </a:bodyPr>
          <a:lstStyle/>
          <a:p>
            <a:pPr marL="0" lvl="0" indent="0"/>
            <a:r>
              <a:rPr lang="en-US" i="1" dirty="0"/>
              <a:t>1.a) </a:t>
            </a:r>
            <a:r>
              <a:rPr lang="en-US" i="1" dirty="0" err="1"/>
              <a:t>hình</a:t>
            </a:r>
            <a:r>
              <a:rPr lang="en-US" i="1" dirty="0"/>
              <a:t> </a:t>
            </a:r>
            <a:r>
              <a:rPr lang="en-US" i="1" dirty="0" err="1"/>
              <a:t>ảnh</a:t>
            </a:r>
            <a:r>
              <a:rPr lang="en-US" i="1" dirty="0"/>
              <a:t> minh </a:t>
            </a:r>
            <a:r>
              <a:rPr lang="en-US" i="1" dirty="0" err="1"/>
              <a:t>họa</a:t>
            </a:r>
            <a:r>
              <a:rPr lang="en-US" i="1" dirty="0"/>
              <a:t> </a:t>
            </a:r>
            <a:r>
              <a:rPr lang="en-US" i="1" dirty="0" err="1"/>
              <a:t>cho</a:t>
            </a:r>
            <a:r>
              <a:rPr lang="en-US" i="1" dirty="0"/>
              <a:t> </a:t>
            </a:r>
            <a:r>
              <a:rPr lang="en-US" i="1" dirty="0" err="1"/>
              <a:t>một</a:t>
            </a:r>
            <a:r>
              <a:rPr lang="en-US" i="1" dirty="0"/>
              <a:t> pixel</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7"/>
        <p:cNvGrpSpPr/>
        <p:nvPr/>
      </p:nvGrpSpPr>
      <p:grpSpPr>
        <a:xfrm>
          <a:off x="0" y="0"/>
          <a:ext cx="0" cy="0"/>
          <a:chOff x="0" y="0"/>
          <a:chExt cx="0" cy="0"/>
        </a:xfrm>
      </p:grpSpPr>
      <p:sp>
        <p:nvSpPr>
          <p:cNvPr id="2510" name="Google Shape;2510;p35"/>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2511" name="Google Shape;2511;p35"/>
          <p:cNvSpPr txBox="1">
            <a:spLocks noGrp="1"/>
          </p:cNvSpPr>
          <p:nvPr>
            <p:ph type="title"/>
          </p:nvPr>
        </p:nvSpPr>
        <p:spPr>
          <a:xfrm>
            <a:off x="668635" y="467607"/>
            <a:ext cx="2667957" cy="4200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a:latin typeface="Tahoma" panose="020B0604030504040204" pitchFamily="34" charset="0"/>
                <a:ea typeface="Tahoma" panose="020B0604030504040204" pitchFamily="34" charset="0"/>
                <a:cs typeface="Tahoma" panose="020B0604030504040204" pitchFamily="34" charset="0"/>
              </a:rPr>
              <a:t>a</a:t>
            </a:r>
            <a:r>
              <a:rPr lang="en" u="sng" dirty="0" smtClean="0">
                <a:latin typeface="Tahoma" panose="020B0604030504040204" pitchFamily="34" charset="0"/>
                <a:ea typeface="Tahoma" panose="020B0604030504040204" pitchFamily="34" charset="0"/>
                <a:cs typeface="Tahoma" panose="020B0604030504040204" pitchFamily="34" charset="0"/>
              </a:rPr>
              <a:t>. CHUẨN BỊ ẢNH:</a:t>
            </a:r>
            <a:endParaRPr u="sng" dirty="0">
              <a:latin typeface="Tahoma" panose="020B0604030504040204" pitchFamily="34" charset="0"/>
              <a:ea typeface="Tahoma" panose="020B0604030504040204" pitchFamily="34" charset="0"/>
              <a:cs typeface="Tahoma" panose="020B0604030504040204" pitchFamily="34" charset="0"/>
            </a:endParaRPr>
          </a:p>
        </p:txBody>
      </p:sp>
      <p:sp>
        <p:nvSpPr>
          <p:cNvPr id="2512" name="Google Shape;2512;p35"/>
          <p:cNvSpPr txBox="1">
            <a:spLocks noGrp="1"/>
          </p:cNvSpPr>
          <p:nvPr>
            <p:ph type="subTitle" idx="1"/>
          </p:nvPr>
        </p:nvSpPr>
        <p:spPr>
          <a:xfrm>
            <a:off x="668635" y="668049"/>
            <a:ext cx="6421594" cy="762994"/>
          </a:xfrm>
          <a:prstGeom prst="rect">
            <a:avLst/>
          </a:prstGeom>
        </p:spPr>
        <p:txBody>
          <a:bodyPr spcFirstLastPara="1" wrap="square" lIns="91425" tIns="91425" rIns="91425" bIns="91425" anchor="t" anchorCtr="0">
            <a:noAutofit/>
          </a:bodyPr>
          <a:lstStyle/>
          <a:p>
            <a:pPr marL="0" lvl="0" indent="0"/>
            <a:endParaRPr lang="en-US" dirty="0"/>
          </a:p>
          <a:p>
            <a:pPr marL="0" indent="0"/>
            <a:r>
              <a:rPr lang="vi-VN" dirty="0"/>
              <a:t>Quá trình chuẩn bị ảnh lấy giá trị của 3 thành phần R,G,B để tính giá trị cho 3 thành phần mới Y(Luminance), CR( Red Chrominance) và Cb (Blue Chrominance) theo công thức sau:</a:t>
            </a:r>
            <a:endParaRPr lang="en-US" dirty="0"/>
          </a:p>
          <a:p>
            <a:pPr marL="0" lvl="0" indent="0"/>
            <a:endParaRPr lang="en-US" dirty="0"/>
          </a:p>
          <a:p>
            <a:pPr marL="0" indent="0"/>
            <a:endParaRPr lang="en-US" dirty="0"/>
          </a:p>
          <a:p>
            <a:pPr marL="0" lvl="0" indent="0"/>
            <a:endParaRPr dirty="0"/>
          </a:p>
        </p:txBody>
      </p:sp>
      <p:sp>
        <p:nvSpPr>
          <p:cNvPr id="2516" name="Google Shape;2516;p35"/>
          <p:cNvSpPr/>
          <p:nvPr/>
        </p:nvSpPr>
        <p:spPr>
          <a:xfrm>
            <a:off x="7911475" y="177200"/>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Picture 12"/>
          <p:cNvPicPr/>
          <p:nvPr/>
        </p:nvPicPr>
        <p:blipFill>
          <a:blip r:embed="rId3">
            <a:extLst>
              <a:ext uri="{28A0092B-C50C-407E-A947-70E740481C1C}">
                <a14:useLocalDpi xmlns:a14="http://schemas.microsoft.com/office/drawing/2010/main" val="0"/>
              </a:ext>
            </a:extLst>
          </a:blip>
          <a:stretch>
            <a:fillRect/>
          </a:stretch>
        </p:blipFill>
        <p:spPr>
          <a:xfrm>
            <a:off x="1674538" y="1826427"/>
            <a:ext cx="4409788" cy="685218"/>
          </a:xfrm>
          <a:prstGeom prst="rect">
            <a:avLst/>
          </a:prstGeom>
        </p:spPr>
      </p:pic>
      <p:sp>
        <p:nvSpPr>
          <p:cNvPr id="17" name="Google Shape;2512;p35"/>
          <p:cNvSpPr txBox="1">
            <a:spLocks noGrp="1"/>
          </p:cNvSpPr>
          <p:nvPr>
            <p:ph type="subTitle" idx="1"/>
          </p:nvPr>
        </p:nvSpPr>
        <p:spPr>
          <a:xfrm>
            <a:off x="668635" y="2620502"/>
            <a:ext cx="4122822" cy="1308612"/>
          </a:xfrm>
          <a:prstGeom prst="rect">
            <a:avLst/>
          </a:prstGeom>
        </p:spPr>
        <p:txBody>
          <a:bodyPr spcFirstLastPara="1" wrap="square" lIns="91425" tIns="91425" rIns="91425" bIns="91425" anchor="t" anchorCtr="0">
            <a:noAutofit/>
          </a:bodyPr>
          <a:lstStyle/>
          <a:p>
            <a:pPr marL="0" lvl="0" indent="0"/>
            <a:endParaRPr lang="en-US" dirty="0"/>
          </a:p>
          <a:p>
            <a:r>
              <a:rPr lang="en-US" dirty="0" err="1"/>
              <a:t>Với</a:t>
            </a:r>
            <a:r>
              <a:rPr lang="en-US" dirty="0"/>
              <a:t> Y </a:t>
            </a:r>
            <a:r>
              <a:rPr lang="en-US" dirty="0" err="1"/>
              <a:t>là</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độ</a:t>
            </a:r>
            <a:r>
              <a:rPr lang="en-US" dirty="0"/>
              <a:t> </a:t>
            </a:r>
            <a:r>
              <a:rPr lang="en-US" dirty="0" err="1"/>
              <a:t>sán</a:t>
            </a:r>
            <a:r>
              <a:rPr lang="en-US" dirty="0"/>
              <a:t> g </a:t>
            </a:r>
            <a:r>
              <a:rPr lang="en-US" dirty="0" err="1"/>
              <a:t>của</a:t>
            </a:r>
            <a:r>
              <a:rPr lang="en-US" dirty="0"/>
              <a:t> </a:t>
            </a:r>
            <a:r>
              <a:rPr lang="en-US" dirty="0" err="1"/>
              <a:t>một</a:t>
            </a:r>
            <a:r>
              <a:rPr lang="en-US" dirty="0"/>
              <a:t> pixel</a:t>
            </a:r>
          </a:p>
          <a:p>
            <a:r>
              <a:rPr lang="en-US" dirty="0"/>
              <a:t>       </a:t>
            </a:r>
            <a:r>
              <a:rPr lang="en-US" dirty="0" err="1" smtClean="0"/>
              <a:t>Cb</a:t>
            </a:r>
            <a:r>
              <a:rPr lang="en-US" dirty="0" smtClean="0"/>
              <a:t> </a:t>
            </a:r>
            <a:r>
              <a:rPr lang="en-US" dirty="0" err="1"/>
              <a:t>đo</a:t>
            </a:r>
            <a:r>
              <a:rPr lang="en-US" dirty="0"/>
              <a:t> </a:t>
            </a:r>
            <a:r>
              <a:rPr lang="en-US" dirty="0" err="1"/>
              <a:t>lường</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giữa</a:t>
            </a:r>
            <a:r>
              <a:rPr lang="en-US" dirty="0"/>
              <a:t> </a:t>
            </a:r>
            <a:r>
              <a:rPr lang="en-US" dirty="0" err="1"/>
              <a:t>màu</a:t>
            </a:r>
            <a:r>
              <a:rPr lang="en-US" dirty="0"/>
              <a:t> </a:t>
            </a:r>
            <a:r>
              <a:rPr lang="en-US" dirty="0" err="1"/>
              <a:t>xanh</a:t>
            </a:r>
            <a:r>
              <a:rPr lang="en-US" dirty="0"/>
              <a:t> </a:t>
            </a:r>
            <a:r>
              <a:rPr lang="en-US" dirty="0" err="1"/>
              <a:t>và</a:t>
            </a:r>
            <a:r>
              <a:rPr lang="en-US" dirty="0"/>
              <a:t> </a:t>
            </a:r>
            <a:r>
              <a:rPr lang="en-US" dirty="0" err="1"/>
              <a:t>đỏ</a:t>
            </a:r>
            <a:endParaRPr lang="en-US" dirty="0"/>
          </a:p>
          <a:p>
            <a:r>
              <a:rPr lang="en-US" dirty="0"/>
              <a:t>       </a:t>
            </a:r>
            <a:r>
              <a:rPr lang="en-US" dirty="0" smtClean="0"/>
              <a:t>Cr </a:t>
            </a:r>
            <a:r>
              <a:rPr lang="en-US" dirty="0" err="1"/>
              <a:t>đo</a:t>
            </a:r>
            <a:r>
              <a:rPr lang="en-US" dirty="0"/>
              <a:t> </a:t>
            </a:r>
            <a:r>
              <a:rPr lang="en-US" dirty="0" err="1"/>
              <a:t>lường</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màu</a:t>
            </a:r>
            <a:r>
              <a:rPr lang="en-US" dirty="0"/>
              <a:t> </a:t>
            </a:r>
            <a:r>
              <a:rPr lang="en-US" dirty="0" err="1"/>
              <a:t>xanh</a:t>
            </a:r>
            <a:r>
              <a:rPr lang="en-US" dirty="0"/>
              <a:t> </a:t>
            </a:r>
            <a:r>
              <a:rPr lang="en-US" dirty="0" err="1"/>
              <a:t>lục</a:t>
            </a:r>
            <a:r>
              <a:rPr lang="en-US" dirty="0"/>
              <a:t> </a:t>
            </a:r>
            <a:r>
              <a:rPr lang="en-US" dirty="0" err="1"/>
              <a:t>và</a:t>
            </a:r>
            <a:r>
              <a:rPr lang="en-US" dirty="0"/>
              <a:t> </a:t>
            </a:r>
            <a:r>
              <a:rPr lang="en-US" dirty="0" err="1"/>
              <a:t>đỏ</a:t>
            </a:r>
            <a:endParaRPr lang="en-US" dirty="0"/>
          </a:p>
          <a:p>
            <a:pPr marL="0" lvl="0" indent="0"/>
            <a:endParaRPr lang="en-US" dirty="0" smtClean="0"/>
          </a:p>
          <a:p>
            <a:pPr marL="0" lvl="0" indent="0"/>
            <a:r>
              <a:rPr lang="en-US" dirty="0" err="1" smtClean="0"/>
              <a:t>Quá</a:t>
            </a:r>
            <a:r>
              <a:rPr lang="en-US" dirty="0" smtClean="0"/>
              <a:t> </a:t>
            </a:r>
            <a:r>
              <a:rPr lang="en-US" dirty="0" err="1" smtClean="0"/>
              <a:t>trình</a:t>
            </a:r>
            <a:r>
              <a:rPr lang="en-US" dirty="0" smtClean="0"/>
              <a:t> </a:t>
            </a:r>
            <a:r>
              <a:rPr lang="en-US" dirty="0" err="1" smtClean="0"/>
              <a:t>này</a:t>
            </a:r>
            <a:r>
              <a:rPr lang="en-US" dirty="0" smtClean="0"/>
              <a:t> </a:t>
            </a:r>
            <a:r>
              <a:rPr lang="en-US" dirty="0" err="1" smtClean="0"/>
              <a:t>có</a:t>
            </a:r>
            <a:r>
              <a:rPr lang="en-US" dirty="0" smtClean="0"/>
              <a:t> </a:t>
            </a:r>
            <a:r>
              <a:rPr lang="en-US" dirty="0" err="1" smtClean="0"/>
              <a:t>thể</a:t>
            </a:r>
            <a:r>
              <a:rPr lang="en-US" dirty="0" smtClean="0"/>
              <a:t> </a:t>
            </a:r>
            <a:r>
              <a:rPr lang="en-US" dirty="0" err="1" smtClean="0"/>
              <a:t>bị</a:t>
            </a:r>
            <a:r>
              <a:rPr lang="en-US" dirty="0" smtClean="0"/>
              <a:t> </a:t>
            </a:r>
            <a:r>
              <a:rPr lang="en-US" dirty="0" err="1" smtClean="0"/>
              <a:t>đảo</a:t>
            </a:r>
            <a:r>
              <a:rPr lang="en-US" dirty="0" smtClean="0"/>
              <a:t> </a:t>
            </a:r>
            <a:r>
              <a:rPr lang="en-US" dirty="0" err="1" smtClean="0"/>
              <a:t>ngược</a:t>
            </a:r>
            <a:r>
              <a:rPr lang="en-US" dirty="0"/>
              <a:t>.</a:t>
            </a:r>
          </a:p>
        </p:txBody>
      </p:sp>
    </p:spTree>
    <p:extLst>
      <p:ext uri="{BB962C8B-B14F-4D97-AF65-F5344CB8AC3E}">
        <p14:creationId xmlns:p14="http://schemas.microsoft.com/office/powerpoint/2010/main" val="3176983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7"/>
        <p:cNvGrpSpPr/>
        <p:nvPr/>
      </p:nvGrpSpPr>
      <p:grpSpPr>
        <a:xfrm>
          <a:off x="0" y="0"/>
          <a:ext cx="0" cy="0"/>
          <a:chOff x="0" y="0"/>
          <a:chExt cx="0" cy="0"/>
        </a:xfrm>
      </p:grpSpPr>
      <p:sp>
        <p:nvSpPr>
          <p:cNvPr id="2509" name="Google Shape;2509;p35"/>
          <p:cNvSpPr txBox="1">
            <a:spLocks noGrp="1"/>
          </p:cNvSpPr>
          <p:nvPr>
            <p:ph type="title" idx="6"/>
          </p:nvPr>
        </p:nvSpPr>
        <p:spPr>
          <a:xfrm>
            <a:off x="735000" y="457200"/>
            <a:ext cx="76740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ahoma" panose="020B0604030504040204" pitchFamily="34" charset="0"/>
                <a:ea typeface="Tahoma" panose="020B0604030504040204" pitchFamily="34" charset="0"/>
                <a:cs typeface="Tahoma" panose="020B0604030504040204" pitchFamily="34" charset="0"/>
              </a:rPr>
              <a:t>01. TIỀN XỬ LÝ ẢNH</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510" name="Google Shape;2510;p35"/>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2511" name="Google Shape;2511;p35"/>
          <p:cNvSpPr txBox="1">
            <a:spLocks noGrp="1"/>
          </p:cNvSpPr>
          <p:nvPr>
            <p:ph type="title"/>
          </p:nvPr>
        </p:nvSpPr>
        <p:spPr>
          <a:xfrm>
            <a:off x="734999" y="1107851"/>
            <a:ext cx="4555458" cy="4200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ahoma" panose="020B0604030504040204" pitchFamily="34" charset="0"/>
                <a:ea typeface="Tahoma" panose="020B0604030504040204" pitchFamily="34" charset="0"/>
                <a:cs typeface="Tahoma" panose="020B0604030504040204" pitchFamily="34" charset="0"/>
              </a:rPr>
              <a:t>b. CHROMINANCE CONVERSION:</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512" name="Google Shape;2512;p35"/>
          <p:cNvSpPr txBox="1">
            <a:spLocks noGrp="1"/>
          </p:cNvSpPr>
          <p:nvPr>
            <p:ph type="subTitle" idx="1"/>
          </p:nvPr>
        </p:nvSpPr>
        <p:spPr>
          <a:xfrm>
            <a:off x="447694" y="1317854"/>
            <a:ext cx="5220135" cy="1342998"/>
          </a:xfrm>
          <a:prstGeom prst="rect">
            <a:avLst/>
          </a:prstGeom>
        </p:spPr>
        <p:txBody>
          <a:bodyPr spcFirstLastPara="1" wrap="square" lIns="91425" tIns="91425" rIns="91425" bIns="91425" anchor="t" anchorCtr="0">
            <a:noAutofit/>
          </a:bodyPr>
          <a:lstStyle/>
          <a:p>
            <a:pPr marL="0" lvl="0" indent="0"/>
            <a:endParaRPr lang="en-US" dirty="0"/>
          </a:p>
          <a:p>
            <a:pPr marL="0" indent="0"/>
            <a:r>
              <a:rPr lang="en-US" dirty="0"/>
              <a:t> </a:t>
            </a:r>
            <a:r>
              <a:rPr lang="vi-VN" dirty="0"/>
              <a:t>Vì sự nhạy cảm của hệ thống thị giác người đối với chi tiết màu sắc so với chi tiết độ sang nên trong bước này ta sẽ lấy 2 thành phần Blue Chrominance và Red Chrominance và đối với mỗi khối 2x2 pixel</a:t>
            </a:r>
            <a:r>
              <a:rPr lang="vi-VN" dirty="0" smtClean="0"/>
              <a:t>,</a:t>
            </a:r>
            <a:r>
              <a:rPr lang="en-US" dirty="0" smtClean="0"/>
              <a:t> ta </a:t>
            </a:r>
            <a:r>
              <a:rPr lang="en-US" dirty="0" err="1" smtClean="0"/>
              <a:t>sẽ</a:t>
            </a:r>
            <a:r>
              <a:rPr lang="en-US" dirty="0" smtClean="0"/>
              <a:t> </a:t>
            </a:r>
            <a:r>
              <a:rPr lang="en-US" dirty="0" err="1" smtClean="0"/>
              <a:t>tính</a:t>
            </a:r>
            <a:r>
              <a:rPr lang="en-US" dirty="0" smtClean="0"/>
              <a:t> </a:t>
            </a:r>
            <a:r>
              <a:rPr lang="en-US" dirty="0" err="1" smtClean="0"/>
              <a:t>trung</a:t>
            </a:r>
            <a:r>
              <a:rPr lang="en-US" dirty="0" smtClean="0"/>
              <a:t> </a:t>
            </a:r>
            <a:r>
              <a:rPr lang="en-US" dirty="0" err="1" smtClean="0"/>
              <a:t>bình</a:t>
            </a:r>
            <a:r>
              <a:rPr lang="en-US" dirty="0" smtClean="0"/>
              <a:t> </a:t>
            </a:r>
            <a:r>
              <a:rPr lang="en-US" dirty="0" err="1" smtClean="0"/>
              <a:t>của</a:t>
            </a:r>
            <a:r>
              <a:rPr lang="en-US" dirty="0" smtClean="0"/>
              <a:t> </a:t>
            </a:r>
            <a:r>
              <a:rPr lang="en-US" dirty="0" err="1" smtClean="0"/>
              <a:t>khối</a:t>
            </a:r>
            <a:r>
              <a:rPr lang="en-US" dirty="0" smtClean="0"/>
              <a:t> </a:t>
            </a:r>
            <a:r>
              <a:rPr lang="en-US" dirty="0" err="1" smtClean="0"/>
              <a:t>để</a:t>
            </a:r>
            <a:r>
              <a:rPr lang="en-US" dirty="0" smtClean="0"/>
              <a:t> </a:t>
            </a:r>
            <a:r>
              <a:rPr lang="en-US" dirty="0" err="1" smtClean="0"/>
              <a:t>giảm</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của</a:t>
            </a:r>
            <a:r>
              <a:rPr lang="en-US" dirty="0" smtClean="0"/>
              <a:t> 2 </a:t>
            </a:r>
            <a:r>
              <a:rPr lang="en-US" dirty="0" err="1" smtClean="0"/>
              <a:t>thành</a:t>
            </a:r>
            <a:r>
              <a:rPr lang="en-US" dirty="0" smtClean="0"/>
              <a:t> </a:t>
            </a:r>
            <a:r>
              <a:rPr lang="en-US" dirty="0" err="1" smtClean="0"/>
              <a:t>phần</a:t>
            </a:r>
            <a:r>
              <a:rPr lang="en-US" dirty="0" smtClean="0"/>
              <a:t> </a:t>
            </a:r>
            <a:r>
              <a:rPr lang="en-US" dirty="0" err="1" smtClean="0"/>
              <a:t>này</a:t>
            </a:r>
            <a:r>
              <a:rPr lang="en-US" dirty="0" smtClean="0"/>
              <a:t>:</a:t>
            </a:r>
            <a:endParaRPr lang="en-US" dirty="0"/>
          </a:p>
          <a:p>
            <a:pPr marL="0" lvl="0" indent="0"/>
            <a:endParaRPr dirty="0"/>
          </a:p>
        </p:txBody>
      </p:sp>
      <p:sp>
        <p:nvSpPr>
          <p:cNvPr id="2516" name="Google Shape;2516;p35"/>
          <p:cNvSpPr/>
          <p:nvPr/>
        </p:nvSpPr>
        <p:spPr>
          <a:xfrm>
            <a:off x="7911475" y="177200"/>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0" name="Google Shape;2520;p35"/>
          <p:cNvGrpSpPr/>
          <p:nvPr/>
        </p:nvGrpSpPr>
        <p:grpSpPr>
          <a:xfrm>
            <a:off x="359894" y="536051"/>
            <a:ext cx="375106" cy="374095"/>
            <a:chOff x="3599700" y="1954475"/>
            <a:chExt cx="296175" cy="295400"/>
          </a:xfrm>
        </p:grpSpPr>
        <p:sp>
          <p:nvSpPr>
            <p:cNvPr id="2521" name="Google Shape;2521;p35"/>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5"/>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5"/>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stretch>
            <a:fillRect/>
          </a:stretch>
        </p:blipFill>
        <p:spPr>
          <a:xfrm>
            <a:off x="1017110" y="2505983"/>
            <a:ext cx="6575881" cy="1935478"/>
          </a:xfrm>
          <a:prstGeom prst="rect">
            <a:avLst/>
          </a:prstGeom>
        </p:spPr>
      </p:pic>
    </p:spTree>
    <p:extLst>
      <p:ext uri="{BB962C8B-B14F-4D97-AF65-F5344CB8AC3E}">
        <p14:creationId xmlns:p14="http://schemas.microsoft.com/office/powerpoint/2010/main" val="1002119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2" name="Google Shape;2532;p36"/>
          <p:cNvSpPr txBox="1">
            <a:spLocks noGrp="1"/>
          </p:cNvSpPr>
          <p:nvPr>
            <p:ph type="title"/>
          </p:nvPr>
        </p:nvSpPr>
        <p:spPr>
          <a:xfrm>
            <a:off x="814803" y="828787"/>
            <a:ext cx="6681826" cy="64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a</a:t>
            </a:r>
            <a:r>
              <a:rPr lang="e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THUẬT TOÁN DCT (DISCRETE COSINE TRANSFORM)</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533" name="Google Shape;2533;p36"/>
          <p:cNvSpPr txBox="1">
            <a:spLocks noGrp="1"/>
          </p:cNvSpPr>
          <p:nvPr>
            <p:ph type="subTitle" idx="1"/>
          </p:nvPr>
        </p:nvSpPr>
        <p:spPr>
          <a:xfrm>
            <a:off x="284972" y="1471688"/>
            <a:ext cx="8131527" cy="953062"/>
          </a:xfrm>
          <a:prstGeom prst="rect">
            <a:avLst/>
          </a:prstGeom>
        </p:spPr>
        <p:txBody>
          <a:bodyPr spcFirstLastPara="1" wrap="square" lIns="91425" tIns="91425" rIns="91425" bIns="91425" anchor="t" anchorCtr="0">
            <a:noAutofit/>
          </a:bodyPr>
          <a:lstStyle/>
          <a:p>
            <a:r>
              <a:rPr lang="en-US" dirty="0" smtClean="0"/>
              <a:t>	</a:t>
            </a:r>
            <a:r>
              <a:rPr lang="vi-VN" dirty="0" smtClean="0"/>
              <a:t>Về </a:t>
            </a:r>
            <a:r>
              <a:rPr lang="vi-VN" dirty="0"/>
              <a:t>cơ bản thì trong bước này nó sẽ quét toàn </a:t>
            </a:r>
            <a:r>
              <a:rPr lang="vi-VN" dirty="0" smtClean="0"/>
              <a:t>bộ</a:t>
            </a:r>
            <a:r>
              <a:rPr lang="en-US" dirty="0" smtClean="0"/>
              <a:t> </a:t>
            </a:r>
            <a:r>
              <a:rPr lang="vi-VN" dirty="0" smtClean="0"/>
              <a:t>bức </a:t>
            </a:r>
            <a:r>
              <a:rPr lang="vi-VN" dirty="0"/>
              <a:t>ảnh và loại bỏ thành phần có tần số cao do những thành phần đó mắt khó có thể nhận biết</a:t>
            </a:r>
            <a:r>
              <a:rPr lang="vi-VN" dirty="0" smtClean="0"/>
              <a:t>.</a:t>
            </a:r>
            <a:endParaRPr lang="en-US" dirty="0" smtClean="0"/>
          </a:p>
          <a:p>
            <a:pPr algn="just"/>
            <a:r>
              <a:rPr lang="en-US" dirty="0" smtClean="0"/>
              <a:t>	</a:t>
            </a:r>
            <a:r>
              <a:rPr lang="vi-VN" dirty="0" smtClean="0"/>
              <a:t>Cách </a:t>
            </a:r>
            <a:r>
              <a:rPr lang="vi-VN" dirty="0"/>
              <a:t>DCT xử lý ở 3 thành phần Cb,Cr,Y đều là như nhau.</a:t>
            </a:r>
            <a:endParaRPr lang="en-US" dirty="0"/>
          </a:p>
          <a:p>
            <a:pPr algn="just"/>
            <a:r>
              <a:rPr lang="en-US" dirty="0" smtClean="0"/>
              <a:t>	</a:t>
            </a:r>
            <a:r>
              <a:rPr lang="vi-VN" dirty="0"/>
              <a:t>Bước đầu tiên của DCT là chia toàn bộ </a:t>
            </a:r>
            <a:r>
              <a:rPr lang="en-US" dirty="0" err="1"/>
              <a:t>bức</a:t>
            </a:r>
            <a:r>
              <a:rPr lang="en-US" dirty="0"/>
              <a:t> </a:t>
            </a:r>
            <a:r>
              <a:rPr lang="en-US" dirty="0" err="1"/>
              <a:t>ảnh</a:t>
            </a:r>
            <a:r>
              <a:rPr lang="en-US" dirty="0"/>
              <a:t> </a:t>
            </a:r>
            <a:r>
              <a:rPr lang="vi-VN" dirty="0"/>
              <a:t> thành các ô có kích thước 8x8 pixels, </a:t>
            </a:r>
            <a:endParaRPr lang="en-US" dirty="0"/>
          </a:p>
        </p:txBody>
      </p:sp>
      <p:sp>
        <p:nvSpPr>
          <p:cNvPr id="2534" name="Google Shape;2534;p36"/>
          <p:cNvSpPr txBox="1">
            <a:spLocks noGrp="1"/>
          </p:cNvSpPr>
          <p:nvPr>
            <p:ph type="title" idx="2"/>
          </p:nvPr>
        </p:nvSpPr>
        <p:spPr>
          <a:xfrm>
            <a:off x="727500" y="457200"/>
            <a:ext cx="76890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ahoma" panose="020B0604030504040204" pitchFamily="34" charset="0"/>
                <a:ea typeface="Tahoma" panose="020B0604030504040204" pitchFamily="34" charset="0"/>
                <a:cs typeface="Tahoma" panose="020B0604030504040204" pitchFamily="34" charset="0"/>
              </a:rPr>
              <a:t>02. </a:t>
            </a:r>
            <a:r>
              <a:rPr lang="en-US" dirty="0" smtClean="0">
                <a:latin typeface="Tahoma" panose="020B0604030504040204" pitchFamily="34" charset="0"/>
                <a:ea typeface="Tahoma" panose="020B0604030504040204" pitchFamily="34" charset="0"/>
                <a:cs typeface="Tahoma" panose="020B0604030504040204" pitchFamily="34" charset="0"/>
              </a:rPr>
              <a:t>DCT &amp; QUANTIZATION</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535" name="Google Shape;2535;p36"/>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18" name="Picture 17"/>
          <p:cNvPicPr/>
          <p:nvPr/>
        </p:nvPicPr>
        <p:blipFill>
          <a:blip r:embed="rId3"/>
          <a:stretch>
            <a:fillRect/>
          </a:stretch>
        </p:blipFill>
        <p:spPr>
          <a:xfrm>
            <a:off x="1805656" y="2867437"/>
            <a:ext cx="5090160" cy="12954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3" name="Google Shape;2533;p36"/>
          <p:cNvSpPr txBox="1">
            <a:spLocks noGrp="1"/>
          </p:cNvSpPr>
          <p:nvPr>
            <p:ph type="subTitle" idx="1"/>
          </p:nvPr>
        </p:nvSpPr>
        <p:spPr>
          <a:xfrm>
            <a:off x="202573" y="1124183"/>
            <a:ext cx="2793892" cy="1037170"/>
          </a:xfrm>
          <a:prstGeom prst="rect">
            <a:avLst/>
          </a:prstGeom>
        </p:spPr>
        <p:txBody>
          <a:bodyPr spcFirstLastPara="1" wrap="square" lIns="91425" tIns="91425" rIns="91425" bIns="91425" anchor="t" anchorCtr="0">
            <a:noAutofit/>
          </a:bodyPr>
          <a:lstStyle/>
          <a:p>
            <a:r>
              <a:rPr lang="en-US" b="1" dirty="0" smtClean="0"/>
              <a:t>	</a:t>
            </a:r>
            <a:r>
              <a:rPr lang="en-US" b="1" dirty="0" err="1" smtClean="0"/>
              <a:t>Áp</a:t>
            </a:r>
            <a:r>
              <a:rPr lang="en-US" b="1" dirty="0" smtClean="0"/>
              <a:t> </a:t>
            </a:r>
            <a:r>
              <a:rPr lang="en-US" b="1" dirty="0" err="1" smtClean="0"/>
              <a:t>dụng</a:t>
            </a:r>
            <a:r>
              <a:rPr lang="en-US" b="1" dirty="0" smtClean="0"/>
              <a:t> </a:t>
            </a:r>
            <a:r>
              <a:rPr lang="en-US" b="1" dirty="0" err="1" smtClean="0"/>
              <a:t>với</a:t>
            </a:r>
            <a:r>
              <a:rPr lang="en-US" b="1" dirty="0" smtClean="0"/>
              <a:t> ô 8x8 pixels </a:t>
            </a:r>
            <a:r>
              <a:rPr lang="en-US" b="1" dirty="0" err="1" smtClean="0"/>
              <a:t>thì</a:t>
            </a:r>
            <a:r>
              <a:rPr lang="en-US" b="1" dirty="0" smtClean="0"/>
              <a:t> ta </a:t>
            </a:r>
            <a:r>
              <a:rPr lang="en-US" b="1" dirty="0" err="1" smtClean="0"/>
              <a:t>có</a:t>
            </a:r>
            <a:r>
              <a:rPr lang="en-US" b="1" dirty="0" smtClean="0"/>
              <a:t> </a:t>
            </a:r>
            <a:r>
              <a:rPr lang="en-US" b="1" dirty="0" err="1" smtClean="0"/>
              <a:t>kết</a:t>
            </a:r>
            <a:r>
              <a:rPr lang="en-US" b="1" dirty="0" smtClean="0"/>
              <a:t> qua </a:t>
            </a:r>
            <a:r>
              <a:rPr lang="en-US" b="1" dirty="0" err="1" smtClean="0"/>
              <a:t>phương</a:t>
            </a:r>
            <a:r>
              <a:rPr lang="en-US" b="1" dirty="0" smtClean="0"/>
              <a:t> </a:t>
            </a:r>
            <a:r>
              <a:rPr lang="en-US" b="1" dirty="0" err="1" smtClean="0"/>
              <a:t>trình</a:t>
            </a:r>
            <a:r>
              <a:rPr lang="en-US" b="1" dirty="0" smtClean="0"/>
              <a:t> </a:t>
            </a:r>
            <a:r>
              <a:rPr lang="en-US" b="1" dirty="0" err="1" smtClean="0"/>
              <a:t>như</a:t>
            </a:r>
            <a:r>
              <a:rPr lang="en-US" b="1" dirty="0" smtClean="0"/>
              <a:t> </a:t>
            </a:r>
            <a:r>
              <a:rPr lang="en-US" b="1" dirty="0" err="1" smtClean="0"/>
              <a:t>dưới</a:t>
            </a:r>
            <a:endParaRPr lang="en-US" b="1" dirty="0"/>
          </a:p>
        </p:txBody>
      </p:sp>
      <p:sp>
        <p:nvSpPr>
          <p:cNvPr id="2535" name="Google Shape;2535;p36"/>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7" name="Picture 6"/>
          <p:cNvPicPr/>
          <p:nvPr/>
        </p:nvPicPr>
        <p:blipFill>
          <a:blip r:embed="rId3"/>
          <a:stretch>
            <a:fillRect/>
          </a:stretch>
        </p:blipFill>
        <p:spPr>
          <a:xfrm>
            <a:off x="612569" y="2742778"/>
            <a:ext cx="6853101" cy="1109018"/>
          </a:xfrm>
          <a:prstGeom prst="rect">
            <a:avLst/>
          </a:prstGeom>
        </p:spPr>
      </p:pic>
      <p:pic>
        <p:nvPicPr>
          <p:cNvPr id="8" name="Picture 7"/>
          <p:cNvPicPr/>
          <p:nvPr/>
        </p:nvPicPr>
        <p:blipFill>
          <a:blip r:embed="rId4"/>
          <a:stretch>
            <a:fillRect/>
          </a:stretch>
        </p:blipFill>
        <p:spPr>
          <a:xfrm>
            <a:off x="3131894" y="1124183"/>
            <a:ext cx="4892116" cy="1472613"/>
          </a:xfrm>
          <a:prstGeom prst="rect">
            <a:avLst/>
          </a:prstGeom>
        </p:spPr>
      </p:pic>
      <p:sp>
        <p:nvSpPr>
          <p:cNvPr id="10" name="Google Shape;2532;p36"/>
          <p:cNvSpPr txBox="1">
            <a:spLocks noGrp="1"/>
          </p:cNvSpPr>
          <p:nvPr>
            <p:ph type="title"/>
          </p:nvPr>
        </p:nvSpPr>
        <p:spPr>
          <a:xfrm>
            <a:off x="612569" y="335301"/>
            <a:ext cx="6681826" cy="64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a</a:t>
            </a:r>
            <a:r>
              <a:rPr lang="e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THUẬT TOÁN DCT (DISCRETE COSINE TRANSFORM)</a:t>
            </a:r>
            <a:endParaRP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36938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finery Project Proposal by Slidesgo">
  <a:themeElements>
    <a:clrScheme name="Simple Light">
      <a:dk1>
        <a:srgbClr val="035334"/>
      </a:dk1>
      <a:lt1>
        <a:srgbClr val="FF5100"/>
      </a:lt1>
      <a:dk2>
        <a:srgbClr val="EAEAEA"/>
      </a:dk2>
      <a:lt2>
        <a:srgbClr val="FFCFB9"/>
      </a:lt2>
      <a:accent1>
        <a:srgbClr val="689885"/>
      </a:accent1>
      <a:accent2>
        <a:srgbClr val="0C3D24"/>
      </a:accent2>
      <a:accent3>
        <a:srgbClr val="FFFFFF"/>
      </a:accent3>
      <a:accent4>
        <a:srgbClr val="FFFFFF"/>
      </a:accent4>
      <a:accent5>
        <a:srgbClr val="FFFFFF"/>
      </a:accent5>
      <a:accent6>
        <a:srgbClr val="FFFFFF"/>
      </a:accent6>
      <a:hlink>
        <a:srgbClr val="0353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818</Words>
  <Application>Microsoft Office PowerPoint</Application>
  <PresentationFormat>On-screen Show (16:9)</PresentationFormat>
  <Paragraphs>145</Paragraphs>
  <Slides>21</Slides>
  <Notes>21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PT Sans</vt:lpstr>
      <vt:lpstr>Inter Medium</vt:lpstr>
      <vt:lpstr>Merriweather</vt:lpstr>
      <vt:lpstr>Krona One</vt:lpstr>
      <vt:lpstr>Barlow</vt:lpstr>
      <vt:lpstr>Abril Fatface</vt:lpstr>
      <vt:lpstr>Times New Roman</vt:lpstr>
      <vt:lpstr>Wingdings</vt:lpstr>
      <vt:lpstr>Tahoma</vt:lpstr>
      <vt:lpstr>Arimo</vt:lpstr>
      <vt:lpstr>Calibri</vt:lpstr>
      <vt:lpstr>Arial</vt:lpstr>
      <vt:lpstr>Refinery Project Proposal by Slidesgo</vt:lpstr>
      <vt:lpstr>NÉN ẢNH THEO CHUẨN JPEG</vt:lpstr>
      <vt:lpstr>LÝ DO CHỌN ĐỀ TÀI</vt:lpstr>
      <vt:lpstr>01. TIỀN XỬ LÝ ẢNH</vt:lpstr>
      <vt:lpstr>TIỀN XỬ LÝ ẢNH</vt:lpstr>
      <vt:lpstr>01. TIỀN XỬ LÝ ẢNH</vt:lpstr>
      <vt:lpstr>a. CHUẨN BỊ ẢNH:</vt:lpstr>
      <vt:lpstr>01. TIỀN XỬ LÝ ẢNH</vt:lpstr>
      <vt:lpstr>a. THUẬT TOÁN DCT (DISCRETE COSINE TRANSFORM)</vt:lpstr>
      <vt:lpstr>a. THUẬT TOÁN DCT (DISCRETE COSINE TRANSFORM)</vt:lpstr>
      <vt:lpstr>a. THUẬT TOÁN DCT (DISCRETE COSINE TRANSFORM)</vt:lpstr>
      <vt:lpstr>a. THUẬT TOÁN DCT (DISCRETE COSINE TRANSFORM)</vt:lpstr>
      <vt:lpstr>a. THUẬT TOÁN DCT (DISCRETE COSINE TRANSFORM)</vt:lpstr>
      <vt:lpstr>b. QUANTIZATION</vt:lpstr>
      <vt:lpstr>b. QUANTIZATION</vt:lpstr>
      <vt:lpstr>a. Run Length encoding </vt:lpstr>
      <vt:lpstr>PowerPoint Presentation</vt:lpstr>
      <vt:lpstr>03. RLE &amp; HUFFMAN</vt:lpstr>
      <vt:lpstr>PowerPoint Presentation</vt:lpstr>
      <vt:lpstr>04. KẾT QUẢ &amp; ĐÁNH GIÁ</vt:lpstr>
      <vt:lpstr>NGUỒN THAM KHẢO</vt:lpstr>
      <vt:lpstr>PHÂN CHIA CÔNG VIỆC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REFINERY PROJECT PROPOSAL</dc:title>
  <dc:creator>Admin</dc:creator>
  <cp:lastModifiedBy>Admin</cp:lastModifiedBy>
  <cp:revision>44</cp:revision>
  <dcterms:modified xsi:type="dcterms:W3CDTF">2023-07-15T06:36:16Z</dcterms:modified>
</cp:coreProperties>
</file>