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22"/>
  </p:notesMasterIdLst>
  <p:sldIdLst>
    <p:sldId id="256" r:id="rId2"/>
    <p:sldId id="258" r:id="rId3"/>
    <p:sldId id="260" r:id="rId4"/>
    <p:sldId id="261" r:id="rId5"/>
    <p:sldId id="311" r:id="rId6"/>
    <p:sldId id="263" r:id="rId7"/>
    <p:sldId id="313" r:id="rId8"/>
    <p:sldId id="314" r:id="rId9"/>
    <p:sldId id="312" r:id="rId10"/>
    <p:sldId id="318" r:id="rId11"/>
    <p:sldId id="317" r:id="rId12"/>
    <p:sldId id="316" r:id="rId13"/>
    <p:sldId id="319" r:id="rId14"/>
    <p:sldId id="320" r:id="rId15"/>
    <p:sldId id="322" r:id="rId16"/>
    <p:sldId id="321" r:id="rId17"/>
    <p:sldId id="323" r:id="rId18"/>
    <p:sldId id="324" r:id="rId19"/>
    <p:sldId id="325" r:id="rId20"/>
    <p:sldId id="326" r:id="rId21"/>
  </p:sldIdLst>
  <p:sldSz cx="9144000" cy="5143500" type="screen16x9"/>
  <p:notesSz cx="6858000" cy="9144000"/>
  <p:embeddedFontLst>
    <p:embeddedFont>
      <p:font typeface="Barlow" panose="00000500000000000000" pitchFamily="2" charset="0"/>
      <p:regular r:id="rId23"/>
      <p:bold r:id="rId24"/>
      <p:italic r:id="rId25"/>
      <p:boldItalic r:id="rId26"/>
    </p:embeddedFont>
    <p:embeddedFont>
      <p:font typeface="Cambria Math" panose="02040503050406030204" pitchFamily="18" charset="0"/>
      <p:regular r:id="rId27"/>
    </p:embeddedFont>
    <p:embeddedFont>
      <p:font typeface="Epilogue" panose="020B0604020202020204" charset="0"/>
      <p:regular r:id="rId28"/>
      <p:bold r:id="rId29"/>
      <p:italic r:id="rId30"/>
      <p:boldItalic r:id="rId31"/>
    </p:embeddedFont>
    <p:embeddedFont>
      <p:font typeface="Epilogue Black" panose="020B0604020202020204" charset="0"/>
      <p:bold r:id="rId32"/>
      <p:boldItalic r:id="rId33"/>
    </p:embeddedFont>
    <p:embeddedFont>
      <p:font typeface="Golos Text" panose="020B0604020202020204" charset="0"/>
      <p:regular r:id="rId34"/>
      <p:bold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339D48C-BF5B-45E8-9DC8-78EDC5D2F4AB}">
  <a:tblStyle styleId="{0339D48C-BF5B-45E8-9DC8-78EDC5D2F4A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033" autoAdjust="0"/>
  </p:normalViewPr>
  <p:slideViewPr>
    <p:cSldViewPr snapToGrid="0">
      <p:cViewPr>
        <p:scale>
          <a:sx n="107" d="100"/>
          <a:sy n="107" d="100"/>
        </p:scale>
        <p:origin x="62" y="-7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978a1136d1_0_30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2978a1136d1_0_30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2978a1136d1_0_37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2978a1136d1_0_37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45050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299ad9c5f60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299ad9c5f60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86366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2978a1136d1_0_37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2978a1136d1_0_37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96100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299ad9c5f60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299ad9c5f60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0" i="0" dirty="0">
                <a:solidFill>
                  <a:srgbClr val="ECECEC"/>
                </a:solidFill>
                <a:effectLst/>
                <a:highlight>
                  <a:srgbClr val="212121"/>
                </a:highlight>
                <a:latin typeface="Söhne"/>
              </a:rPr>
              <a:t>Trong các nhiệm vụ sinh văn bản, có hai phương pháp đánh giá mô hình phổ biến: BLEU [12] và Rouge. Đặc biệt trong lĩnh vực tóm tắt văn bản, đánh giá Rouge được sử dụng phổ biến hơn</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nên</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chúng</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tôi</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đã</a:t>
            </a:r>
            <a:r>
              <a:rPr lang="en-US" b="0" i="0" dirty="0">
                <a:solidFill>
                  <a:srgbClr val="ECECEC"/>
                </a:solidFill>
                <a:effectLst/>
                <a:highlight>
                  <a:srgbClr val="212121"/>
                </a:highlight>
                <a:latin typeface="Söhne"/>
              </a:rPr>
              <a:t> s</a:t>
            </a:r>
            <a:r>
              <a:rPr lang="vi-VN" dirty="0"/>
              <a:t>ử dụng ROUGE (tính toán mức độ tương đồng giữa văn bản gốc và văn bản tóm tắt, có 2 loại là </a:t>
            </a:r>
            <a:r>
              <a:rPr lang="en-US" dirty="0"/>
              <a:t> </a:t>
            </a:r>
            <a:r>
              <a:rPr lang="vi-VN" dirty="0"/>
              <a:t>ROUGE-N và ROUGE-L) bao gồm:</a:t>
            </a:r>
          </a:p>
          <a:p>
            <a:pPr marL="0" lvl="0" indent="0" algn="l" rtl="0">
              <a:spcBef>
                <a:spcPts val="0"/>
              </a:spcBef>
              <a:spcAft>
                <a:spcPts val="0"/>
              </a:spcAft>
              <a:buNone/>
            </a:pPr>
            <a:r>
              <a:rPr lang="vi-VN" dirty="0"/>
              <a:t>ROUGE-1: (thuộc ROUGE-N) đo lường độ chính xác của các từ đơn (unigram) trùng nhau giữa bản tóm tắt và văn bản nguồn</a:t>
            </a:r>
          </a:p>
          <a:p>
            <a:pPr marL="0" lvl="0" indent="0" algn="l" rtl="0">
              <a:spcBef>
                <a:spcPts val="0"/>
              </a:spcBef>
              <a:spcAft>
                <a:spcPts val="0"/>
              </a:spcAft>
              <a:buNone/>
            </a:pPr>
            <a:r>
              <a:rPr lang="vi-VN" dirty="0"/>
              <a:t>ROUGE-2: (thuộc ROUGE-N) đo lường độ chính xác của các cặp từ (bigram) trùng nhau giữa bản tóm tắt và văn bản nguồn</a:t>
            </a:r>
          </a:p>
          <a:p>
            <a:pPr marL="0" lvl="0" indent="0" algn="l" rtl="0">
              <a:spcBef>
                <a:spcPts val="0"/>
              </a:spcBef>
              <a:spcAft>
                <a:spcPts val="0"/>
              </a:spcAft>
              <a:buNone/>
            </a:pPr>
            <a:r>
              <a:rPr lang="vi-VN" dirty="0"/>
              <a:t>ROUGE-L: đo lường độ chính xác của dãy từ dài nhất (longest common subsequence) giữa bản tóm tắt và văn bản nguồn</a:t>
            </a:r>
          </a:p>
        </p:txBody>
      </p:sp>
    </p:spTree>
    <p:extLst>
      <p:ext uri="{BB962C8B-B14F-4D97-AF65-F5344CB8AC3E}">
        <p14:creationId xmlns:p14="http://schemas.microsoft.com/office/powerpoint/2010/main" val="34036576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2978a1136d1_0_37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2978a1136d1_0_37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41573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299ad9c5f60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299ad9c5f60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vi-VN" dirty="0"/>
          </a:p>
        </p:txBody>
      </p:sp>
    </p:spTree>
    <p:extLst>
      <p:ext uri="{BB962C8B-B14F-4D97-AF65-F5344CB8AC3E}">
        <p14:creationId xmlns:p14="http://schemas.microsoft.com/office/powerpoint/2010/main" val="13030902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299ad9c5f60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299ad9c5f60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b="0" i="0" dirty="0">
              <a:solidFill>
                <a:srgbClr val="ECECEC"/>
              </a:solidFill>
              <a:effectLst/>
              <a:highlight>
                <a:srgbClr val="212121"/>
              </a:highlight>
              <a:latin typeface="Söhne"/>
            </a:endParaRPr>
          </a:p>
          <a:p>
            <a:pPr marL="0" lvl="0" indent="0" algn="l" rtl="0">
              <a:spcBef>
                <a:spcPts val="0"/>
              </a:spcBef>
              <a:spcAft>
                <a:spcPts val="0"/>
              </a:spcAft>
              <a:buNone/>
            </a:pPr>
            <a:r>
              <a:rPr lang="vi-VN" b="0" i="0" dirty="0">
                <a:solidFill>
                  <a:srgbClr val="ECECEC"/>
                </a:solidFill>
                <a:effectLst/>
                <a:highlight>
                  <a:srgbClr val="212121"/>
                </a:highlight>
                <a:latin typeface="Söhne"/>
              </a:rPr>
              <a:t>Để đánh giá kết quả của mô hình, chúng tôi sử dụng 3 phép đo Rouge-1, Rouge-2 và Rouge-L trong trường hợp f1</a:t>
            </a:r>
            <a:r>
              <a:rPr lang="en-US" b="0" i="0" dirty="0">
                <a:solidFill>
                  <a:srgbClr val="ECECEC"/>
                </a:solidFill>
                <a:effectLst/>
                <a:highlight>
                  <a:srgbClr val="212121"/>
                </a:highlight>
                <a:latin typeface="Söhne"/>
              </a:rPr>
              <a:t>. </a:t>
            </a:r>
          </a:p>
          <a:p>
            <a:pPr marL="0" lvl="0" indent="0" algn="l" rtl="0">
              <a:spcBef>
                <a:spcPts val="0"/>
              </a:spcBef>
              <a:spcAft>
                <a:spcPts val="0"/>
              </a:spcAft>
              <a:buNone/>
            </a:pPr>
            <a:r>
              <a:rPr lang="en-US" b="0" i="0" dirty="0" err="1">
                <a:solidFill>
                  <a:srgbClr val="ECECEC"/>
                </a:solidFill>
                <a:effectLst/>
                <a:highlight>
                  <a:srgbClr val="212121"/>
                </a:highlight>
                <a:latin typeface="Söhne"/>
              </a:rPr>
              <a:t>Tất</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cả</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ba</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mô</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hình</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đều</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cho</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ra</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kết</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quả</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khá</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tốt</a:t>
            </a:r>
            <a:r>
              <a:rPr lang="en-US" b="0" i="0" dirty="0">
                <a:solidFill>
                  <a:srgbClr val="ECECEC"/>
                </a:solidFill>
                <a:effectLst/>
                <a:highlight>
                  <a:srgbClr val="212121"/>
                </a:highlight>
                <a:latin typeface="Söhne"/>
              </a:rPr>
              <a:t>. Trong </a:t>
            </a:r>
            <a:r>
              <a:rPr lang="en-US" b="0" i="0" dirty="0" err="1">
                <a:solidFill>
                  <a:srgbClr val="ECECEC"/>
                </a:solidFill>
                <a:effectLst/>
                <a:highlight>
                  <a:srgbClr val="212121"/>
                </a:highlight>
                <a:latin typeface="Söhne"/>
              </a:rPr>
              <a:t>đó</a:t>
            </a:r>
            <a:r>
              <a:rPr lang="en-US" b="0" i="0" dirty="0">
                <a:solidFill>
                  <a:srgbClr val="ECECEC"/>
                </a:solidFill>
                <a:effectLst/>
                <a:highlight>
                  <a:srgbClr val="212121"/>
                </a:highlight>
                <a:latin typeface="Söhne"/>
              </a:rPr>
              <a:t>, ViT5 </a:t>
            </a:r>
            <a:r>
              <a:rPr lang="en-US" b="0" i="0" dirty="0" err="1">
                <a:solidFill>
                  <a:srgbClr val="ECECEC"/>
                </a:solidFill>
                <a:effectLst/>
                <a:highlight>
                  <a:srgbClr val="212121"/>
                </a:highlight>
                <a:latin typeface="Söhne"/>
              </a:rPr>
              <a:t>là</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mô</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hình</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có</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chỉ</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số</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tốt</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nhất</a:t>
            </a:r>
            <a:r>
              <a:rPr lang="en-US" b="0" i="0" dirty="0">
                <a:solidFill>
                  <a:srgbClr val="ECECEC"/>
                </a:solidFill>
                <a:effectLst/>
                <a:highlight>
                  <a:srgbClr val="212121"/>
                </a:highlight>
                <a:latin typeface="Söhne"/>
              </a:rPr>
              <a:t>. </a:t>
            </a:r>
          </a:p>
          <a:p>
            <a:pPr marL="0" lvl="0" indent="0" algn="l" rtl="0">
              <a:spcBef>
                <a:spcPts val="0"/>
              </a:spcBef>
              <a:spcAft>
                <a:spcPts val="0"/>
              </a:spcAft>
              <a:buNone/>
            </a:pPr>
            <a:r>
              <a:rPr lang="en-US" b="0" i="0" dirty="0">
                <a:solidFill>
                  <a:srgbClr val="ECECEC"/>
                </a:solidFill>
                <a:effectLst/>
                <a:highlight>
                  <a:srgbClr val="212121"/>
                </a:highlight>
                <a:latin typeface="Söhne"/>
              </a:rPr>
              <a:t>Do </a:t>
            </a:r>
            <a:r>
              <a:rPr lang="en-US" b="0" i="0" dirty="0" err="1">
                <a:solidFill>
                  <a:srgbClr val="ECECEC"/>
                </a:solidFill>
                <a:effectLst/>
                <a:highlight>
                  <a:srgbClr val="212121"/>
                </a:highlight>
                <a:latin typeface="Söhne"/>
              </a:rPr>
              <a:t>mô</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hình</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này</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được</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huấn</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luyện</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trên</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cùng</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một</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loại</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vấn</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đề</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tóm</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tắt</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văn</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bản</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và</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cùng</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lĩnh</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vực</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dữ</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liệu</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như</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nghiên</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cứu</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này</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nguồn</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dữ</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liệu</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được</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thu</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thập</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từ</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các</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báo</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điện</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tử</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tiếng</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Việt</a:t>
            </a:r>
            <a:r>
              <a:rPr lang="en-US" b="0" i="0" dirty="0">
                <a:solidFill>
                  <a:srgbClr val="ECECEC"/>
                </a:solidFill>
                <a:effectLst/>
                <a:highlight>
                  <a:srgbClr val="212121"/>
                </a:highlight>
                <a:latin typeface="Söhne"/>
              </a:rPr>
              <a:t>).</a:t>
            </a:r>
          </a:p>
          <a:p>
            <a:pPr marL="0" lvl="0" indent="0" algn="l" rtl="0">
              <a:spcBef>
                <a:spcPts val="0"/>
              </a:spcBef>
              <a:spcAft>
                <a:spcPts val="0"/>
              </a:spcAft>
              <a:buNone/>
            </a:pPr>
            <a:r>
              <a:rPr lang="en-US" b="0" i="0" dirty="0">
                <a:solidFill>
                  <a:srgbClr val="ECECEC"/>
                </a:solidFill>
                <a:effectLst/>
                <a:highlight>
                  <a:srgbClr val="212121"/>
                </a:highlight>
                <a:latin typeface="Söhne"/>
              </a:rPr>
              <a:t>Trong </a:t>
            </a:r>
            <a:r>
              <a:rPr lang="en-US" b="0" i="0" dirty="0" err="1">
                <a:solidFill>
                  <a:srgbClr val="ECECEC"/>
                </a:solidFill>
                <a:effectLst/>
                <a:highlight>
                  <a:srgbClr val="212121"/>
                </a:highlight>
                <a:latin typeface="Söhne"/>
              </a:rPr>
              <a:t>khi</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đó</a:t>
            </a:r>
            <a:r>
              <a:rPr lang="en-US" b="0" i="0" dirty="0">
                <a:solidFill>
                  <a:srgbClr val="ECECEC"/>
                </a:solidFill>
                <a:effectLst/>
                <a:highlight>
                  <a:srgbClr val="212121"/>
                </a:highlight>
                <a:latin typeface="Söhne"/>
              </a:rPr>
              <a:t>, </a:t>
            </a:r>
            <a:r>
              <a:rPr lang="vi-VN" b="0" i="0" dirty="0">
                <a:solidFill>
                  <a:srgbClr val="ECECEC"/>
                </a:solidFill>
                <a:effectLst/>
                <a:highlight>
                  <a:srgbClr val="212121"/>
                </a:highlight>
                <a:latin typeface="Söhne"/>
              </a:rPr>
              <a:t>mT5 là một mô hình đa ngôn ngữ, có nghĩa là nó không tập trung vào bất kỳ ngôn ngữ cụ thể nào, vì vậy kết quả của mô hình này thấp hơn hai mô hình khác tập trung vào ngôn ngữ tiếng Việt.</a:t>
            </a:r>
            <a:endParaRPr lang="vi-VN" dirty="0"/>
          </a:p>
        </p:txBody>
      </p:sp>
    </p:spTree>
    <p:extLst>
      <p:ext uri="{BB962C8B-B14F-4D97-AF65-F5344CB8AC3E}">
        <p14:creationId xmlns:p14="http://schemas.microsoft.com/office/powerpoint/2010/main" val="3763713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299ad9c5f60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299ad9c5f60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b="0" i="0" dirty="0" err="1">
                <a:solidFill>
                  <a:srgbClr val="ECECEC"/>
                </a:solidFill>
                <a:effectLst/>
                <a:highlight>
                  <a:srgbClr val="212121"/>
                </a:highlight>
                <a:latin typeface="Söhne"/>
              </a:rPr>
              <a:t>tính</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toán</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dựa</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trên</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các</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cặp</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từ</a:t>
            </a:r>
            <a:r>
              <a:rPr lang="en-US" b="0" i="0" dirty="0">
                <a:solidFill>
                  <a:srgbClr val="ECECEC"/>
                </a:solidFill>
                <a:effectLst/>
                <a:highlight>
                  <a:srgbClr val="212121"/>
                </a:highlight>
                <a:latin typeface="Söhne"/>
              </a:rPr>
              <a:t> (2-grams)</a:t>
            </a:r>
          </a:p>
          <a:p>
            <a:pPr marL="171450" lvl="0" indent="-171450" algn="l" rtl="0">
              <a:spcBef>
                <a:spcPts val="0"/>
              </a:spcBef>
              <a:spcAft>
                <a:spcPts val="0"/>
              </a:spcAft>
              <a:buFontTx/>
              <a:buChar char="-"/>
            </a:pPr>
            <a:r>
              <a:rPr lang="vi-VN" b="0" i="0" dirty="0">
                <a:solidFill>
                  <a:srgbClr val="ECECEC"/>
                </a:solidFill>
                <a:effectLst/>
                <a:highlight>
                  <a:srgbClr val="212121"/>
                </a:highlight>
                <a:latin typeface="Söhne"/>
              </a:rPr>
              <a:t>để đảm bảo chất lượng của mô hình, điều cần làm là cải thiện chất lượng của các câu tóm tắt trong các dòng có sự </a:t>
            </a:r>
            <a:r>
              <a:rPr lang="en-US" b="0" i="0" dirty="0" err="1">
                <a:solidFill>
                  <a:srgbClr val="ECECEC"/>
                </a:solidFill>
                <a:effectLst/>
                <a:highlight>
                  <a:srgbClr val="212121"/>
                </a:highlight>
                <a:latin typeface="Söhne"/>
              </a:rPr>
              <a:t>tương</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đồng</a:t>
            </a:r>
            <a:r>
              <a:rPr lang="en-US" b="0" i="0" dirty="0">
                <a:solidFill>
                  <a:srgbClr val="ECECEC"/>
                </a:solidFill>
                <a:effectLst/>
                <a:highlight>
                  <a:srgbClr val="212121"/>
                </a:highlight>
                <a:latin typeface="Söhne"/>
              </a:rPr>
              <a:t> </a:t>
            </a:r>
            <a:r>
              <a:rPr lang="vi-VN" b="0" i="0" dirty="0">
                <a:solidFill>
                  <a:srgbClr val="ECECEC"/>
                </a:solidFill>
                <a:effectLst/>
                <a:highlight>
                  <a:srgbClr val="212121"/>
                </a:highlight>
                <a:latin typeface="Söhne"/>
              </a:rPr>
              <a:t>thấp và loại bỏ các dòng dữ liệu nhiễu</a:t>
            </a:r>
            <a:r>
              <a:rPr lang="en-US" b="0" i="0" dirty="0">
                <a:solidFill>
                  <a:srgbClr val="ECECEC"/>
                </a:solidFill>
                <a:effectLst/>
                <a:highlight>
                  <a:srgbClr val="212121"/>
                </a:highlight>
                <a:latin typeface="Söhne"/>
              </a:rPr>
              <a:t> (VD: </a:t>
            </a:r>
            <a:r>
              <a:rPr lang="en-US" b="0" i="0" dirty="0" err="1">
                <a:solidFill>
                  <a:srgbClr val="ECECEC"/>
                </a:solidFill>
                <a:effectLst/>
                <a:highlight>
                  <a:srgbClr val="212121"/>
                </a:highlight>
                <a:latin typeface="Söhne"/>
              </a:rPr>
              <a:t>các</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dòng</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có</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nội</a:t>
            </a:r>
            <a:r>
              <a:rPr lang="en-US" b="0" i="0" dirty="0">
                <a:solidFill>
                  <a:srgbClr val="ECECEC"/>
                </a:solidFill>
                <a:effectLst/>
                <a:highlight>
                  <a:srgbClr val="212121"/>
                </a:highlight>
                <a:latin typeface="Söhne"/>
              </a:rPr>
              <a:t> dung </a:t>
            </a:r>
            <a:r>
              <a:rPr lang="en-US" b="0" i="0" dirty="0" err="1">
                <a:solidFill>
                  <a:srgbClr val="ECECEC"/>
                </a:solidFill>
                <a:effectLst/>
                <a:highlight>
                  <a:srgbClr val="212121"/>
                </a:highlight>
                <a:latin typeface="Söhne"/>
              </a:rPr>
              <a:t>hoàn</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toàn</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bằng</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tiếng</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anh</a:t>
            </a:r>
            <a:r>
              <a:rPr lang="en-US" b="0" i="0" dirty="0">
                <a:solidFill>
                  <a:srgbClr val="ECECEC"/>
                </a:solidFill>
                <a:effectLst/>
                <a:highlight>
                  <a:srgbClr val="212121"/>
                </a:highlight>
                <a:latin typeface="Söhne"/>
              </a:rPr>
              <a:t>)</a:t>
            </a:r>
            <a:endParaRPr lang="vi-VN" dirty="0"/>
          </a:p>
        </p:txBody>
      </p:sp>
    </p:spTree>
    <p:extLst>
      <p:ext uri="{BB962C8B-B14F-4D97-AF65-F5344CB8AC3E}">
        <p14:creationId xmlns:p14="http://schemas.microsoft.com/office/powerpoint/2010/main" val="41790934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2978a1136d1_0_37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2978a1136d1_0_37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823665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299ad9c5f60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299ad9c5f60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vi-VN" dirty="0"/>
          </a:p>
        </p:txBody>
      </p:sp>
    </p:spTree>
    <p:extLst>
      <p:ext uri="{BB962C8B-B14F-4D97-AF65-F5344CB8AC3E}">
        <p14:creationId xmlns:p14="http://schemas.microsoft.com/office/powerpoint/2010/main" val="656563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2978a1136d1_0_35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2978a1136d1_0_35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2978a1136d1_0_37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2978a1136d1_0_37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86273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2978a1136d1_0_37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2978a1136d1_0_37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299ad9c5f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299ad9c5f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Rút</a:t>
            </a:r>
            <a:r>
              <a:rPr lang="en-US" dirty="0"/>
              <a:t> </a:t>
            </a:r>
            <a:r>
              <a:rPr lang="en-US" dirty="0" err="1"/>
              <a:t>trích</a:t>
            </a:r>
            <a:r>
              <a:rPr lang="en-US" dirty="0"/>
              <a:t> (extractive): </a:t>
            </a:r>
            <a:r>
              <a:rPr lang="vi-VN" b="0" i="0" dirty="0">
                <a:solidFill>
                  <a:srgbClr val="ECECEC"/>
                </a:solidFill>
                <a:effectLst/>
                <a:highlight>
                  <a:srgbClr val="212121"/>
                </a:highlight>
                <a:latin typeface="Söhne"/>
              </a:rPr>
              <a:t>Các mô hình trong hướng này sẽ chọn ra các câu quan trọng trong văn bản để trả về cho người dung</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mà</a:t>
            </a:r>
            <a:r>
              <a:rPr lang="en-US" b="0" i="0" dirty="0">
                <a:solidFill>
                  <a:srgbClr val="ECECEC"/>
                </a:solidFill>
                <a:effectLst/>
                <a:highlight>
                  <a:srgbClr val="212121"/>
                </a:highlight>
                <a:latin typeface="Söhne"/>
              </a:rPr>
              <a:t> </a:t>
            </a:r>
            <a:r>
              <a:rPr lang="vi-VN" b="0" i="0" dirty="0">
                <a:solidFill>
                  <a:srgbClr val="ECECEC"/>
                </a:solidFill>
                <a:effectLst/>
                <a:highlight>
                  <a:srgbClr val="212121"/>
                </a:highlight>
                <a:latin typeface="Söhne"/>
              </a:rPr>
              <a:t>không làm thay đổi về mặt ngữ pháp và từ vựng. Ưu điểm của phương pháp này là tóm tắt các câu quan trọng mà không làm thay đổi câu. Tuy nhiên, nếu một văn bản quá dài và chứa nhiều thông tin quan trọng, giữ lại quá nhiều câu có thể không phải là phương pháp tối ưu.</a:t>
            </a:r>
            <a:endParaRPr lang="en-US" b="0" i="0" dirty="0">
              <a:solidFill>
                <a:srgbClr val="ECECEC"/>
              </a:solidFill>
              <a:effectLst/>
              <a:highlight>
                <a:srgbClr val="212121"/>
              </a:highlight>
              <a:latin typeface="Söhne"/>
            </a:endParaRPr>
          </a:p>
          <a:p>
            <a:pPr marL="0" lvl="0" indent="0" algn="l" rtl="0">
              <a:spcBef>
                <a:spcPts val="0"/>
              </a:spcBef>
              <a:spcAft>
                <a:spcPts val="0"/>
              </a:spcAft>
              <a:buNone/>
            </a:pPr>
            <a:r>
              <a:rPr lang="en-US" b="0" i="0" dirty="0" err="1">
                <a:solidFill>
                  <a:srgbClr val="ECECEC"/>
                </a:solidFill>
                <a:effectLst/>
                <a:highlight>
                  <a:srgbClr val="212121"/>
                </a:highlight>
                <a:latin typeface="Söhne"/>
              </a:rPr>
              <a:t>Trừu</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tượng</a:t>
            </a:r>
            <a:r>
              <a:rPr lang="en-US" b="0" i="0" dirty="0">
                <a:solidFill>
                  <a:srgbClr val="ECECEC"/>
                </a:solidFill>
                <a:effectLst/>
                <a:highlight>
                  <a:srgbClr val="212121"/>
                </a:highlight>
                <a:latin typeface="Söhne"/>
              </a:rPr>
              <a:t> (abstractive): </a:t>
            </a:r>
            <a:r>
              <a:rPr lang="vi-VN" b="0" i="0" dirty="0">
                <a:solidFill>
                  <a:srgbClr val="ECECEC"/>
                </a:solidFill>
                <a:effectLst/>
                <a:highlight>
                  <a:srgbClr val="212121"/>
                </a:highlight>
                <a:latin typeface="Söhne"/>
              </a:rPr>
              <a:t>Các mô hình của loại này sẽ phụ thuộc vào văn bản gốc để tạo ra một câu tóm tắt. Câu tóm tắt này có thể thay đổi cả về ngữ pháp và từ vựng nhưng vẫn mang ý nghĩa chính của nội dung văn bản.</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2978a1136d1_0_37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2978a1136d1_0_37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24388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299ad9c5f60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299ad9c5f60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ECECEC"/>
                </a:solidFill>
                <a:effectLst/>
                <a:highlight>
                  <a:srgbClr val="212121"/>
                </a:highlight>
                <a:latin typeface="Söhne"/>
              </a:rPr>
              <a:t>T</a:t>
            </a:r>
            <a:r>
              <a:rPr lang="vi-VN" b="0" i="0" dirty="0">
                <a:solidFill>
                  <a:srgbClr val="ECECEC"/>
                </a:solidFill>
                <a:effectLst/>
                <a:highlight>
                  <a:srgbClr val="212121"/>
                </a:highlight>
                <a:latin typeface="Söhne"/>
              </a:rPr>
              <a:t>hu thập và tiền xử lý dữ liệu</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giai</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đoạn</a:t>
            </a:r>
            <a:r>
              <a:rPr lang="en-US" b="0" i="0" dirty="0">
                <a:solidFill>
                  <a:srgbClr val="ECECEC"/>
                </a:solidFill>
                <a:effectLst/>
                <a:highlight>
                  <a:srgbClr val="212121"/>
                </a:highlight>
                <a:latin typeface="Söhne"/>
              </a:rPr>
              <a:t> </a:t>
            </a:r>
            <a:r>
              <a:rPr lang="vi-VN" b="0" i="0" dirty="0">
                <a:solidFill>
                  <a:srgbClr val="ECECEC"/>
                </a:solidFill>
                <a:effectLst/>
                <a:highlight>
                  <a:srgbClr val="212121"/>
                </a:highlight>
                <a:latin typeface="Söhne"/>
              </a:rPr>
              <a:t>này khá quan trọng để chuẩn bị dữ liệu và tạo ra nguồn dữ liệu huấn luyện chất lượng tốt cho mô hình học.</a:t>
            </a:r>
            <a:endParaRPr lang="en-US" b="0" i="0" dirty="0">
              <a:solidFill>
                <a:srgbClr val="ECECEC"/>
              </a:solidFill>
              <a:effectLst/>
              <a:highlight>
                <a:srgbClr val="212121"/>
              </a:highlight>
              <a:latin typeface="Söhne"/>
            </a:endParaRPr>
          </a:p>
          <a:p>
            <a:pPr marL="0" lvl="0" indent="0" algn="l" rtl="0">
              <a:spcBef>
                <a:spcPts val="0"/>
              </a:spcBef>
              <a:spcAft>
                <a:spcPts val="0"/>
              </a:spcAft>
              <a:buNone/>
            </a:pPr>
            <a:endParaRPr lang="en-US" b="0" i="0" dirty="0">
              <a:solidFill>
                <a:srgbClr val="ECECEC"/>
              </a:solidFill>
              <a:effectLst/>
              <a:highlight>
                <a:srgbClr val="212121"/>
              </a:highlight>
              <a:latin typeface="Söhne"/>
            </a:endParaRPr>
          </a:p>
          <a:p>
            <a:pPr marL="0" lvl="0" indent="0" algn="l" rtl="0">
              <a:spcBef>
                <a:spcPts val="0"/>
              </a:spcBef>
              <a:spcAft>
                <a:spcPts val="0"/>
              </a:spcAft>
              <a:buNone/>
            </a:pPr>
            <a:r>
              <a:rPr lang="en-US" b="0" i="0" dirty="0" err="1">
                <a:solidFill>
                  <a:srgbClr val="ECECEC"/>
                </a:solidFill>
                <a:effectLst/>
                <a:highlight>
                  <a:srgbClr val="212121"/>
                </a:highlight>
                <a:latin typeface="Söhne"/>
              </a:rPr>
              <a:t>Phân</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tích</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và</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khám</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phá</a:t>
            </a:r>
            <a:r>
              <a:rPr lang="en-US" b="0" i="0" dirty="0">
                <a:solidFill>
                  <a:srgbClr val="ECECEC"/>
                </a:solidFill>
                <a:effectLst/>
                <a:highlight>
                  <a:srgbClr val="212121"/>
                </a:highlight>
                <a:latin typeface="Söhne"/>
              </a:rPr>
              <a:t> (EDA) </a:t>
            </a:r>
            <a:r>
              <a:rPr lang="en-US" b="0" i="0" dirty="0" err="1">
                <a:solidFill>
                  <a:srgbClr val="ECECEC"/>
                </a:solidFill>
                <a:effectLst/>
                <a:highlight>
                  <a:srgbClr val="212121"/>
                </a:highlight>
                <a:latin typeface="Söhne"/>
              </a:rPr>
              <a:t>toàn</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bộ</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tập</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dữ</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liệu</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mục</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tiêu</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là</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tìm</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ra</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thông</a:t>
            </a:r>
            <a:r>
              <a:rPr lang="en-US" b="0" i="0" dirty="0">
                <a:solidFill>
                  <a:srgbClr val="ECECEC"/>
                </a:solidFill>
                <a:effectLst/>
                <a:highlight>
                  <a:srgbClr val="212121"/>
                </a:highlight>
                <a:latin typeface="Söhne"/>
              </a:rPr>
              <a:t> tin </a:t>
            </a:r>
            <a:r>
              <a:rPr lang="en-US" b="0" i="0" dirty="0" err="1">
                <a:solidFill>
                  <a:srgbClr val="ECECEC"/>
                </a:solidFill>
                <a:effectLst/>
                <a:highlight>
                  <a:srgbClr val="212121"/>
                </a:highlight>
                <a:latin typeface="Söhne"/>
              </a:rPr>
              <a:t>quan</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trọng</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trong</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tập</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dữ</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liệu</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để</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thiết</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lập</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đầu</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vào</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phù</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hợp</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cho</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mô</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hình</a:t>
            </a:r>
            <a:r>
              <a:rPr lang="en-US" b="0" i="0" dirty="0">
                <a:solidFill>
                  <a:srgbClr val="ECECEC"/>
                </a:solidFill>
                <a:effectLst/>
                <a:highlight>
                  <a:srgbClr val="212121"/>
                </a:highlight>
                <a:latin typeface="Söhne"/>
              </a:rPr>
              <a:t>.</a:t>
            </a:r>
          </a:p>
          <a:p>
            <a:pPr marL="0" lvl="0" indent="0" algn="l" rtl="0">
              <a:spcBef>
                <a:spcPts val="0"/>
              </a:spcBef>
              <a:spcAft>
                <a:spcPts val="0"/>
              </a:spcAft>
              <a:buNone/>
            </a:pPr>
            <a:endParaRPr lang="en-US" b="0" i="0" dirty="0">
              <a:solidFill>
                <a:srgbClr val="ECECEC"/>
              </a:solidFill>
              <a:effectLst/>
              <a:highlight>
                <a:srgbClr val="212121"/>
              </a:highlight>
              <a:latin typeface="Söhne"/>
            </a:endParaRPr>
          </a:p>
          <a:p>
            <a:pPr marL="0" lvl="0" indent="0" algn="l" rtl="0">
              <a:spcBef>
                <a:spcPts val="0"/>
              </a:spcBef>
              <a:spcAft>
                <a:spcPts val="0"/>
              </a:spcAft>
              <a:buNone/>
            </a:pPr>
            <a:r>
              <a:rPr lang="en-US" b="0" i="0" dirty="0" err="1">
                <a:solidFill>
                  <a:srgbClr val="ECECEC"/>
                </a:solidFill>
                <a:effectLst/>
                <a:highlight>
                  <a:srgbClr val="212121"/>
                </a:highlight>
                <a:latin typeface="Söhne"/>
              </a:rPr>
              <a:t>Quá</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trình</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xây</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dựng</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huấn</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luyện</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và</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đánh</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giá</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mô</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hình</a:t>
            </a:r>
            <a:r>
              <a:rPr lang="en-US" b="0" i="0" dirty="0">
                <a:solidFill>
                  <a:srgbClr val="ECECEC"/>
                </a:solidFill>
                <a:effectLst/>
                <a:highlight>
                  <a:srgbClr val="212121"/>
                </a:highlight>
                <a:latin typeface="Söhne"/>
              </a:rPr>
              <a:t>. Ở </a:t>
            </a:r>
            <a:r>
              <a:rPr lang="en-US" b="0" i="0" dirty="0" err="1">
                <a:solidFill>
                  <a:srgbClr val="ECECEC"/>
                </a:solidFill>
                <a:effectLst/>
                <a:highlight>
                  <a:srgbClr val="212121"/>
                </a:highlight>
                <a:latin typeface="Söhne"/>
              </a:rPr>
              <a:t>giai</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đoạn</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này</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chúng</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tôi</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sẽ</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thiết</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lập</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các</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lớp</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của</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mô</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hình</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và</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dựa</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vào</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quá</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trình</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phân</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tích</a:t>
            </a:r>
            <a:r>
              <a:rPr lang="en-US" b="0" i="0" dirty="0">
                <a:solidFill>
                  <a:srgbClr val="ECECEC"/>
                </a:solidFill>
                <a:effectLst/>
                <a:highlight>
                  <a:srgbClr val="212121"/>
                </a:highlight>
                <a:latin typeface="Söhne"/>
              </a:rPr>
              <a:t> ở </a:t>
            </a:r>
            <a:r>
              <a:rPr lang="en-US" b="0" i="0" dirty="0" err="1">
                <a:solidFill>
                  <a:srgbClr val="ECECEC"/>
                </a:solidFill>
                <a:effectLst/>
                <a:highlight>
                  <a:srgbClr val="212121"/>
                </a:highlight>
                <a:latin typeface="Söhne"/>
              </a:rPr>
              <a:t>trên</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để</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thiết</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lập</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siêu</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tham</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số</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cho</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mô</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hình</a:t>
            </a:r>
            <a:r>
              <a:rPr lang="en-US" b="0" i="0" dirty="0">
                <a:solidFill>
                  <a:srgbClr val="ECECEC"/>
                </a:solidFill>
                <a:effectLst/>
                <a:highlight>
                  <a:srgbClr val="212121"/>
                </a:highlight>
                <a:latin typeface="Söhne"/>
              </a:rPr>
              <a:t>. Sau </a:t>
            </a:r>
            <a:r>
              <a:rPr lang="en-US" b="0" i="0" dirty="0" err="1">
                <a:solidFill>
                  <a:srgbClr val="ECECEC"/>
                </a:solidFill>
                <a:effectLst/>
                <a:highlight>
                  <a:srgbClr val="212121"/>
                </a:highlight>
                <a:latin typeface="Söhne"/>
              </a:rPr>
              <a:t>khi</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huấn</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luyện</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chúng</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tôi</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sẽ</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sử</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dụng</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các</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chỉ</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số</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thích</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hợp</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để</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đánh</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giá</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mức</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độ</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hoạt</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động</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của</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mô</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hình</a:t>
            </a:r>
            <a:r>
              <a:rPr lang="en-US" b="0" i="0" dirty="0">
                <a:solidFill>
                  <a:srgbClr val="ECECEC"/>
                </a:solidFill>
                <a:effectLst/>
                <a:highlight>
                  <a:srgbClr val="212121"/>
                </a:highlight>
                <a:latin typeface="Söhne"/>
              </a:rPr>
              <a:t>.</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299ad9c5f60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299ad9c5f60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0" i="0" dirty="0">
                <a:solidFill>
                  <a:srgbClr val="ECECEC"/>
                </a:solidFill>
                <a:effectLst/>
                <a:highlight>
                  <a:srgbClr val="212121"/>
                </a:highlight>
                <a:latin typeface="Söhne"/>
              </a:rPr>
              <a:t>Tập dữ liệu được thu thập từ Báo Dân Trí và VnExpress bao gồm 23.248 dòng.</a:t>
            </a:r>
            <a:r>
              <a:rPr lang="en-US" b="0" i="0" dirty="0">
                <a:solidFill>
                  <a:srgbClr val="ECECEC"/>
                </a:solidFill>
                <a:effectLst/>
                <a:highlight>
                  <a:srgbClr val="212121"/>
                </a:highlight>
                <a:latin typeface="Söhne"/>
              </a:rPr>
              <a:t> </a:t>
            </a:r>
            <a:r>
              <a:rPr lang="vi-VN" b="0" i="0" dirty="0">
                <a:solidFill>
                  <a:srgbClr val="ECECEC"/>
                </a:solidFill>
                <a:effectLst/>
                <a:highlight>
                  <a:srgbClr val="212121"/>
                </a:highlight>
                <a:latin typeface="Söhne"/>
              </a:rPr>
              <a:t>Mỗi dòng được biểu diễn bởi 4 cột: chủ đề, tiêu đề, nội dung và tóm tắt.</a:t>
            </a:r>
            <a:endParaRPr dirty="0"/>
          </a:p>
        </p:txBody>
      </p:sp>
    </p:spTree>
    <p:extLst>
      <p:ext uri="{BB962C8B-B14F-4D97-AF65-F5344CB8AC3E}">
        <p14:creationId xmlns:p14="http://schemas.microsoft.com/office/powerpoint/2010/main" val="1824608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299ad9c5f60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299ad9c5f60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err="1">
                <a:solidFill>
                  <a:srgbClr val="ECECEC"/>
                </a:solidFill>
                <a:effectLst/>
                <a:highlight>
                  <a:srgbClr val="212121"/>
                </a:highlight>
                <a:latin typeface="Söhne"/>
              </a:rPr>
              <a:t>Hình</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trên</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cho</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thấy</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tập</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dữ</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liệu</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này</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khá</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cân</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bằng</a:t>
            </a:r>
            <a:r>
              <a:rPr lang="en-US" b="0" i="0" dirty="0">
                <a:solidFill>
                  <a:srgbClr val="ECECEC"/>
                </a:solidFill>
                <a:effectLst/>
                <a:highlight>
                  <a:srgbClr val="212121"/>
                </a:highlight>
                <a:latin typeface="Söhne"/>
              </a:rPr>
              <a:t> ở </a:t>
            </a:r>
            <a:r>
              <a:rPr lang="en-US" b="0" i="0" dirty="0" err="1">
                <a:solidFill>
                  <a:srgbClr val="ECECEC"/>
                </a:solidFill>
                <a:effectLst/>
                <a:highlight>
                  <a:srgbClr val="212121"/>
                </a:highlight>
                <a:latin typeface="Söhne"/>
              </a:rPr>
              <a:t>mỗi</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nhãn</a:t>
            </a:r>
            <a:r>
              <a:rPr lang="en-US" b="0" i="0" dirty="0">
                <a:solidFill>
                  <a:srgbClr val="ECECEC"/>
                </a:solidFill>
                <a:effectLst/>
                <a:highlight>
                  <a:srgbClr val="212121"/>
                </a:highlight>
                <a:latin typeface="Söhne"/>
              </a:rPr>
              <a:t>. Do </a:t>
            </a:r>
            <a:r>
              <a:rPr lang="en-US" b="0" i="0" dirty="0" err="1">
                <a:solidFill>
                  <a:srgbClr val="ECECEC"/>
                </a:solidFill>
                <a:effectLst/>
                <a:highlight>
                  <a:srgbClr val="212121"/>
                </a:highlight>
                <a:latin typeface="Söhne"/>
              </a:rPr>
              <a:t>đó</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chúng</a:t>
            </a:r>
            <a:r>
              <a:rPr lang="en-US" b="0" i="0" dirty="0">
                <a:solidFill>
                  <a:srgbClr val="ECECEC"/>
                </a:solidFill>
                <a:effectLst/>
                <a:highlight>
                  <a:srgbClr val="212121"/>
                </a:highlight>
                <a:latin typeface="Söhne"/>
              </a:rPr>
              <a:t> ta </a:t>
            </a:r>
            <a:r>
              <a:rPr lang="en-US" b="0" i="0" dirty="0" err="1">
                <a:solidFill>
                  <a:srgbClr val="ECECEC"/>
                </a:solidFill>
                <a:effectLst/>
                <a:highlight>
                  <a:srgbClr val="212121"/>
                </a:highlight>
                <a:latin typeface="Söhne"/>
              </a:rPr>
              <a:t>có</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thể</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kỳ</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vọng</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rằng</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mô</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hình</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có</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thể</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học</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từ</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vựng</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một</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cách</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đồng</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đều</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trên</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các</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chủ</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đề</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mà</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không</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bị</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thiên</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vị</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về</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một</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chủ</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đề</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cụ</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thể</a:t>
            </a:r>
            <a:r>
              <a:rPr lang="en-US" b="0" i="0" dirty="0">
                <a:solidFill>
                  <a:srgbClr val="ECECEC"/>
                </a:solidFill>
                <a:effectLst/>
                <a:highlight>
                  <a:srgbClr val="212121"/>
                </a:highlight>
                <a:latin typeface="Söhne"/>
              </a:rPr>
              <a:t>. Sau </a:t>
            </a:r>
            <a:r>
              <a:rPr lang="en-US" b="0" i="0" dirty="0" err="1">
                <a:solidFill>
                  <a:srgbClr val="ECECEC"/>
                </a:solidFill>
                <a:effectLst/>
                <a:highlight>
                  <a:srgbClr val="212121"/>
                </a:highlight>
                <a:latin typeface="Söhne"/>
              </a:rPr>
              <a:t>khi</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thu</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thập</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dữ</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liệu</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chúng</a:t>
            </a:r>
            <a:r>
              <a:rPr lang="en-US" b="0" i="0" dirty="0">
                <a:solidFill>
                  <a:srgbClr val="ECECEC"/>
                </a:solidFill>
                <a:effectLst/>
                <a:highlight>
                  <a:srgbClr val="212121"/>
                </a:highlight>
                <a:latin typeface="Söhne"/>
              </a:rPr>
              <a:t> ta </a:t>
            </a:r>
            <a:r>
              <a:rPr lang="en-US" b="0" i="0" dirty="0" err="1">
                <a:solidFill>
                  <a:srgbClr val="ECECEC"/>
                </a:solidFill>
                <a:effectLst/>
                <a:highlight>
                  <a:srgbClr val="212121"/>
                </a:highlight>
                <a:latin typeface="Söhne"/>
              </a:rPr>
              <a:t>tiến</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hành</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tiền</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xử</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lý</a:t>
            </a:r>
            <a:r>
              <a:rPr lang="en-US" b="0" i="0" dirty="0">
                <a:solidFill>
                  <a:srgbClr val="ECECEC"/>
                </a:solidFill>
                <a:effectLst/>
                <a:highlight>
                  <a:srgbClr val="212121"/>
                </a:highlight>
                <a:latin typeface="Söhne"/>
              </a:rPr>
              <a:t>.</a:t>
            </a:r>
            <a:endParaRPr dirty="0"/>
          </a:p>
        </p:txBody>
      </p:sp>
    </p:spTree>
    <p:extLst>
      <p:ext uri="{BB962C8B-B14F-4D97-AF65-F5344CB8AC3E}">
        <p14:creationId xmlns:p14="http://schemas.microsoft.com/office/powerpoint/2010/main" val="16521808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299ad9c5f60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299ad9c5f60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err="1">
                <a:latin typeface="Barlow" panose="00000500000000000000" pitchFamily="2" charset="0"/>
              </a:rPr>
              <a:t>Chuẩn</a:t>
            </a:r>
            <a:r>
              <a:rPr lang="en-US" dirty="0">
                <a:latin typeface="Barlow" panose="00000500000000000000" pitchFamily="2" charset="0"/>
              </a:rPr>
              <a:t> </a:t>
            </a:r>
            <a:r>
              <a:rPr lang="en-US" dirty="0" err="1">
                <a:latin typeface="Barlow" panose="00000500000000000000" pitchFamily="2" charset="0"/>
              </a:rPr>
              <a:t>hóa</a:t>
            </a:r>
            <a:r>
              <a:rPr lang="en-US" dirty="0">
                <a:latin typeface="Barlow" panose="00000500000000000000" pitchFamily="2" charset="0"/>
              </a:rPr>
              <a:t> </a:t>
            </a:r>
            <a:r>
              <a:rPr lang="en-US" dirty="0" err="1">
                <a:latin typeface="Barlow" panose="00000500000000000000" pitchFamily="2" charset="0"/>
              </a:rPr>
              <a:t>dấu</a:t>
            </a:r>
            <a:r>
              <a:rPr lang="en-US" dirty="0">
                <a:latin typeface="Barlow" panose="00000500000000000000" pitchFamily="2" charset="0"/>
              </a:rPr>
              <a:t> </a:t>
            </a:r>
            <a:r>
              <a:rPr lang="en-US" dirty="0" err="1">
                <a:latin typeface="Barlow" panose="00000500000000000000" pitchFamily="2" charset="0"/>
              </a:rPr>
              <a:t>câu</a:t>
            </a:r>
            <a:r>
              <a:rPr lang="en-US" dirty="0">
                <a:latin typeface="Barlow" panose="00000500000000000000" pitchFamily="2" charset="0"/>
              </a:rPr>
              <a:t> (</a:t>
            </a:r>
            <a:r>
              <a:rPr lang="en-US" dirty="0" err="1">
                <a:latin typeface="Barlow" panose="00000500000000000000" pitchFamily="2" charset="0"/>
              </a:rPr>
              <a:t>một</a:t>
            </a:r>
            <a:r>
              <a:rPr lang="en-US" dirty="0">
                <a:latin typeface="Barlow" panose="00000500000000000000" pitchFamily="2" charset="0"/>
              </a:rPr>
              <a:t> </a:t>
            </a:r>
            <a:r>
              <a:rPr lang="en-US" dirty="0" err="1">
                <a:latin typeface="Barlow" panose="00000500000000000000" pitchFamily="2" charset="0"/>
              </a:rPr>
              <a:t>vài</a:t>
            </a:r>
            <a:r>
              <a:rPr lang="en-US" dirty="0">
                <a:latin typeface="Barlow" panose="00000500000000000000" pitchFamily="2" charset="0"/>
              </a:rPr>
              <a:t> </a:t>
            </a:r>
            <a:r>
              <a:rPr lang="en-US" dirty="0" err="1">
                <a:latin typeface="Barlow" panose="00000500000000000000" pitchFamily="2" charset="0"/>
              </a:rPr>
              <a:t>trường</a:t>
            </a:r>
            <a:r>
              <a:rPr lang="en-US" dirty="0">
                <a:latin typeface="Barlow" panose="00000500000000000000" pitchFamily="2" charset="0"/>
              </a:rPr>
              <a:t> </a:t>
            </a:r>
            <a:r>
              <a:rPr lang="en-US" dirty="0" err="1">
                <a:latin typeface="Barlow" panose="00000500000000000000" pitchFamily="2" charset="0"/>
              </a:rPr>
              <a:t>hợp</a:t>
            </a:r>
            <a:r>
              <a:rPr lang="en-US" dirty="0">
                <a:latin typeface="Barlow" panose="00000500000000000000" pitchFamily="2" charset="0"/>
              </a:rPr>
              <a:t> </a:t>
            </a:r>
            <a:r>
              <a:rPr lang="en-US" dirty="0" err="1">
                <a:latin typeface="Barlow" panose="00000500000000000000" pitchFamily="2" charset="0"/>
              </a:rPr>
              <a:t>sẽ</a:t>
            </a:r>
            <a:r>
              <a:rPr lang="en-US" dirty="0">
                <a:latin typeface="Barlow" panose="00000500000000000000" pitchFamily="2" charset="0"/>
              </a:rPr>
              <a:t> </a:t>
            </a:r>
            <a:r>
              <a:rPr lang="en-US" dirty="0" err="1">
                <a:latin typeface="Barlow" panose="00000500000000000000" pitchFamily="2" charset="0"/>
              </a:rPr>
              <a:t>được</a:t>
            </a:r>
            <a:r>
              <a:rPr lang="en-US" dirty="0">
                <a:latin typeface="Barlow" panose="00000500000000000000" pitchFamily="2" charset="0"/>
              </a:rPr>
              <a:t> </a:t>
            </a:r>
            <a:r>
              <a:rPr lang="en-US" dirty="0" err="1">
                <a:latin typeface="Barlow" panose="00000500000000000000" pitchFamily="2" charset="0"/>
              </a:rPr>
              <a:t>chuyển</a:t>
            </a:r>
            <a:r>
              <a:rPr lang="en-US" dirty="0">
                <a:latin typeface="Barlow" panose="00000500000000000000" pitchFamily="2" charset="0"/>
              </a:rPr>
              <a:t> </a:t>
            </a:r>
            <a:r>
              <a:rPr lang="en-US" dirty="0" err="1">
                <a:latin typeface="Barlow" panose="00000500000000000000" pitchFamily="2" charset="0"/>
              </a:rPr>
              <a:t>thành</a:t>
            </a:r>
            <a:r>
              <a:rPr lang="en-US" dirty="0">
                <a:latin typeface="Barlow" panose="00000500000000000000" pitchFamily="2" charset="0"/>
              </a:rPr>
              <a:t> </a:t>
            </a:r>
            <a:r>
              <a:rPr lang="en-US" dirty="0" err="1">
                <a:latin typeface="Barlow" panose="00000500000000000000" pitchFamily="2" charset="0"/>
              </a:rPr>
              <a:t>dấu</a:t>
            </a:r>
            <a:r>
              <a:rPr lang="en-US" dirty="0">
                <a:latin typeface="Barlow" panose="00000500000000000000" pitchFamily="2" charset="0"/>
              </a:rPr>
              <a:t> </a:t>
            </a:r>
            <a:r>
              <a:rPr lang="en-US" dirty="0" err="1">
                <a:latin typeface="Barlow" panose="00000500000000000000" pitchFamily="2" charset="0"/>
              </a:rPr>
              <a:t>chấm</a:t>
            </a:r>
            <a:r>
              <a:rPr lang="en-US" dirty="0">
                <a:latin typeface="Barlow" panose="00000500000000000000" pitchFamily="2" charset="0"/>
              </a:rPr>
              <a:t> </a:t>
            </a:r>
            <a:r>
              <a:rPr lang="en-US" dirty="0" err="1">
                <a:latin typeface="Barlow" panose="00000500000000000000" pitchFamily="2" charset="0"/>
              </a:rPr>
              <a:t>ví</a:t>
            </a:r>
            <a:r>
              <a:rPr lang="en-US" dirty="0">
                <a:latin typeface="Barlow" panose="00000500000000000000" pitchFamily="2" charset="0"/>
              </a:rPr>
              <a:t> </a:t>
            </a:r>
            <a:r>
              <a:rPr lang="en-US" dirty="0" err="1">
                <a:latin typeface="Barlow" panose="00000500000000000000" pitchFamily="2" charset="0"/>
              </a:rPr>
              <a:t>dụ</a:t>
            </a:r>
            <a:r>
              <a:rPr lang="en-US" dirty="0">
                <a:latin typeface="Barlow" panose="00000500000000000000" pitchFamily="2" charset="0"/>
              </a:rPr>
              <a:t> </a:t>
            </a:r>
            <a:r>
              <a:rPr lang="en-US" dirty="0" err="1">
                <a:latin typeface="Barlow" panose="00000500000000000000" pitchFamily="2" charset="0"/>
              </a:rPr>
              <a:t>như</a:t>
            </a:r>
            <a:r>
              <a:rPr lang="en-US" dirty="0">
                <a:latin typeface="Barlow" panose="00000500000000000000" pitchFamily="2" charset="0"/>
              </a:rPr>
              <a:t> </a:t>
            </a:r>
            <a:r>
              <a:rPr lang="en-US" dirty="0" err="1">
                <a:latin typeface="Barlow" panose="00000500000000000000" pitchFamily="2" charset="0"/>
              </a:rPr>
              <a:t>chuyển</a:t>
            </a:r>
            <a:r>
              <a:rPr lang="en-US" dirty="0">
                <a:latin typeface="Barlow" panose="00000500000000000000" pitchFamily="2" charset="0"/>
              </a:rPr>
              <a:t> </a:t>
            </a:r>
            <a:r>
              <a:rPr lang="en-US" dirty="0" err="1">
                <a:latin typeface="Barlow" panose="00000500000000000000" pitchFamily="2" charset="0"/>
              </a:rPr>
              <a:t>dấu</a:t>
            </a:r>
            <a:r>
              <a:rPr lang="en-US" dirty="0">
                <a:latin typeface="Barlow" panose="00000500000000000000" pitchFamily="2" charset="0"/>
              </a:rPr>
              <a:t> 3 </a:t>
            </a:r>
            <a:r>
              <a:rPr lang="en-US" dirty="0" err="1">
                <a:latin typeface="Barlow" panose="00000500000000000000" pitchFamily="2" charset="0"/>
              </a:rPr>
              <a:t>chấm</a:t>
            </a:r>
            <a:r>
              <a:rPr lang="en-US" dirty="0">
                <a:latin typeface="Barlow" panose="00000500000000000000" pitchFamily="2" charset="0"/>
              </a:rPr>
              <a:t> </a:t>
            </a:r>
            <a:r>
              <a:rPr lang="en-US" dirty="0" err="1">
                <a:latin typeface="Barlow" panose="00000500000000000000" pitchFamily="2" charset="0"/>
              </a:rPr>
              <a:t>thành</a:t>
            </a:r>
            <a:r>
              <a:rPr lang="en-US" dirty="0">
                <a:latin typeface="Barlow" panose="00000500000000000000" pitchFamily="2" charset="0"/>
              </a:rPr>
              <a:t> 1 </a:t>
            </a:r>
            <a:r>
              <a:rPr lang="en-US" dirty="0" err="1">
                <a:latin typeface="Barlow" panose="00000500000000000000" pitchFamily="2" charset="0"/>
              </a:rPr>
              <a:t>dấu</a:t>
            </a:r>
            <a:r>
              <a:rPr lang="en-US" dirty="0">
                <a:latin typeface="Barlow" panose="00000500000000000000" pitchFamily="2" charset="0"/>
              </a:rPr>
              <a:t> </a:t>
            </a:r>
            <a:r>
              <a:rPr lang="en-US" dirty="0" err="1">
                <a:latin typeface="Barlow" panose="00000500000000000000" pitchFamily="2" charset="0"/>
              </a:rPr>
              <a:t>chấm</a:t>
            </a:r>
            <a:r>
              <a:rPr lang="en-US" dirty="0">
                <a:latin typeface="Barlow" panose="00000500000000000000" pitchFamily="2" charset="0"/>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err="1">
                <a:latin typeface="Barlow" panose="00000500000000000000" pitchFamily="2" charset="0"/>
              </a:rPr>
              <a:t>Loại</a:t>
            </a:r>
            <a:r>
              <a:rPr lang="en-US" dirty="0">
                <a:latin typeface="Barlow" panose="00000500000000000000" pitchFamily="2" charset="0"/>
              </a:rPr>
              <a:t> </a:t>
            </a:r>
            <a:r>
              <a:rPr lang="en-US" dirty="0" err="1">
                <a:latin typeface="Barlow" panose="00000500000000000000" pitchFamily="2" charset="0"/>
              </a:rPr>
              <a:t>bỏ</a:t>
            </a:r>
            <a:r>
              <a:rPr lang="en-US" dirty="0">
                <a:latin typeface="Barlow" panose="00000500000000000000" pitchFamily="2" charset="0"/>
              </a:rPr>
              <a:t> </a:t>
            </a:r>
            <a:r>
              <a:rPr lang="en-US" dirty="0" err="1">
                <a:latin typeface="Barlow" panose="00000500000000000000" pitchFamily="2" charset="0"/>
              </a:rPr>
              <a:t>thông</a:t>
            </a:r>
            <a:r>
              <a:rPr lang="en-US" dirty="0">
                <a:latin typeface="Barlow" panose="00000500000000000000" pitchFamily="2" charset="0"/>
              </a:rPr>
              <a:t> tin </a:t>
            </a:r>
            <a:r>
              <a:rPr lang="en-US" dirty="0" err="1">
                <a:latin typeface="Barlow" panose="00000500000000000000" pitchFamily="2" charset="0"/>
              </a:rPr>
              <a:t>bổ</a:t>
            </a:r>
            <a:r>
              <a:rPr lang="en-US" dirty="0">
                <a:latin typeface="Barlow" panose="00000500000000000000" pitchFamily="2" charset="0"/>
              </a:rPr>
              <a:t> sung </a:t>
            </a:r>
            <a:r>
              <a:rPr lang="en-US" dirty="0" err="1">
                <a:latin typeface="Barlow" panose="00000500000000000000" pitchFamily="2" charset="0"/>
              </a:rPr>
              <a:t>trong</a:t>
            </a:r>
            <a:r>
              <a:rPr lang="en-US" dirty="0">
                <a:latin typeface="Barlow" panose="00000500000000000000" pitchFamily="2" charset="0"/>
              </a:rPr>
              <a:t> </a:t>
            </a:r>
            <a:r>
              <a:rPr lang="en-US" dirty="0" err="1">
                <a:latin typeface="Barlow" panose="00000500000000000000" pitchFamily="2" charset="0"/>
              </a:rPr>
              <a:t>ngoặc</a:t>
            </a:r>
            <a:r>
              <a:rPr lang="en-US" dirty="0">
                <a:latin typeface="Barlow" panose="00000500000000000000" pitchFamily="2" charset="0"/>
              </a:rPr>
              <a:t> </a:t>
            </a:r>
            <a:r>
              <a:rPr lang="en-US" dirty="0" err="1">
                <a:latin typeface="Barlow" panose="00000500000000000000" pitchFamily="2" charset="0"/>
              </a:rPr>
              <a:t>đơn</a:t>
            </a:r>
            <a:r>
              <a:rPr lang="en-US" dirty="0">
                <a:latin typeface="Barlow" panose="00000500000000000000" pitchFamily="2" charset="0"/>
              </a:rPr>
              <a:t>. VD: Thông tin </a:t>
            </a:r>
            <a:r>
              <a:rPr lang="en-US" dirty="0" err="1">
                <a:latin typeface="Barlow" panose="00000500000000000000" pitchFamily="2" charset="0"/>
              </a:rPr>
              <a:t>về</a:t>
            </a:r>
            <a:r>
              <a:rPr lang="en-US" dirty="0">
                <a:latin typeface="Barlow" panose="00000500000000000000" pitchFamily="2" charset="0"/>
              </a:rPr>
              <a:t> </a:t>
            </a:r>
            <a:r>
              <a:rPr lang="en-US" dirty="0" err="1">
                <a:latin typeface="Barlow" panose="00000500000000000000" pitchFamily="2" charset="0"/>
              </a:rPr>
              <a:t>nguồn</a:t>
            </a:r>
            <a:r>
              <a:rPr lang="en-US" dirty="0">
                <a:latin typeface="Barlow" panose="00000500000000000000" pitchFamily="2" charset="0"/>
              </a:rPr>
              <a:t> </a:t>
            </a:r>
            <a:r>
              <a:rPr lang="en-US" dirty="0" err="1">
                <a:latin typeface="Barlow" panose="00000500000000000000" pitchFamily="2" charset="0"/>
              </a:rPr>
              <a:t>gốc</a:t>
            </a:r>
            <a:r>
              <a:rPr lang="en-US" dirty="0">
                <a:latin typeface="Barlow" panose="00000500000000000000" pitchFamily="2" charset="0"/>
              </a:rPr>
              <a:t> </a:t>
            </a:r>
            <a:r>
              <a:rPr lang="en-US" dirty="0" err="1">
                <a:latin typeface="Barlow" panose="00000500000000000000" pitchFamily="2" charset="0"/>
              </a:rPr>
              <a:t>cụ</a:t>
            </a:r>
            <a:r>
              <a:rPr lang="en-US" dirty="0">
                <a:latin typeface="Barlow" panose="00000500000000000000" pitchFamily="2" charset="0"/>
              </a:rPr>
              <a:t> </a:t>
            </a:r>
            <a:r>
              <a:rPr lang="en-US" dirty="0" err="1">
                <a:latin typeface="Barlow" panose="00000500000000000000" pitchFamily="2" charset="0"/>
              </a:rPr>
              <a:t>thể</a:t>
            </a:r>
            <a:r>
              <a:rPr lang="en-US" dirty="0">
                <a:latin typeface="Barlow" panose="00000500000000000000" pitchFamily="2" charset="0"/>
              </a:rPr>
              <a:t> </a:t>
            </a:r>
            <a:r>
              <a:rPr lang="en-US" dirty="0" err="1">
                <a:latin typeface="Barlow" panose="00000500000000000000" pitchFamily="2" charset="0"/>
              </a:rPr>
              <a:t>của</a:t>
            </a:r>
            <a:r>
              <a:rPr lang="en-US" dirty="0">
                <a:latin typeface="Barlow" panose="00000500000000000000" pitchFamily="2" charset="0"/>
              </a:rPr>
              <a:t> </a:t>
            </a:r>
            <a:r>
              <a:rPr lang="en-US" dirty="0" err="1">
                <a:latin typeface="Barlow" panose="00000500000000000000" pitchFamily="2" charset="0"/>
              </a:rPr>
              <a:t>một</a:t>
            </a:r>
            <a:r>
              <a:rPr lang="en-US" dirty="0">
                <a:latin typeface="Barlow" panose="00000500000000000000" pitchFamily="2" charset="0"/>
              </a:rPr>
              <a:t> </a:t>
            </a:r>
            <a:r>
              <a:rPr lang="en-US" dirty="0" err="1">
                <a:latin typeface="Barlow" panose="00000500000000000000" pitchFamily="2" charset="0"/>
              </a:rPr>
              <a:t>định</a:t>
            </a:r>
            <a:r>
              <a:rPr lang="en-US" dirty="0">
                <a:latin typeface="Barlow" panose="00000500000000000000" pitchFamily="2" charset="0"/>
              </a:rPr>
              <a:t> </a:t>
            </a:r>
            <a:r>
              <a:rPr lang="en-US" dirty="0" err="1">
                <a:latin typeface="Barlow" panose="00000500000000000000" pitchFamily="2" charset="0"/>
              </a:rPr>
              <a:t>nghĩa</a:t>
            </a:r>
            <a:r>
              <a:rPr lang="en-US" dirty="0">
                <a:latin typeface="Barlow" panose="00000500000000000000" pitchFamily="2" charset="0"/>
              </a:rPr>
              <a:t> </a:t>
            </a:r>
            <a:r>
              <a:rPr lang="en-US" dirty="0" err="1">
                <a:latin typeface="Barlow" panose="00000500000000000000" pitchFamily="2" charset="0"/>
              </a:rPr>
              <a:t>nào</a:t>
            </a:r>
            <a:r>
              <a:rPr lang="en-US" dirty="0">
                <a:latin typeface="Barlow" panose="00000500000000000000" pitchFamily="2" charset="0"/>
              </a:rPr>
              <a:t> </a:t>
            </a:r>
            <a:r>
              <a:rPr lang="en-US" dirty="0" err="1">
                <a:latin typeface="Barlow" panose="00000500000000000000" pitchFamily="2" charset="0"/>
              </a:rPr>
              <a:t>đó</a:t>
            </a:r>
            <a:endParaRPr lang="en-US" dirty="0">
              <a:latin typeface="Barlow" panose="00000500000000000000" pitchFamily="2"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7107969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2"/>
        </a:soli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5000"/>
          </a:blip>
          <a:srcRect b="15547"/>
          <a:stretch/>
        </p:blipFill>
        <p:spPr>
          <a:xfrm>
            <a:off x="1425" y="-1"/>
            <a:ext cx="9141150" cy="5143501"/>
          </a:xfrm>
          <a:prstGeom prst="rect">
            <a:avLst/>
          </a:prstGeom>
          <a:noFill/>
          <a:ln>
            <a:noFill/>
          </a:ln>
        </p:spPr>
      </p:pic>
      <p:sp>
        <p:nvSpPr>
          <p:cNvPr id="10" name="Google Shape;10;p2"/>
          <p:cNvSpPr txBox="1">
            <a:spLocks noGrp="1"/>
          </p:cNvSpPr>
          <p:nvPr>
            <p:ph type="ctrTitle"/>
          </p:nvPr>
        </p:nvSpPr>
        <p:spPr>
          <a:xfrm>
            <a:off x="715550" y="535000"/>
            <a:ext cx="4256100" cy="26385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SzPts val="5200"/>
              <a:buNone/>
              <a:defRPr sz="6000" b="1">
                <a:latin typeface="Epilogue"/>
                <a:ea typeface="Epilogue"/>
                <a:cs typeface="Epilogue"/>
                <a:sym typeface="Epilog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1704525" y="3249700"/>
            <a:ext cx="2315100" cy="7350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solidFill>
                  <a:schemeClr val="dk1"/>
                </a:solidFill>
                <a:latin typeface="Golos Text"/>
                <a:ea typeface="Golos Text"/>
                <a:cs typeface="Golos Text"/>
                <a:sym typeface="Golos Text"/>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cxnSp>
        <p:nvCxnSpPr>
          <p:cNvPr id="12" name="Google Shape;12;p2"/>
          <p:cNvCxnSpPr/>
          <p:nvPr/>
        </p:nvCxnSpPr>
        <p:spPr>
          <a:xfrm>
            <a:off x="152400" y="0"/>
            <a:ext cx="0" cy="5143500"/>
          </a:xfrm>
          <a:prstGeom prst="straightConnector1">
            <a:avLst/>
          </a:prstGeom>
          <a:noFill/>
          <a:ln w="9525" cap="flat" cmpd="sng">
            <a:solidFill>
              <a:schemeClr val="dk1"/>
            </a:solidFill>
            <a:prstDash val="solid"/>
            <a:round/>
            <a:headEnd type="none" w="med" len="med"/>
            <a:tailEnd type="none" w="med" len="med"/>
          </a:ln>
        </p:spPr>
      </p:cxnSp>
      <p:cxnSp>
        <p:nvCxnSpPr>
          <p:cNvPr id="13" name="Google Shape;13;p2"/>
          <p:cNvCxnSpPr/>
          <p:nvPr/>
        </p:nvCxnSpPr>
        <p:spPr>
          <a:xfrm>
            <a:off x="8991600" y="0"/>
            <a:ext cx="0" cy="51435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2"/>
        </a:solidFill>
        <a:effectLst/>
      </p:bgPr>
    </p:bg>
    <p:spTree>
      <p:nvGrpSpPr>
        <p:cNvPr id="1" name="Shape 14"/>
        <p:cNvGrpSpPr/>
        <p:nvPr/>
      </p:nvGrpSpPr>
      <p:grpSpPr>
        <a:xfrm>
          <a:off x="0" y="0"/>
          <a:ext cx="0" cy="0"/>
          <a:chOff x="0" y="0"/>
          <a:chExt cx="0" cy="0"/>
        </a:xfrm>
      </p:grpSpPr>
      <p:pic>
        <p:nvPicPr>
          <p:cNvPr id="15" name="Google Shape;15;p3"/>
          <p:cNvPicPr preferRelativeResize="0"/>
          <p:nvPr/>
        </p:nvPicPr>
        <p:blipFill rotWithShape="1">
          <a:blip r:embed="rId2">
            <a:alphaModFix amt="5000"/>
          </a:blip>
          <a:srcRect t="15547"/>
          <a:stretch/>
        </p:blipFill>
        <p:spPr>
          <a:xfrm rot="10800000">
            <a:off x="1425" y="-1"/>
            <a:ext cx="9141150" cy="5143501"/>
          </a:xfrm>
          <a:prstGeom prst="rect">
            <a:avLst/>
          </a:prstGeom>
          <a:noFill/>
          <a:ln>
            <a:noFill/>
          </a:ln>
        </p:spPr>
      </p:pic>
      <p:sp>
        <p:nvSpPr>
          <p:cNvPr id="16" name="Google Shape;16;p3"/>
          <p:cNvSpPr txBox="1">
            <a:spLocks noGrp="1"/>
          </p:cNvSpPr>
          <p:nvPr>
            <p:ph type="title"/>
          </p:nvPr>
        </p:nvSpPr>
        <p:spPr>
          <a:xfrm>
            <a:off x="715100" y="1586600"/>
            <a:ext cx="4397700" cy="1853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5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715100" y="490100"/>
            <a:ext cx="4397700" cy="10965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6000">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cxnSp>
        <p:nvCxnSpPr>
          <p:cNvPr id="18" name="Google Shape;18;p3"/>
          <p:cNvCxnSpPr/>
          <p:nvPr/>
        </p:nvCxnSpPr>
        <p:spPr>
          <a:xfrm>
            <a:off x="152400" y="0"/>
            <a:ext cx="0" cy="5143500"/>
          </a:xfrm>
          <a:prstGeom prst="straightConnector1">
            <a:avLst/>
          </a:prstGeom>
          <a:noFill/>
          <a:ln w="9525" cap="flat" cmpd="sng">
            <a:solidFill>
              <a:schemeClr val="dk1"/>
            </a:solidFill>
            <a:prstDash val="solid"/>
            <a:round/>
            <a:headEnd type="none" w="med" len="med"/>
            <a:tailEnd type="none" w="med" len="med"/>
          </a:ln>
        </p:spPr>
      </p:cxnSp>
      <p:cxnSp>
        <p:nvCxnSpPr>
          <p:cNvPr id="19" name="Google Shape;19;p3"/>
          <p:cNvCxnSpPr/>
          <p:nvPr/>
        </p:nvCxnSpPr>
        <p:spPr>
          <a:xfrm>
            <a:off x="8991600" y="0"/>
            <a:ext cx="0" cy="51435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26"/>
        <p:cNvGrpSpPr/>
        <p:nvPr/>
      </p:nvGrpSpPr>
      <p:grpSpPr>
        <a:xfrm>
          <a:off x="0" y="0"/>
          <a:ext cx="0" cy="0"/>
          <a:chOff x="0" y="0"/>
          <a:chExt cx="0" cy="0"/>
        </a:xfrm>
      </p:grpSpPr>
      <p:pic>
        <p:nvPicPr>
          <p:cNvPr id="27" name="Google Shape;27;p5"/>
          <p:cNvPicPr preferRelativeResize="0"/>
          <p:nvPr/>
        </p:nvPicPr>
        <p:blipFill rotWithShape="1">
          <a:blip r:embed="rId2">
            <a:alphaModFix amt="5000"/>
          </a:blip>
          <a:srcRect t="15547"/>
          <a:stretch/>
        </p:blipFill>
        <p:spPr>
          <a:xfrm>
            <a:off x="1425" y="-1"/>
            <a:ext cx="9141150" cy="5143501"/>
          </a:xfrm>
          <a:prstGeom prst="rect">
            <a:avLst/>
          </a:prstGeom>
          <a:noFill/>
          <a:ln>
            <a:noFill/>
          </a:ln>
        </p:spPr>
      </p:pic>
      <p:cxnSp>
        <p:nvCxnSpPr>
          <p:cNvPr id="28" name="Google Shape;28;p5"/>
          <p:cNvCxnSpPr/>
          <p:nvPr/>
        </p:nvCxnSpPr>
        <p:spPr>
          <a:xfrm rot="10800000">
            <a:off x="8991600" y="0"/>
            <a:ext cx="0" cy="5143500"/>
          </a:xfrm>
          <a:prstGeom prst="straightConnector1">
            <a:avLst/>
          </a:prstGeom>
          <a:noFill/>
          <a:ln w="9525" cap="flat" cmpd="sng">
            <a:solidFill>
              <a:schemeClr val="dk1"/>
            </a:solidFill>
            <a:prstDash val="solid"/>
            <a:round/>
            <a:headEnd type="none" w="med" len="med"/>
            <a:tailEnd type="none" w="med" len="med"/>
          </a:ln>
        </p:spPr>
      </p:cxnSp>
      <p:cxnSp>
        <p:nvCxnSpPr>
          <p:cNvPr id="29" name="Google Shape;29;p5"/>
          <p:cNvCxnSpPr/>
          <p:nvPr/>
        </p:nvCxnSpPr>
        <p:spPr>
          <a:xfrm rot="10800000">
            <a:off x="152400" y="0"/>
            <a:ext cx="0" cy="5143500"/>
          </a:xfrm>
          <a:prstGeom prst="straightConnector1">
            <a:avLst/>
          </a:prstGeom>
          <a:noFill/>
          <a:ln w="9525" cap="flat" cmpd="sng">
            <a:solidFill>
              <a:schemeClr val="dk1"/>
            </a:solidFill>
            <a:prstDash val="solid"/>
            <a:round/>
            <a:headEnd type="none" w="med" len="med"/>
            <a:tailEnd type="none" w="med" len="med"/>
          </a:ln>
        </p:spPr>
      </p:cxnSp>
      <p:sp>
        <p:nvSpPr>
          <p:cNvPr id="30" name="Google Shape;30;p5"/>
          <p:cNvSpPr txBox="1">
            <a:spLocks noGrp="1"/>
          </p:cNvSpPr>
          <p:nvPr>
            <p:ph type="subTitle" idx="1"/>
          </p:nvPr>
        </p:nvSpPr>
        <p:spPr>
          <a:xfrm>
            <a:off x="1046150" y="1805650"/>
            <a:ext cx="3194700" cy="2172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 name="Google Shape;31;p5"/>
          <p:cNvSpPr txBox="1">
            <a:spLocks noGrp="1"/>
          </p:cNvSpPr>
          <p:nvPr>
            <p:ph type="subTitle" idx="2"/>
          </p:nvPr>
        </p:nvSpPr>
        <p:spPr>
          <a:xfrm>
            <a:off x="4902950" y="1805650"/>
            <a:ext cx="3194700" cy="2172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 name="Google Shape;32;p5"/>
          <p:cNvSpPr txBox="1">
            <a:spLocks noGrp="1"/>
          </p:cNvSpPr>
          <p:nvPr>
            <p:ph type="title"/>
          </p:nvPr>
        </p:nvSpPr>
        <p:spPr>
          <a:xfrm>
            <a:off x="715100" y="535000"/>
            <a:ext cx="7713900" cy="640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lt1"/>
              </a:buClr>
              <a:buSzPts val="3000"/>
              <a:buFont typeface="Epilogue"/>
              <a:buNone/>
              <a:defRPr sz="3000" b="1">
                <a:solidFill>
                  <a:schemeClr val="lt1"/>
                </a:solidFill>
                <a:latin typeface="Epilogue"/>
                <a:ea typeface="Epilogue"/>
                <a:cs typeface="Epilogue"/>
                <a:sym typeface="Epilogue"/>
              </a:defRPr>
            </a:lvl1pPr>
            <a:lvl2pPr lvl="1" rtl="0">
              <a:spcBef>
                <a:spcPts val="0"/>
              </a:spcBef>
              <a:spcAft>
                <a:spcPts val="0"/>
              </a:spcAft>
              <a:buClr>
                <a:schemeClr val="lt1"/>
              </a:buClr>
              <a:buSzPts val="3000"/>
              <a:buFont typeface="Epilogue"/>
              <a:buNone/>
              <a:defRPr sz="3000" b="1">
                <a:solidFill>
                  <a:schemeClr val="lt1"/>
                </a:solidFill>
                <a:latin typeface="Epilogue"/>
                <a:ea typeface="Epilogue"/>
                <a:cs typeface="Epilogue"/>
                <a:sym typeface="Epilogue"/>
              </a:defRPr>
            </a:lvl2pPr>
            <a:lvl3pPr lvl="2" rtl="0">
              <a:spcBef>
                <a:spcPts val="0"/>
              </a:spcBef>
              <a:spcAft>
                <a:spcPts val="0"/>
              </a:spcAft>
              <a:buClr>
                <a:schemeClr val="lt1"/>
              </a:buClr>
              <a:buSzPts val="3000"/>
              <a:buFont typeface="Epilogue"/>
              <a:buNone/>
              <a:defRPr sz="3000" b="1">
                <a:solidFill>
                  <a:schemeClr val="lt1"/>
                </a:solidFill>
                <a:latin typeface="Epilogue"/>
                <a:ea typeface="Epilogue"/>
                <a:cs typeface="Epilogue"/>
                <a:sym typeface="Epilogue"/>
              </a:defRPr>
            </a:lvl3pPr>
            <a:lvl4pPr lvl="3" rtl="0">
              <a:spcBef>
                <a:spcPts val="0"/>
              </a:spcBef>
              <a:spcAft>
                <a:spcPts val="0"/>
              </a:spcAft>
              <a:buClr>
                <a:schemeClr val="lt1"/>
              </a:buClr>
              <a:buSzPts val="3000"/>
              <a:buFont typeface="Epilogue"/>
              <a:buNone/>
              <a:defRPr sz="3000" b="1">
                <a:solidFill>
                  <a:schemeClr val="lt1"/>
                </a:solidFill>
                <a:latin typeface="Epilogue"/>
                <a:ea typeface="Epilogue"/>
                <a:cs typeface="Epilogue"/>
                <a:sym typeface="Epilogue"/>
              </a:defRPr>
            </a:lvl4pPr>
            <a:lvl5pPr lvl="4" rtl="0">
              <a:spcBef>
                <a:spcPts val="0"/>
              </a:spcBef>
              <a:spcAft>
                <a:spcPts val="0"/>
              </a:spcAft>
              <a:buClr>
                <a:schemeClr val="lt1"/>
              </a:buClr>
              <a:buSzPts val="3000"/>
              <a:buFont typeface="Epilogue"/>
              <a:buNone/>
              <a:defRPr sz="3000" b="1">
                <a:solidFill>
                  <a:schemeClr val="lt1"/>
                </a:solidFill>
                <a:latin typeface="Epilogue"/>
                <a:ea typeface="Epilogue"/>
                <a:cs typeface="Epilogue"/>
                <a:sym typeface="Epilogue"/>
              </a:defRPr>
            </a:lvl5pPr>
            <a:lvl6pPr lvl="5" rtl="0">
              <a:spcBef>
                <a:spcPts val="0"/>
              </a:spcBef>
              <a:spcAft>
                <a:spcPts val="0"/>
              </a:spcAft>
              <a:buClr>
                <a:schemeClr val="lt1"/>
              </a:buClr>
              <a:buSzPts val="3000"/>
              <a:buFont typeface="Epilogue"/>
              <a:buNone/>
              <a:defRPr sz="3000" b="1">
                <a:solidFill>
                  <a:schemeClr val="lt1"/>
                </a:solidFill>
                <a:latin typeface="Epilogue"/>
                <a:ea typeface="Epilogue"/>
                <a:cs typeface="Epilogue"/>
                <a:sym typeface="Epilogue"/>
              </a:defRPr>
            </a:lvl6pPr>
            <a:lvl7pPr lvl="6" rtl="0">
              <a:spcBef>
                <a:spcPts val="0"/>
              </a:spcBef>
              <a:spcAft>
                <a:spcPts val="0"/>
              </a:spcAft>
              <a:buClr>
                <a:schemeClr val="lt1"/>
              </a:buClr>
              <a:buSzPts val="3000"/>
              <a:buFont typeface="Epilogue"/>
              <a:buNone/>
              <a:defRPr sz="3000" b="1">
                <a:solidFill>
                  <a:schemeClr val="lt1"/>
                </a:solidFill>
                <a:latin typeface="Epilogue"/>
                <a:ea typeface="Epilogue"/>
                <a:cs typeface="Epilogue"/>
                <a:sym typeface="Epilogue"/>
              </a:defRPr>
            </a:lvl7pPr>
            <a:lvl8pPr lvl="7" rtl="0">
              <a:spcBef>
                <a:spcPts val="0"/>
              </a:spcBef>
              <a:spcAft>
                <a:spcPts val="0"/>
              </a:spcAft>
              <a:buClr>
                <a:schemeClr val="lt1"/>
              </a:buClr>
              <a:buSzPts val="3000"/>
              <a:buFont typeface="Epilogue"/>
              <a:buNone/>
              <a:defRPr sz="3000" b="1">
                <a:solidFill>
                  <a:schemeClr val="lt1"/>
                </a:solidFill>
                <a:latin typeface="Epilogue"/>
                <a:ea typeface="Epilogue"/>
                <a:cs typeface="Epilogue"/>
                <a:sym typeface="Epilogue"/>
              </a:defRPr>
            </a:lvl8pPr>
            <a:lvl9pPr lvl="8" rtl="0">
              <a:spcBef>
                <a:spcPts val="0"/>
              </a:spcBef>
              <a:spcAft>
                <a:spcPts val="0"/>
              </a:spcAft>
              <a:buClr>
                <a:schemeClr val="lt1"/>
              </a:buClr>
              <a:buSzPts val="3000"/>
              <a:buFont typeface="Epilogue"/>
              <a:buNone/>
              <a:defRPr sz="3000" b="1">
                <a:solidFill>
                  <a:schemeClr val="lt1"/>
                </a:solidFill>
                <a:latin typeface="Epilogue"/>
                <a:ea typeface="Epilogue"/>
                <a:cs typeface="Epilogue"/>
                <a:sym typeface="Epilogu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50"/>
        <p:cNvGrpSpPr/>
        <p:nvPr/>
      </p:nvGrpSpPr>
      <p:grpSpPr>
        <a:xfrm>
          <a:off x="0" y="0"/>
          <a:ext cx="0" cy="0"/>
          <a:chOff x="0" y="0"/>
          <a:chExt cx="0" cy="0"/>
        </a:xfrm>
      </p:grpSpPr>
      <p:pic>
        <p:nvPicPr>
          <p:cNvPr id="51" name="Google Shape;51;p9"/>
          <p:cNvPicPr preferRelativeResize="0"/>
          <p:nvPr/>
        </p:nvPicPr>
        <p:blipFill rotWithShape="1">
          <a:blip r:embed="rId2">
            <a:alphaModFix amt="5000"/>
          </a:blip>
          <a:srcRect t="15547"/>
          <a:stretch/>
        </p:blipFill>
        <p:spPr>
          <a:xfrm rot="10800000">
            <a:off x="1425" y="-1"/>
            <a:ext cx="9141150" cy="5143501"/>
          </a:xfrm>
          <a:prstGeom prst="rect">
            <a:avLst/>
          </a:prstGeom>
          <a:noFill/>
          <a:ln>
            <a:noFill/>
          </a:ln>
        </p:spPr>
      </p:pic>
      <p:cxnSp>
        <p:nvCxnSpPr>
          <p:cNvPr id="52" name="Google Shape;52;p9"/>
          <p:cNvCxnSpPr/>
          <p:nvPr/>
        </p:nvCxnSpPr>
        <p:spPr>
          <a:xfrm>
            <a:off x="152400" y="0"/>
            <a:ext cx="0" cy="5143500"/>
          </a:xfrm>
          <a:prstGeom prst="straightConnector1">
            <a:avLst/>
          </a:prstGeom>
          <a:noFill/>
          <a:ln w="9525" cap="flat" cmpd="sng">
            <a:solidFill>
              <a:schemeClr val="dk1"/>
            </a:solidFill>
            <a:prstDash val="solid"/>
            <a:round/>
            <a:headEnd type="none" w="med" len="med"/>
            <a:tailEnd type="none" w="med" len="med"/>
          </a:ln>
        </p:spPr>
      </p:cxnSp>
      <p:cxnSp>
        <p:nvCxnSpPr>
          <p:cNvPr id="53" name="Google Shape;53;p9"/>
          <p:cNvCxnSpPr/>
          <p:nvPr/>
        </p:nvCxnSpPr>
        <p:spPr>
          <a:xfrm>
            <a:off x="8991600" y="0"/>
            <a:ext cx="0" cy="5143500"/>
          </a:xfrm>
          <a:prstGeom prst="straightConnector1">
            <a:avLst/>
          </a:prstGeom>
          <a:noFill/>
          <a:ln w="9525" cap="flat" cmpd="sng">
            <a:solidFill>
              <a:schemeClr val="dk1"/>
            </a:solidFill>
            <a:prstDash val="solid"/>
            <a:round/>
            <a:headEnd type="none" w="med" len="med"/>
            <a:tailEnd type="none" w="med" len="med"/>
          </a:ln>
        </p:spPr>
      </p:cxnSp>
      <p:sp>
        <p:nvSpPr>
          <p:cNvPr id="54" name="Google Shape;54;p9"/>
          <p:cNvSpPr txBox="1">
            <a:spLocks noGrp="1"/>
          </p:cNvSpPr>
          <p:nvPr>
            <p:ph type="title"/>
          </p:nvPr>
        </p:nvSpPr>
        <p:spPr>
          <a:xfrm>
            <a:off x="720000" y="367423"/>
            <a:ext cx="77040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5" name="Google Shape;55;p9"/>
          <p:cNvSpPr txBox="1">
            <a:spLocks noGrp="1"/>
          </p:cNvSpPr>
          <p:nvPr>
            <p:ph type="subTitle" idx="1"/>
          </p:nvPr>
        </p:nvSpPr>
        <p:spPr>
          <a:xfrm>
            <a:off x="2241550" y="1348750"/>
            <a:ext cx="46611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bg>
      <p:bgPr>
        <a:solidFill>
          <a:schemeClr val="dk2"/>
        </a:solidFill>
        <a:effectLst/>
      </p:bgPr>
    </p:bg>
    <p:spTree>
      <p:nvGrpSpPr>
        <p:cNvPr id="1" name="Shape 66"/>
        <p:cNvGrpSpPr/>
        <p:nvPr/>
      </p:nvGrpSpPr>
      <p:grpSpPr>
        <a:xfrm>
          <a:off x="0" y="0"/>
          <a:ext cx="0" cy="0"/>
          <a:chOff x="0" y="0"/>
          <a:chExt cx="0" cy="0"/>
        </a:xfrm>
      </p:grpSpPr>
      <p:pic>
        <p:nvPicPr>
          <p:cNvPr id="67" name="Google Shape;67;p13"/>
          <p:cNvPicPr preferRelativeResize="0"/>
          <p:nvPr/>
        </p:nvPicPr>
        <p:blipFill rotWithShape="1">
          <a:blip r:embed="rId2">
            <a:alphaModFix amt="5000"/>
          </a:blip>
          <a:srcRect b="15547"/>
          <a:stretch/>
        </p:blipFill>
        <p:spPr>
          <a:xfrm rot="10800000">
            <a:off x="1425" y="-1"/>
            <a:ext cx="9141150" cy="5143501"/>
          </a:xfrm>
          <a:prstGeom prst="rect">
            <a:avLst/>
          </a:prstGeom>
          <a:noFill/>
          <a:ln>
            <a:noFill/>
          </a:ln>
        </p:spPr>
      </p:pic>
      <p:sp>
        <p:nvSpPr>
          <p:cNvPr id="68" name="Google Shape;68;p13"/>
          <p:cNvSpPr txBox="1">
            <a:spLocks noGrp="1"/>
          </p:cNvSpPr>
          <p:nvPr>
            <p:ph type="title" hasCustomPrompt="1"/>
          </p:nvPr>
        </p:nvSpPr>
        <p:spPr>
          <a:xfrm>
            <a:off x="715100" y="1175200"/>
            <a:ext cx="1213200" cy="3816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14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9" name="Google Shape;69;p13"/>
          <p:cNvSpPr txBox="1">
            <a:spLocks noGrp="1"/>
          </p:cNvSpPr>
          <p:nvPr>
            <p:ph type="subTitle" idx="1"/>
          </p:nvPr>
        </p:nvSpPr>
        <p:spPr>
          <a:xfrm>
            <a:off x="6222125" y="1175200"/>
            <a:ext cx="2206800" cy="381600"/>
          </a:xfrm>
          <a:prstGeom prst="rect">
            <a:avLst/>
          </a:prstGeom>
          <a:ln>
            <a:noFill/>
          </a:ln>
        </p:spPr>
        <p:txBody>
          <a:bodyPr spcFirstLastPara="1" wrap="square" lIns="91425" tIns="91425" rIns="91425" bIns="91425" anchor="ctr" anchorCtr="0">
            <a:noAutofit/>
          </a:bodyPr>
          <a:lstStyle>
            <a:lvl1pPr lvl="0" algn="r" rtl="0">
              <a:lnSpc>
                <a:spcPct val="100000"/>
              </a:lnSpc>
              <a:spcBef>
                <a:spcPts val="0"/>
              </a:spcBef>
              <a:spcAft>
                <a:spcPts val="0"/>
              </a:spcAft>
              <a:buClr>
                <a:schemeClr val="dk1"/>
              </a:buClr>
              <a:buSzPts val="2400"/>
              <a:buFont typeface="Epilogue"/>
              <a:buNone/>
              <a:defRPr b="1">
                <a:solidFill>
                  <a:schemeClr val="dk1"/>
                </a:solidFill>
                <a:latin typeface="Epilogue"/>
                <a:ea typeface="Epilogue"/>
                <a:cs typeface="Epilogue"/>
                <a:sym typeface="Epilogue"/>
              </a:defRPr>
            </a:lvl1pPr>
            <a:lvl2pPr lvl="1" rtl="0">
              <a:lnSpc>
                <a:spcPct val="100000"/>
              </a:lnSpc>
              <a:spcBef>
                <a:spcPts val="0"/>
              </a:spcBef>
              <a:spcAft>
                <a:spcPts val="0"/>
              </a:spcAft>
              <a:buClr>
                <a:schemeClr val="dk1"/>
              </a:buClr>
              <a:buSzPts val="2400"/>
              <a:buFont typeface="Epilogue"/>
              <a:buNone/>
              <a:defRPr sz="2400">
                <a:solidFill>
                  <a:schemeClr val="dk1"/>
                </a:solidFill>
                <a:latin typeface="Epilogue"/>
                <a:ea typeface="Epilogue"/>
                <a:cs typeface="Epilogue"/>
                <a:sym typeface="Epilogue"/>
              </a:defRPr>
            </a:lvl2pPr>
            <a:lvl3pPr lvl="2" rtl="0">
              <a:lnSpc>
                <a:spcPct val="100000"/>
              </a:lnSpc>
              <a:spcBef>
                <a:spcPts val="0"/>
              </a:spcBef>
              <a:spcAft>
                <a:spcPts val="0"/>
              </a:spcAft>
              <a:buClr>
                <a:schemeClr val="dk1"/>
              </a:buClr>
              <a:buSzPts val="2400"/>
              <a:buFont typeface="Epilogue"/>
              <a:buNone/>
              <a:defRPr sz="2400">
                <a:solidFill>
                  <a:schemeClr val="dk1"/>
                </a:solidFill>
                <a:latin typeface="Epilogue"/>
                <a:ea typeface="Epilogue"/>
                <a:cs typeface="Epilogue"/>
                <a:sym typeface="Epilogue"/>
              </a:defRPr>
            </a:lvl3pPr>
            <a:lvl4pPr lvl="3" rtl="0">
              <a:lnSpc>
                <a:spcPct val="100000"/>
              </a:lnSpc>
              <a:spcBef>
                <a:spcPts val="0"/>
              </a:spcBef>
              <a:spcAft>
                <a:spcPts val="0"/>
              </a:spcAft>
              <a:buClr>
                <a:schemeClr val="dk1"/>
              </a:buClr>
              <a:buSzPts val="2400"/>
              <a:buFont typeface="Epilogue"/>
              <a:buNone/>
              <a:defRPr sz="2400">
                <a:solidFill>
                  <a:schemeClr val="dk1"/>
                </a:solidFill>
                <a:latin typeface="Epilogue"/>
                <a:ea typeface="Epilogue"/>
                <a:cs typeface="Epilogue"/>
                <a:sym typeface="Epilogue"/>
              </a:defRPr>
            </a:lvl4pPr>
            <a:lvl5pPr lvl="4" rtl="0">
              <a:lnSpc>
                <a:spcPct val="100000"/>
              </a:lnSpc>
              <a:spcBef>
                <a:spcPts val="0"/>
              </a:spcBef>
              <a:spcAft>
                <a:spcPts val="0"/>
              </a:spcAft>
              <a:buClr>
                <a:schemeClr val="dk1"/>
              </a:buClr>
              <a:buSzPts val="2400"/>
              <a:buFont typeface="Epilogue"/>
              <a:buNone/>
              <a:defRPr sz="2400">
                <a:solidFill>
                  <a:schemeClr val="dk1"/>
                </a:solidFill>
                <a:latin typeface="Epilogue"/>
                <a:ea typeface="Epilogue"/>
                <a:cs typeface="Epilogue"/>
                <a:sym typeface="Epilogue"/>
              </a:defRPr>
            </a:lvl5pPr>
            <a:lvl6pPr lvl="5" rtl="0">
              <a:lnSpc>
                <a:spcPct val="100000"/>
              </a:lnSpc>
              <a:spcBef>
                <a:spcPts val="0"/>
              </a:spcBef>
              <a:spcAft>
                <a:spcPts val="0"/>
              </a:spcAft>
              <a:buClr>
                <a:schemeClr val="dk1"/>
              </a:buClr>
              <a:buSzPts val="2400"/>
              <a:buFont typeface="Epilogue"/>
              <a:buNone/>
              <a:defRPr sz="2400">
                <a:solidFill>
                  <a:schemeClr val="dk1"/>
                </a:solidFill>
                <a:latin typeface="Epilogue"/>
                <a:ea typeface="Epilogue"/>
                <a:cs typeface="Epilogue"/>
                <a:sym typeface="Epilogue"/>
              </a:defRPr>
            </a:lvl6pPr>
            <a:lvl7pPr lvl="6" rtl="0">
              <a:lnSpc>
                <a:spcPct val="100000"/>
              </a:lnSpc>
              <a:spcBef>
                <a:spcPts val="0"/>
              </a:spcBef>
              <a:spcAft>
                <a:spcPts val="0"/>
              </a:spcAft>
              <a:buClr>
                <a:schemeClr val="dk1"/>
              </a:buClr>
              <a:buSzPts val="2400"/>
              <a:buFont typeface="Epilogue"/>
              <a:buNone/>
              <a:defRPr sz="2400">
                <a:solidFill>
                  <a:schemeClr val="dk1"/>
                </a:solidFill>
                <a:latin typeface="Epilogue"/>
                <a:ea typeface="Epilogue"/>
                <a:cs typeface="Epilogue"/>
                <a:sym typeface="Epilogue"/>
              </a:defRPr>
            </a:lvl7pPr>
            <a:lvl8pPr lvl="7" rtl="0">
              <a:lnSpc>
                <a:spcPct val="100000"/>
              </a:lnSpc>
              <a:spcBef>
                <a:spcPts val="0"/>
              </a:spcBef>
              <a:spcAft>
                <a:spcPts val="0"/>
              </a:spcAft>
              <a:buClr>
                <a:schemeClr val="dk1"/>
              </a:buClr>
              <a:buSzPts val="2400"/>
              <a:buFont typeface="Epilogue"/>
              <a:buNone/>
              <a:defRPr sz="2400">
                <a:solidFill>
                  <a:schemeClr val="dk1"/>
                </a:solidFill>
                <a:latin typeface="Epilogue"/>
                <a:ea typeface="Epilogue"/>
                <a:cs typeface="Epilogue"/>
                <a:sym typeface="Epilogue"/>
              </a:defRPr>
            </a:lvl8pPr>
            <a:lvl9pPr lvl="8" rtl="0">
              <a:lnSpc>
                <a:spcPct val="100000"/>
              </a:lnSpc>
              <a:spcBef>
                <a:spcPts val="0"/>
              </a:spcBef>
              <a:spcAft>
                <a:spcPts val="0"/>
              </a:spcAft>
              <a:buClr>
                <a:schemeClr val="dk1"/>
              </a:buClr>
              <a:buSzPts val="2400"/>
              <a:buFont typeface="Epilogue"/>
              <a:buNone/>
              <a:defRPr sz="2400">
                <a:solidFill>
                  <a:schemeClr val="dk1"/>
                </a:solidFill>
                <a:latin typeface="Epilogue"/>
                <a:ea typeface="Epilogue"/>
                <a:cs typeface="Epilogue"/>
                <a:sym typeface="Epilogue"/>
              </a:defRPr>
            </a:lvl9pPr>
          </a:lstStyle>
          <a:p>
            <a:endParaRPr/>
          </a:p>
        </p:txBody>
      </p:sp>
      <p:cxnSp>
        <p:nvCxnSpPr>
          <p:cNvPr id="70" name="Google Shape;70;p13"/>
          <p:cNvCxnSpPr/>
          <p:nvPr/>
        </p:nvCxnSpPr>
        <p:spPr>
          <a:xfrm>
            <a:off x="152400" y="0"/>
            <a:ext cx="0" cy="5143500"/>
          </a:xfrm>
          <a:prstGeom prst="straightConnector1">
            <a:avLst/>
          </a:prstGeom>
          <a:noFill/>
          <a:ln w="9525" cap="flat" cmpd="sng">
            <a:solidFill>
              <a:schemeClr val="dk1"/>
            </a:solidFill>
            <a:prstDash val="solid"/>
            <a:round/>
            <a:headEnd type="none" w="med" len="med"/>
            <a:tailEnd type="none" w="med" len="med"/>
          </a:ln>
        </p:spPr>
      </p:cxnSp>
      <p:cxnSp>
        <p:nvCxnSpPr>
          <p:cNvPr id="71" name="Google Shape;71;p13"/>
          <p:cNvCxnSpPr/>
          <p:nvPr/>
        </p:nvCxnSpPr>
        <p:spPr>
          <a:xfrm>
            <a:off x="8991600" y="0"/>
            <a:ext cx="0" cy="5143500"/>
          </a:xfrm>
          <a:prstGeom prst="straightConnector1">
            <a:avLst/>
          </a:prstGeom>
          <a:noFill/>
          <a:ln w="9525" cap="flat" cmpd="sng">
            <a:solidFill>
              <a:schemeClr val="dk1"/>
            </a:solidFill>
            <a:prstDash val="solid"/>
            <a:round/>
            <a:headEnd type="none" w="med" len="med"/>
            <a:tailEnd type="none" w="med" len="med"/>
          </a:ln>
        </p:spPr>
      </p:cxnSp>
      <p:sp>
        <p:nvSpPr>
          <p:cNvPr id="72" name="Google Shape;72;p13"/>
          <p:cNvSpPr txBox="1">
            <a:spLocks noGrp="1"/>
          </p:cNvSpPr>
          <p:nvPr>
            <p:ph type="title" idx="2"/>
          </p:nvPr>
        </p:nvSpPr>
        <p:spPr>
          <a:xfrm>
            <a:off x="715100" y="535000"/>
            <a:ext cx="7713900" cy="640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lt1"/>
              </a:buClr>
              <a:buSzPts val="3000"/>
              <a:buFont typeface="Epilogue Black"/>
              <a:buNone/>
              <a:defRPr sz="3000">
                <a:solidFill>
                  <a:schemeClr val="lt1"/>
                </a:solidFill>
              </a:defRPr>
            </a:lvl1pPr>
            <a:lvl2pPr lvl="1" rtl="0">
              <a:spcBef>
                <a:spcPts val="0"/>
              </a:spcBef>
              <a:spcAft>
                <a:spcPts val="0"/>
              </a:spcAft>
              <a:buClr>
                <a:schemeClr val="lt1"/>
              </a:buClr>
              <a:buSzPts val="3000"/>
              <a:buFont typeface="Epilogue Black"/>
              <a:buNone/>
              <a:defRPr sz="3000" b="0">
                <a:solidFill>
                  <a:schemeClr val="lt1"/>
                </a:solidFill>
                <a:latin typeface="Epilogue Black"/>
                <a:ea typeface="Epilogue Black"/>
                <a:cs typeface="Epilogue Black"/>
                <a:sym typeface="Epilogue Black"/>
              </a:defRPr>
            </a:lvl2pPr>
            <a:lvl3pPr lvl="2" rtl="0">
              <a:spcBef>
                <a:spcPts val="0"/>
              </a:spcBef>
              <a:spcAft>
                <a:spcPts val="0"/>
              </a:spcAft>
              <a:buClr>
                <a:schemeClr val="lt1"/>
              </a:buClr>
              <a:buSzPts val="3000"/>
              <a:buFont typeface="Epilogue Black"/>
              <a:buNone/>
              <a:defRPr sz="3000" b="0">
                <a:solidFill>
                  <a:schemeClr val="lt1"/>
                </a:solidFill>
                <a:latin typeface="Epilogue Black"/>
                <a:ea typeface="Epilogue Black"/>
                <a:cs typeface="Epilogue Black"/>
                <a:sym typeface="Epilogue Black"/>
              </a:defRPr>
            </a:lvl3pPr>
            <a:lvl4pPr lvl="3" rtl="0">
              <a:spcBef>
                <a:spcPts val="0"/>
              </a:spcBef>
              <a:spcAft>
                <a:spcPts val="0"/>
              </a:spcAft>
              <a:buClr>
                <a:schemeClr val="lt1"/>
              </a:buClr>
              <a:buSzPts val="3000"/>
              <a:buFont typeface="Epilogue Black"/>
              <a:buNone/>
              <a:defRPr sz="3000" b="0">
                <a:solidFill>
                  <a:schemeClr val="lt1"/>
                </a:solidFill>
                <a:latin typeface="Epilogue Black"/>
                <a:ea typeface="Epilogue Black"/>
                <a:cs typeface="Epilogue Black"/>
                <a:sym typeface="Epilogue Black"/>
              </a:defRPr>
            </a:lvl4pPr>
            <a:lvl5pPr lvl="4" rtl="0">
              <a:spcBef>
                <a:spcPts val="0"/>
              </a:spcBef>
              <a:spcAft>
                <a:spcPts val="0"/>
              </a:spcAft>
              <a:buClr>
                <a:schemeClr val="lt1"/>
              </a:buClr>
              <a:buSzPts val="3000"/>
              <a:buFont typeface="Epilogue Black"/>
              <a:buNone/>
              <a:defRPr sz="3000" b="0">
                <a:solidFill>
                  <a:schemeClr val="lt1"/>
                </a:solidFill>
                <a:latin typeface="Epilogue Black"/>
                <a:ea typeface="Epilogue Black"/>
                <a:cs typeface="Epilogue Black"/>
                <a:sym typeface="Epilogue Black"/>
              </a:defRPr>
            </a:lvl5pPr>
            <a:lvl6pPr lvl="5" rtl="0">
              <a:spcBef>
                <a:spcPts val="0"/>
              </a:spcBef>
              <a:spcAft>
                <a:spcPts val="0"/>
              </a:spcAft>
              <a:buClr>
                <a:schemeClr val="lt1"/>
              </a:buClr>
              <a:buSzPts val="3000"/>
              <a:buFont typeface="Epilogue Black"/>
              <a:buNone/>
              <a:defRPr sz="3000" b="0">
                <a:solidFill>
                  <a:schemeClr val="lt1"/>
                </a:solidFill>
                <a:latin typeface="Epilogue Black"/>
                <a:ea typeface="Epilogue Black"/>
                <a:cs typeface="Epilogue Black"/>
                <a:sym typeface="Epilogue Black"/>
              </a:defRPr>
            </a:lvl6pPr>
            <a:lvl7pPr lvl="6" rtl="0">
              <a:spcBef>
                <a:spcPts val="0"/>
              </a:spcBef>
              <a:spcAft>
                <a:spcPts val="0"/>
              </a:spcAft>
              <a:buClr>
                <a:schemeClr val="lt1"/>
              </a:buClr>
              <a:buSzPts val="3000"/>
              <a:buFont typeface="Epilogue Black"/>
              <a:buNone/>
              <a:defRPr sz="3000" b="0">
                <a:solidFill>
                  <a:schemeClr val="lt1"/>
                </a:solidFill>
                <a:latin typeface="Epilogue Black"/>
                <a:ea typeface="Epilogue Black"/>
                <a:cs typeface="Epilogue Black"/>
                <a:sym typeface="Epilogue Black"/>
              </a:defRPr>
            </a:lvl7pPr>
            <a:lvl8pPr lvl="7" rtl="0">
              <a:spcBef>
                <a:spcPts val="0"/>
              </a:spcBef>
              <a:spcAft>
                <a:spcPts val="0"/>
              </a:spcAft>
              <a:buClr>
                <a:schemeClr val="lt1"/>
              </a:buClr>
              <a:buSzPts val="3000"/>
              <a:buFont typeface="Epilogue Black"/>
              <a:buNone/>
              <a:defRPr sz="3000" b="0">
                <a:solidFill>
                  <a:schemeClr val="lt1"/>
                </a:solidFill>
                <a:latin typeface="Epilogue Black"/>
                <a:ea typeface="Epilogue Black"/>
                <a:cs typeface="Epilogue Black"/>
                <a:sym typeface="Epilogue Black"/>
              </a:defRPr>
            </a:lvl8pPr>
            <a:lvl9pPr lvl="8" rtl="0">
              <a:spcBef>
                <a:spcPts val="0"/>
              </a:spcBef>
              <a:spcAft>
                <a:spcPts val="0"/>
              </a:spcAft>
              <a:buClr>
                <a:schemeClr val="lt1"/>
              </a:buClr>
              <a:buSzPts val="3000"/>
              <a:buFont typeface="Epilogue Black"/>
              <a:buNone/>
              <a:defRPr sz="3000" b="0">
                <a:solidFill>
                  <a:schemeClr val="lt1"/>
                </a:solidFill>
                <a:latin typeface="Epilogue Black"/>
                <a:ea typeface="Epilogue Black"/>
                <a:cs typeface="Epilogue Black"/>
                <a:sym typeface="Epilogue Black"/>
              </a:defRPr>
            </a:lvl9pPr>
          </a:lstStyle>
          <a:p>
            <a:endParaRPr/>
          </a:p>
        </p:txBody>
      </p:sp>
      <p:sp>
        <p:nvSpPr>
          <p:cNvPr id="73" name="Google Shape;73;p13"/>
          <p:cNvSpPr txBox="1">
            <a:spLocks noGrp="1"/>
          </p:cNvSpPr>
          <p:nvPr>
            <p:ph type="title" idx="3" hasCustomPrompt="1"/>
          </p:nvPr>
        </p:nvSpPr>
        <p:spPr>
          <a:xfrm>
            <a:off x="715100" y="1556659"/>
            <a:ext cx="1213200" cy="3816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14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4" name="Google Shape;74;p13"/>
          <p:cNvSpPr txBox="1">
            <a:spLocks noGrp="1"/>
          </p:cNvSpPr>
          <p:nvPr>
            <p:ph type="subTitle" idx="4"/>
          </p:nvPr>
        </p:nvSpPr>
        <p:spPr>
          <a:xfrm>
            <a:off x="5170450" y="1556650"/>
            <a:ext cx="3258600" cy="381600"/>
          </a:xfrm>
          <a:prstGeom prst="rect">
            <a:avLst/>
          </a:prstGeom>
          <a:ln>
            <a:noFill/>
          </a:ln>
        </p:spPr>
        <p:txBody>
          <a:bodyPr spcFirstLastPara="1" wrap="square" lIns="91425" tIns="91425" rIns="91425" bIns="91425" anchor="ctr" anchorCtr="0">
            <a:noAutofit/>
          </a:bodyPr>
          <a:lstStyle>
            <a:lvl1pPr lvl="0" algn="r" rtl="0">
              <a:lnSpc>
                <a:spcPct val="100000"/>
              </a:lnSpc>
              <a:spcBef>
                <a:spcPts val="0"/>
              </a:spcBef>
              <a:spcAft>
                <a:spcPts val="0"/>
              </a:spcAft>
              <a:buClr>
                <a:schemeClr val="dk1"/>
              </a:buClr>
              <a:buSzPts val="2400"/>
              <a:buFont typeface="Epilogue"/>
              <a:buNone/>
              <a:defRPr b="1">
                <a:solidFill>
                  <a:schemeClr val="dk1"/>
                </a:solidFill>
                <a:latin typeface="Epilogue"/>
                <a:ea typeface="Epilogue"/>
                <a:cs typeface="Epilogue"/>
                <a:sym typeface="Epilogue"/>
              </a:defRPr>
            </a:lvl1pPr>
            <a:lvl2pPr lvl="1" rtl="0">
              <a:lnSpc>
                <a:spcPct val="100000"/>
              </a:lnSpc>
              <a:spcBef>
                <a:spcPts val="0"/>
              </a:spcBef>
              <a:spcAft>
                <a:spcPts val="0"/>
              </a:spcAft>
              <a:buClr>
                <a:schemeClr val="dk1"/>
              </a:buClr>
              <a:buSzPts val="2400"/>
              <a:buFont typeface="Epilogue"/>
              <a:buNone/>
              <a:defRPr sz="2400">
                <a:solidFill>
                  <a:schemeClr val="dk1"/>
                </a:solidFill>
                <a:latin typeface="Epilogue"/>
                <a:ea typeface="Epilogue"/>
                <a:cs typeface="Epilogue"/>
                <a:sym typeface="Epilogue"/>
              </a:defRPr>
            </a:lvl2pPr>
            <a:lvl3pPr lvl="2" rtl="0">
              <a:lnSpc>
                <a:spcPct val="100000"/>
              </a:lnSpc>
              <a:spcBef>
                <a:spcPts val="0"/>
              </a:spcBef>
              <a:spcAft>
                <a:spcPts val="0"/>
              </a:spcAft>
              <a:buClr>
                <a:schemeClr val="dk1"/>
              </a:buClr>
              <a:buSzPts val="2400"/>
              <a:buFont typeface="Epilogue"/>
              <a:buNone/>
              <a:defRPr sz="2400">
                <a:solidFill>
                  <a:schemeClr val="dk1"/>
                </a:solidFill>
                <a:latin typeface="Epilogue"/>
                <a:ea typeface="Epilogue"/>
                <a:cs typeface="Epilogue"/>
                <a:sym typeface="Epilogue"/>
              </a:defRPr>
            </a:lvl3pPr>
            <a:lvl4pPr lvl="3" rtl="0">
              <a:lnSpc>
                <a:spcPct val="100000"/>
              </a:lnSpc>
              <a:spcBef>
                <a:spcPts val="0"/>
              </a:spcBef>
              <a:spcAft>
                <a:spcPts val="0"/>
              </a:spcAft>
              <a:buClr>
                <a:schemeClr val="dk1"/>
              </a:buClr>
              <a:buSzPts val="2400"/>
              <a:buFont typeface="Epilogue"/>
              <a:buNone/>
              <a:defRPr sz="2400">
                <a:solidFill>
                  <a:schemeClr val="dk1"/>
                </a:solidFill>
                <a:latin typeface="Epilogue"/>
                <a:ea typeface="Epilogue"/>
                <a:cs typeface="Epilogue"/>
                <a:sym typeface="Epilogue"/>
              </a:defRPr>
            </a:lvl4pPr>
            <a:lvl5pPr lvl="4" rtl="0">
              <a:lnSpc>
                <a:spcPct val="100000"/>
              </a:lnSpc>
              <a:spcBef>
                <a:spcPts val="0"/>
              </a:spcBef>
              <a:spcAft>
                <a:spcPts val="0"/>
              </a:spcAft>
              <a:buClr>
                <a:schemeClr val="dk1"/>
              </a:buClr>
              <a:buSzPts val="2400"/>
              <a:buFont typeface="Epilogue"/>
              <a:buNone/>
              <a:defRPr sz="2400">
                <a:solidFill>
                  <a:schemeClr val="dk1"/>
                </a:solidFill>
                <a:latin typeface="Epilogue"/>
                <a:ea typeface="Epilogue"/>
                <a:cs typeface="Epilogue"/>
                <a:sym typeface="Epilogue"/>
              </a:defRPr>
            </a:lvl5pPr>
            <a:lvl6pPr lvl="5" rtl="0">
              <a:lnSpc>
                <a:spcPct val="100000"/>
              </a:lnSpc>
              <a:spcBef>
                <a:spcPts val="0"/>
              </a:spcBef>
              <a:spcAft>
                <a:spcPts val="0"/>
              </a:spcAft>
              <a:buClr>
                <a:schemeClr val="dk1"/>
              </a:buClr>
              <a:buSzPts val="2400"/>
              <a:buFont typeface="Epilogue"/>
              <a:buNone/>
              <a:defRPr sz="2400">
                <a:solidFill>
                  <a:schemeClr val="dk1"/>
                </a:solidFill>
                <a:latin typeface="Epilogue"/>
                <a:ea typeface="Epilogue"/>
                <a:cs typeface="Epilogue"/>
                <a:sym typeface="Epilogue"/>
              </a:defRPr>
            </a:lvl6pPr>
            <a:lvl7pPr lvl="6" rtl="0">
              <a:lnSpc>
                <a:spcPct val="100000"/>
              </a:lnSpc>
              <a:spcBef>
                <a:spcPts val="0"/>
              </a:spcBef>
              <a:spcAft>
                <a:spcPts val="0"/>
              </a:spcAft>
              <a:buClr>
                <a:schemeClr val="dk1"/>
              </a:buClr>
              <a:buSzPts val="2400"/>
              <a:buFont typeface="Epilogue"/>
              <a:buNone/>
              <a:defRPr sz="2400">
                <a:solidFill>
                  <a:schemeClr val="dk1"/>
                </a:solidFill>
                <a:latin typeface="Epilogue"/>
                <a:ea typeface="Epilogue"/>
                <a:cs typeface="Epilogue"/>
                <a:sym typeface="Epilogue"/>
              </a:defRPr>
            </a:lvl7pPr>
            <a:lvl8pPr lvl="7" rtl="0">
              <a:lnSpc>
                <a:spcPct val="100000"/>
              </a:lnSpc>
              <a:spcBef>
                <a:spcPts val="0"/>
              </a:spcBef>
              <a:spcAft>
                <a:spcPts val="0"/>
              </a:spcAft>
              <a:buClr>
                <a:schemeClr val="dk1"/>
              </a:buClr>
              <a:buSzPts val="2400"/>
              <a:buFont typeface="Epilogue"/>
              <a:buNone/>
              <a:defRPr sz="2400">
                <a:solidFill>
                  <a:schemeClr val="dk1"/>
                </a:solidFill>
                <a:latin typeface="Epilogue"/>
                <a:ea typeface="Epilogue"/>
                <a:cs typeface="Epilogue"/>
                <a:sym typeface="Epilogue"/>
              </a:defRPr>
            </a:lvl8pPr>
            <a:lvl9pPr lvl="8" rtl="0">
              <a:lnSpc>
                <a:spcPct val="100000"/>
              </a:lnSpc>
              <a:spcBef>
                <a:spcPts val="0"/>
              </a:spcBef>
              <a:spcAft>
                <a:spcPts val="0"/>
              </a:spcAft>
              <a:buClr>
                <a:schemeClr val="dk1"/>
              </a:buClr>
              <a:buSzPts val="2400"/>
              <a:buFont typeface="Epilogue"/>
              <a:buNone/>
              <a:defRPr sz="2400">
                <a:solidFill>
                  <a:schemeClr val="dk1"/>
                </a:solidFill>
                <a:latin typeface="Epilogue"/>
                <a:ea typeface="Epilogue"/>
                <a:cs typeface="Epilogue"/>
                <a:sym typeface="Epilogue"/>
              </a:defRPr>
            </a:lvl9pPr>
          </a:lstStyle>
          <a:p>
            <a:endParaRPr/>
          </a:p>
        </p:txBody>
      </p:sp>
      <p:sp>
        <p:nvSpPr>
          <p:cNvPr id="75" name="Google Shape;75;p13"/>
          <p:cNvSpPr txBox="1">
            <a:spLocks noGrp="1"/>
          </p:cNvSpPr>
          <p:nvPr>
            <p:ph type="title" idx="5" hasCustomPrompt="1"/>
          </p:nvPr>
        </p:nvSpPr>
        <p:spPr>
          <a:xfrm>
            <a:off x="715100" y="1938119"/>
            <a:ext cx="1213200" cy="3816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14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6" name="Google Shape;76;p13"/>
          <p:cNvSpPr txBox="1">
            <a:spLocks noGrp="1"/>
          </p:cNvSpPr>
          <p:nvPr>
            <p:ph type="subTitle" idx="6"/>
          </p:nvPr>
        </p:nvSpPr>
        <p:spPr>
          <a:xfrm>
            <a:off x="4715100" y="1938125"/>
            <a:ext cx="3714000" cy="381600"/>
          </a:xfrm>
          <a:prstGeom prst="rect">
            <a:avLst/>
          </a:prstGeom>
          <a:ln>
            <a:noFill/>
          </a:ln>
        </p:spPr>
        <p:txBody>
          <a:bodyPr spcFirstLastPara="1" wrap="square" lIns="91425" tIns="91425" rIns="91425" bIns="91425" anchor="ctr" anchorCtr="0">
            <a:noAutofit/>
          </a:bodyPr>
          <a:lstStyle>
            <a:lvl1pPr lvl="0" algn="r" rtl="0">
              <a:lnSpc>
                <a:spcPct val="100000"/>
              </a:lnSpc>
              <a:spcBef>
                <a:spcPts val="0"/>
              </a:spcBef>
              <a:spcAft>
                <a:spcPts val="0"/>
              </a:spcAft>
              <a:buClr>
                <a:schemeClr val="dk1"/>
              </a:buClr>
              <a:buSzPts val="2400"/>
              <a:buFont typeface="Epilogue"/>
              <a:buNone/>
              <a:defRPr b="1">
                <a:solidFill>
                  <a:schemeClr val="dk1"/>
                </a:solidFill>
                <a:latin typeface="Epilogue"/>
                <a:ea typeface="Epilogue"/>
                <a:cs typeface="Epilogue"/>
                <a:sym typeface="Epilogue"/>
              </a:defRPr>
            </a:lvl1pPr>
            <a:lvl2pPr lvl="1" rtl="0">
              <a:lnSpc>
                <a:spcPct val="100000"/>
              </a:lnSpc>
              <a:spcBef>
                <a:spcPts val="0"/>
              </a:spcBef>
              <a:spcAft>
                <a:spcPts val="0"/>
              </a:spcAft>
              <a:buClr>
                <a:schemeClr val="dk1"/>
              </a:buClr>
              <a:buSzPts val="2400"/>
              <a:buFont typeface="Epilogue"/>
              <a:buNone/>
              <a:defRPr sz="2400">
                <a:solidFill>
                  <a:schemeClr val="dk1"/>
                </a:solidFill>
                <a:latin typeface="Epilogue"/>
                <a:ea typeface="Epilogue"/>
                <a:cs typeface="Epilogue"/>
                <a:sym typeface="Epilogue"/>
              </a:defRPr>
            </a:lvl2pPr>
            <a:lvl3pPr lvl="2" rtl="0">
              <a:lnSpc>
                <a:spcPct val="100000"/>
              </a:lnSpc>
              <a:spcBef>
                <a:spcPts val="0"/>
              </a:spcBef>
              <a:spcAft>
                <a:spcPts val="0"/>
              </a:spcAft>
              <a:buClr>
                <a:schemeClr val="dk1"/>
              </a:buClr>
              <a:buSzPts val="2400"/>
              <a:buFont typeface="Epilogue"/>
              <a:buNone/>
              <a:defRPr sz="2400">
                <a:solidFill>
                  <a:schemeClr val="dk1"/>
                </a:solidFill>
                <a:latin typeface="Epilogue"/>
                <a:ea typeface="Epilogue"/>
                <a:cs typeface="Epilogue"/>
                <a:sym typeface="Epilogue"/>
              </a:defRPr>
            </a:lvl3pPr>
            <a:lvl4pPr lvl="3" rtl="0">
              <a:lnSpc>
                <a:spcPct val="100000"/>
              </a:lnSpc>
              <a:spcBef>
                <a:spcPts val="0"/>
              </a:spcBef>
              <a:spcAft>
                <a:spcPts val="0"/>
              </a:spcAft>
              <a:buClr>
                <a:schemeClr val="dk1"/>
              </a:buClr>
              <a:buSzPts val="2400"/>
              <a:buFont typeface="Epilogue"/>
              <a:buNone/>
              <a:defRPr sz="2400">
                <a:solidFill>
                  <a:schemeClr val="dk1"/>
                </a:solidFill>
                <a:latin typeface="Epilogue"/>
                <a:ea typeface="Epilogue"/>
                <a:cs typeface="Epilogue"/>
                <a:sym typeface="Epilogue"/>
              </a:defRPr>
            </a:lvl4pPr>
            <a:lvl5pPr lvl="4" rtl="0">
              <a:lnSpc>
                <a:spcPct val="100000"/>
              </a:lnSpc>
              <a:spcBef>
                <a:spcPts val="0"/>
              </a:spcBef>
              <a:spcAft>
                <a:spcPts val="0"/>
              </a:spcAft>
              <a:buClr>
                <a:schemeClr val="dk1"/>
              </a:buClr>
              <a:buSzPts val="2400"/>
              <a:buFont typeface="Epilogue"/>
              <a:buNone/>
              <a:defRPr sz="2400">
                <a:solidFill>
                  <a:schemeClr val="dk1"/>
                </a:solidFill>
                <a:latin typeface="Epilogue"/>
                <a:ea typeface="Epilogue"/>
                <a:cs typeface="Epilogue"/>
                <a:sym typeface="Epilogue"/>
              </a:defRPr>
            </a:lvl5pPr>
            <a:lvl6pPr lvl="5" rtl="0">
              <a:lnSpc>
                <a:spcPct val="100000"/>
              </a:lnSpc>
              <a:spcBef>
                <a:spcPts val="0"/>
              </a:spcBef>
              <a:spcAft>
                <a:spcPts val="0"/>
              </a:spcAft>
              <a:buClr>
                <a:schemeClr val="dk1"/>
              </a:buClr>
              <a:buSzPts val="2400"/>
              <a:buFont typeface="Epilogue"/>
              <a:buNone/>
              <a:defRPr sz="2400">
                <a:solidFill>
                  <a:schemeClr val="dk1"/>
                </a:solidFill>
                <a:latin typeface="Epilogue"/>
                <a:ea typeface="Epilogue"/>
                <a:cs typeface="Epilogue"/>
                <a:sym typeface="Epilogue"/>
              </a:defRPr>
            </a:lvl6pPr>
            <a:lvl7pPr lvl="6" rtl="0">
              <a:lnSpc>
                <a:spcPct val="100000"/>
              </a:lnSpc>
              <a:spcBef>
                <a:spcPts val="0"/>
              </a:spcBef>
              <a:spcAft>
                <a:spcPts val="0"/>
              </a:spcAft>
              <a:buClr>
                <a:schemeClr val="dk1"/>
              </a:buClr>
              <a:buSzPts val="2400"/>
              <a:buFont typeface="Epilogue"/>
              <a:buNone/>
              <a:defRPr sz="2400">
                <a:solidFill>
                  <a:schemeClr val="dk1"/>
                </a:solidFill>
                <a:latin typeface="Epilogue"/>
                <a:ea typeface="Epilogue"/>
                <a:cs typeface="Epilogue"/>
                <a:sym typeface="Epilogue"/>
              </a:defRPr>
            </a:lvl7pPr>
            <a:lvl8pPr lvl="7" rtl="0">
              <a:lnSpc>
                <a:spcPct val="100000"/>
              </a:lnSpc>
              <a:spcBef>
                <a:spcPts val="0"/>
              </a:spcBef>
              <a:spcAft>
                <a:spcPts val="0"/>
              </a:spcAft>
              <a:buClr>
                <a:schemeClr val="dk1"/>
              </a:buClr>
              <a:buSzPts val="2400"/>
              <a:buFont typeface="Epilogue"/>
              <a:buNone/>
              <a:defRPr sz="2400">
                <a:solidFill>
                  <a:schemeClr val="dk1"/>
                </a:solidFill>
                <a:latin typeface="Epilogue"/>
                <a:ea typeface="Epilogue"/>
                <a:cs typeface="Epilogue"/>
                <a:sym typeface="Epilogue"/>
              </a:defRPr>
            </a:lvl8pPr>
            <a:lvl9pPr lvl="8" rtl="0">
              <a:lnSpc>
                <a:spcPct val="100000"/>
              </a:lnSpc>
              <a:spcBef>
                <a:spcPts val="0"/>
              </a:spcBef>
              <a:spcAft>
                <a:spcPts val="0"/>
              </a:spcAft>
              <a:buClr>
                <a:schemeClr val="dk1"/>
              </a:buClr>
              <a:buSzPts val="2400"/>
              <a:buFont typeface="Epilogue"/>
              <a:buNone/>
              <a:defRPr sz="2400">
                <a:solidFill>
                  <a:schemeClr val="dk1"/>
                </a:solidFill>
                <a:latin typeface="Epilogue"/>
                <a:ea typeface="Epilogue"/>
                <a:cs typeface="Epilogue"/>
                <a:sym typeface="Epilogue"/>
              </a:defRPr>
            </a:lvl9pPr>
          </a:lstStyle>
          <a:p>
            <a:endParaRPr/>
          </a:p>
        </p:txBody>
      </p:sp>
      <p:sp>
        <p:nvSpPr>
          <p:cNvPr id="77" name="Google Shape;77;p13"/>
          <p:cNvSpPr txBox="1">
            <a:spLocks noGrp="1"/>
          </p:cNvSpPr>
          <p:nvPr>
            <p:ph type="title" idx="7" hasCustomPrompt="1"/>
          </p:nvPr>
        </p:nvSpPr>
        <p:spPr>
          <a:xfrm>
            <a:off x="715100" y="2319578"/>
            <a:ext cx="1213200" cy="3816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14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8" name="Google Shape;78;p13"/>
          <p:cNvSpPr txBox="1">
            <a:spLocks noGrp="1"/>
          </p:cNvSpPr>
          <p:nvPr>
            <p:ph type="subTitle" idx="8"/>
          </p:nvPr>
        </p:nvSpPr>
        <p:spPr>
          <a:xfrm>
            <a:off x="5940050" y="2319575"/>
            <a:ext cx="2489100" cy="381600"/>
          </a:xfrm>
          <a:prstGeom prst="rect">
            <a:avLst/>
          </a:prstGeom>
          <a:ln>
            <a:noFill/>
          </a:ln>
        </p:spPr>
        <p:txBody>
          <a:bodyPr spcFirstLastPara="1" wrap="square" lIns="91425" tIns="91425" rIns="91425" bIns="91425" anchor="ctr" anchorCtr="0">
            <a:noAutofit/>
          </a:bodyPr>
          <a:lstStyle>
            <a:lvl1pPr lvl="0" algn="r" rtl="0">
              <a:lnSpc>
                <a:spcPct val="100000"/>
              </a:lnSpc>
              <a:spcBef>
                <a:spcPts val="0"/>
              </a:spcBef>
              <a:spcAft>
                <a:spcPts val="0"/>
              </a:spcAft>
              <a:buClr>
                <a:schemeClr val="dk1"/>
              </a:buClr>
              <a:buSzPts val="2400"/>
              <a:buFont typeface="Epilogue"/>
              <a:buNone/>
              <a:defRPr b="1">
                <a:solidFill>
                  <a:schemeClr val="dk1"/>
                </a:solidFill>
                <a:latin typeface="Epilogue"/>
                <a:ea typeface="Epilogue"/>
                <a:cs typeface="Epilogue"/>
                <a:sym typeface="Epilogue"/>
              </a:defRPr>
            </a:lvl1pPr>
            <a:lvl2pPr lvl="1" rtl="0">
              <a:lnSpc>
                <a:spcPct val="100000"/>
              </a:lnSpc>
              <a:spcBef>
                <a:spcPts val="0"/>
              </a:spcBef>
              <a:spcAft>
                <a:spcPts val="0"/>
              </a:spcAft>
              <a:buClr>
                <a:schemeClr val="dk1"/>
              </a:buClr>
              <a:buSzPts val="2400"/>
              <a:buFont typeface="Epilogue"/>
              <a:buNone/>
              <a:defRPr sz="2400">
                <a:solidFill>
                  <a:schemeClr val="dk1"/>
                </a:solidFill>
                <a:latin typeface="Epilogue"/>
                <a:ea typeface="Epilogue"/>
                <a:cs typeface="Epilogue"/>
                <a:sym typeface="Epilogue"/>
              </a:defRPr>
            </a:lvl2pPr>
            <a:lvl3pPr lvl="2" rtl="0">
              <a:lnSpc>
                <a:spcPct val="100000"/>
              </a:lnSpc>
              <a:spcBef>
                <a:spcPts val="0"/>
              </a:spcBef>
              <a:spcAft>
                <a:spcPts val="0"/>
              </a:spcAft>
              <a:buClr>
                <a:schemeClr val="dk1"/>
              </a:buClr>
              <a:buSzPts val="2400"/>
              <a:buFont typeface="Epilogue"/>
              <a:buNone/>
              <a:defRPr sz="2400">
                <a:solidFill>
                  <a:schemeClr val="dk1"/>
                </a:solidFill>
                <a:latin typeface="Epilogue"/>
                <a:ea typeface="Epilogue"/>
                <a:cs typeface="Epilogue"/>
                <a:sym typeface="Epilogue"/>
              </a:defRPr>
            </a:lvl3pPr>
            <a:lvl4pPr lvl="3" rtl="0">
              <a:lnSpc>
                <a:spcPct val="100000"/>
              </a:lnSpc>
              <a:spcBef>
                <a:spcPts val="0"/>
              </a:spcBef>
              <a:spcAft>
                <a:spcPts val="0"/>
              </a:spcAft>
              <a:buClr>
                <a:schemeClr val="dk1"/>
              </a:buClr>
              <a:buSzPts val="2400"/>
              <a:buFont typeface="Epilogue"/>
              <a:buNone/>
              <a:defRPr sz="2400">
                <a:solidFill>
                  <a:schemeClr val="dk1"/>
                </a:solidFill>
                <a:latin typeface="Epilogue"/>
                <a:ea typeface="Epilogue"/>
                <a:cs typeface="Epilogue"/>
                <a:sym typeface="Epilogue"/>
              </a:defRPr>
            </a:lvl4pPr>
            <a:lvl5pPr lvl="4" rtl="0">
              <a:lnSpc>
                <a:spcPct val="100000"/>
              </a:lnSpc>
              <a:spcBef>
                <a:spcPts val="0"/>
              </a:spcBef>
              <a:spcAft>
                <a:spcPts val="0"/>
              </a:spcAft>
              <a:buClr>
                <a:schemeClr val="dk1"/>
              </a:buClr>
              <a:buSzPts val="2400"/>
              <a:buFont typeface="Epilogue"/>
              <a:buNone/>
              <a:defRPr sz="2400">
                <a:solidFill>
                  <a:schemeClr val="dk1"/>
                </a:solidFill>
                <a:latin typeface="Epilogue"/>
                <a:ea typeface="Epilogue"/>
                <a:cs typeface="Epilogue"/>
                <a:sym typeface="Epilogue"/>
              </a:defRPr>
            </a:lvl5pPr>
            <a:lvl6pPr lvl="5" rtl="0">
              <a:lnSpc>
                <a:spcPct val="100000"/>
              </a:lnSpc>
              <a:spcBef>
                <a:spcPts val="0"/>
              </a:spcBef>
              <a:spcAft>
                <a:spcPts val="0"/>
              </a:spcAft>
              <a:buClr>
                <a:schemeClr val="dk1"/>
              </a:buClr>
              <a:buSzPts val="2400"/>
              <a:buFont typeface="Epilogue"/>
              <a:buNone/>
              <a:defRPr sz="2400">
                <a:solidFill>
                  <a:schemeClr val="dk1"/>
                </a:solidFill>
                <a:latin typeface="Epilogue"/>
                <a:ea typeface="Epilogue"/>
                <a:cs typeface="Epilogue"/>
                <a:sym typeface="Epilogue"/>
              </a:defRPr>
            </a:lvl6pPr>
            <a:lvl7pPr lvl="6" rtl="0">
              <a:lnSpc>
                <a:spcPct val="100000"/>
              </a:lnSpc>
              <a:spcBef>
                <a:spcPts val="0"/>
              </a:spcBef>
              <a:spcAft>
                <a:spcPts val="0"/>
              </a:spcAft>
              <a:buClr>
                <a:schemeClr val="dk1"/>
              </a:buClr>
              <a:buSzPts val="2400"/>
              <a:buFont typeface="Epilogue"/>
              <a:buNone/>
              <a:defRPr sz="2400">
                <a:solidFill>
                  <a:schemeClr val="dk1"/>
                </a:solidFill>
                <a:latin typeface="Epilogue"/>
                <a:ea typeface="Epilogue"/>
                <a:cs typeface="Epilogue"/>
                <a:sym typeface="Epilogue"/>
              </a:defRPr>
            </a:lvl7pPr>
            <a:lvl8pPr lvl="7" rtl="0">
              <a:lnSpc>
                <a:spcPct val="100000"/>
              </a:lnSpc>
              <a:spcBef>
                <a:spcPts val="0"/>
              </a:spcBef>
              <a:spcAft>
                <a:spcPts val="0"/>
              </a:spcAft>
              <a:buClr>
                <a:schemeClr val="dk1"/>
              </a:buClr>
              <a:buSzPts val="2400"/>
              <a:buFont typeface="Epilogue"/>
              <a:buNone/>
              <a:defRPr sz="2400">
                <a:solidFill>
                  <a:schemeClr val="dk1"/>
                </a:solidFill>
                <a:latin typeface="Epilogue"/>
                <a:ea typeface="Epilogue"/>
                <a:cs typeface="Epilogue"/>
                <a:sym typeface="Epilogue"/>
              </a:defRPr>
            </a:lvl8pPr>
            <a:lvl9pPr lvl="8" rtl="0">
              <a:lnSpc>
                <a:spcPct val="100000"/>
              </a:lnSpc>
              <a:spcBef>
                <a:spcPts val="0"/>
              </a:spcBef>
              <a:spcAft>
                <a:spcPts val="0"/>
              </a:spcAft>
              <a:buClr>
                <a:schemeClr val="dk1"/>
              </a:buClr>
              <a:buSzPts val="2400"/>
              <a:buFont typeface="Epilogue"/>
              <a:buNone/>
              <a:defRPr sz="2400">
                <a:solidFill>
                  <a:schemeClr val="dk1"/>
                </a:solidFill>
                <a:latin typeface="Epilogue"/>
                <a:ea typeface="Epilogue"/>
                <a:cs typeface="Epilogue"/>
                <a:sym typeface="Epilogue"/>
              </a:defRPr>
            </a:lvl9pPr>
          </a:lstStyle>
          <a:p>
            <a:endParaRPr/>
          </a:p>
        </p:txBody>
      </p:sp>
      <p:sp>
        <p:nvSpPr>
          <p:cNvPr id="79" name="Google Shape;79;p13"/>
          <p:cNvSpPr txBox="1">
            <a:spLocks noGrp="1"/>
          </p:cNvSpPr>
          <p:nvPr>
            <p:ph type="title" idx="9" hasCustomPrompt="1"/>
          </p:nvPr>
        </p:nvSpPr>
        <p:spPr>
          <a:xfrm>
            <a:off x="715100" y="2701038"/>
            <a:ext cx="1213200" cy="3816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14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0" name="Google Shape;80;p13"/>
          <p:cNvSpPr txBox="1">
            <a:spLocks noGrp="1"/>
          </p:cNvSpPr>
          <p:nvPr>
            <p:ph type="subTitle" idx="13"/>
          </p:nvPr>
        </p:nvSpPr>
        <p:spPr>
          <a:xfrm>
            <a:off x="4715000" y="2701050"/>
            <a:ext cx="3714000" cy="381600"/>
          </a:xfrm>
          <a:prstGeom prst="rect">
            <a:avLst/>
          </a:prstGeom>
          <a:ln>
            <a:noFill/>
          </a:ln>
        </p:spPr>
        <p:txBody>
          <a:bodyPr spcFirstLastPara="1" wrap="square" lIns="91425" tIns="91425" rIns="91425" bIns="91425" anchor="ctr" anchorCtr="0">
            <a:noAutofit/>
          </a:bodyPr>
          <a:lstStyle>
            <a:lvl1pPr lvl="0" algn="r" rtl="0">
              <a:lnSpc>
                <a:spcPct val="100000"/>
              </a:lnSpc>
              <a:spcBef>
                <a:spcPts val="0"/>
              </a:spcBef>
              <a:spcAft>
                <a:spcPts val="0"/>
              </a:spcAft>
              <a:buClr>
                <a:schemeClr val="dk1"/>
              </a:buClr>
              <a:buSzPts val="2400"/>
              <a:buFont typeface="Epilogue"/>
              <a:buNone/>
              <a:defRPr b="1">
                <a:solidFill>
                  <a:schemeClr val="dk1"/>
                </a:solidFill>
                <a:latin typeface="Epilogue"/>
                <a:ea typeface="Epilogue"/>
                <a:cs typeface="Epilogue"/>
                <a:sym typeface="Epilogue"/>
              </a:defRPr>
            </a:lvl1pPr>
            <a:lvl2pPr lvl="1" rtl="0">
              <a:lnSpc>
                <a:spcPct val="100000"/>
              </a:lnSpc>
              <a:spcBef>
                <a:spcPts val="0"/>
              </a:spcBef>
              <a:spcAft>
                <a:spcPts val="0"/>
              </a:spcAft>
              <a:buClr>
                <a:schemeClr val="dk1"/>
              </a:buClr>
              <a:buSzPts val="2400"/>
              <a:buFont typeface="Epilogue"/>
              <a:buNone/>
              <a:defRPr sz="2400">
                <a:solidFill>
                  <a:schemeClr val="dk1"/>
                </a:solidFill>
                <a:latin typeface="Epilogue"/>
                <a:ea typeface="Epilogue"/>
                <a:cs typeface="Epilogue"/>
                <a:sym typeface="Epilogue"/>
              </a:defRPr>
            </a:lvl2pPr>
            <a:lvl3pPr lvl="2" rtl="0">
              <a:lnSpc>
                <a:spcPct val="100000"/>
              </a:lnSpc>
              <a:spcBef>
                <a:spcPts val="0"/>
              </a:spcBef>
              <a:spcAft>
                <a:spcPts val="0"/>
              </a:spcAft>
              <a:buClr>
                <a:schemeClr val="dk1"/>
              </a:buClr>
              <a:buSzPts val="2400"/>
              <a:buFont typeface="Epilogue"/>
              <a:buNone/>
              <a:defRPr sz="2400">
                <a:solidFill>
                  <a:schemeClr val="dk1"/>
                </a:solidFill>
                <a:latin typeface="Epilogue"/>
                <a:ea typeface="Epilogue"/>
                <a:cs typeface="Epilogue"/>
                <a:sym typeface="Epilogue"/>
              </a:defRPr>
            </a:lvl3pPr>
            <a:lvl4pPr lvl="3" rtl="0">
              <a:lnSpc>
                <a:spcPct val="100000"/>
              </a:lnSpc>
              <a:spcBef>
                <a:spcPts val="0"/>
              </a:spcBef>
              <a:spcAft>
                <a:spcPts val="0"/>
              </a:spcAft>
              <a:buClr>
                <a:schemeClr val="dk1"/>
              </a:buClr>
              <a:buSzPts val="2400"/>
              <a:buFont typeface="Epilogue"/>
              <a:buNone/>
              <a:defRPr sz="2400">
                <a:solidFill>
                  <a:schemeClr val="dk1"/>
                </a:solidFill>
                <a:latin typeface="Epilogue"/>
                <a:ea typeface="Epilogue"/>
                <a:cs typeface="Epilogue"/>
                <a:sym typeface="Epilogue"/>
              </a:defRPr>
            </a:lvl4pPr>
            <a:lvl5pPr lvl="4" rtl="0">
              <a:lnSpc>
                <a:spcPct val="100000"/>
              </a:lnSpc>
              <a:spcBef>
                <a:spcPts val="0"/>
              </a:spcBef>
              <a:spcAft>
                <a:spcPts val="0"/>
              </a:spcAft>
              <a:buClr>
                <a:schemeClr val="dk1"/>
              </a:buClr>
              <a:buSzPts val="2400"/>
              <a:buFont typeface="Epilogue"/>
              <a:buNone/>
              <a:defRPr sz="2400">
                <a:solidFill>
                  <a:schemeClr val="dk1"/>
                </a:solidFill>
                <a:latin typeface="Epilogue"/>
                <a:ea typeface="Epilogue"/>
                <a:cs typeface="Epilogue"/>
                <a:sym typeface="Epilogue"/>
              </a:defRPr>
            </a:lvl5pPr>
            <a:lvl6pPr lvl="5" rtl="0">
              <a:lnSpc>
                <a:spcPct val="100000"/>
              </a:lnSpc>
              <a:spcBef>
                <a:spcPts val="0"/>
              </a:spcBef>
              <a:spcAft>
                <a:spcPts val="0"/>
              </a:spcAft>
              <a:buClr>
                <a:schemeClr val="dk1"/>
              </a:buClr>
              <a:buSzPts val="2400"/>
              <a:buFont typeface="Epilogue"/>
              <a:buNone/>
              <a:defRPr sz="2400">
                <a:solidFill>
                  <a:schemeClr val="dk1"/>
                </a:solidFill>
                <a:latin typeface="Epilogue"/>
                <a:ea typeface="Epilogue"/>
                <a:cs typeface="Epilogue"/>
                <a:sym typeface="Epilogue"/>
              </a:defRPr>
            </a:lvl6pPr>
            <a:lvl7pPr lvl="6" rtl="0">
              <a:lnSpc>
                <a:spcPct val="100000"/>
              </a:lnSpc>
              <a:spcBef>
                <a:spcPts val="0"/>
              </a:spcBef>
              <a:spcAft>
                <a:spcPts val="0"/>
              </a:spcAft>
              <a:buClr>
                <a:schemeClr val="dk1"/>
              </a:buClr>
              <a:buSzPts val="2400"/>
              <a:buFont typeface="Epilogue"/>
              <a:buNone/>
              <a:defRPr sz="2400">
                <a:solidFill>
                  <a:schemeClr val="dk1"/>
                </a:solidFill>
                <a:latin typeface="Epilogue"/>
                <a:ea typeface="Epilogue"/>
                <a:cs typeface="Epilogue"/>
                <a:sym typeface="Epilogue"/>
              </a:defRPr>
            </a:lvl7pPr>
            <a:lvl8pPr lvl="7" rtl="0">
              <a:lnSpc>
                <a:spcPct val="100000"/>
              </a:lnSpc>
              <a:spcBef>
                <a:spcPts val="0"/>
              </a:spcBef>
              <a:spcAft>
                <a:spcPts val="0"/>
              </a:spcAft>
              <a:buClr>
                <a:schemeClr val="dk1"/>
              </a:buClr>
              <a:buSzPts val="2400"/>
              <a:buFont typeface="Epilogue"/>
              <a:buNone/>
              <a:defRPr sz="2400">
                <a:solidFill>
                  <a:schemeClr val="dk1"/>
                </a:solidFill>
                <a:latin typeface="Epilogue"/>
                <a:ea typeface="Epilogue"/>
                <a:cs typeface="Epilogue"/>
                <a:sym typeface="Epilogue"/>
              </a:defRPr>
            </a:lvl8pPr>
            <a:lvl9pPr lvl="8" rtl="0">
              <a:lnSpc>
                <a:spcPct val="100000"/>
              </a:lnSpc>
              <a:spcBef>
                <a:spcPts val="0"/>
              </a:spcBef>
              <a:spcAft>
                <a:spcPts val="0"/>
              </a:spcAft>
              <a:buClr>
                <a:schemeClr val="dk1"/>
              </a:buClr>
              <a:buSzPts val="2400"/>
              <a:buFont typeface="Epilogue"/>
              <a:buNone/>
              <a:defRPr sz="2400">
                <a:solidFill>
                  <a:schemeClr val="dk1"/>
                </a:solidFill>
                <a:latin typeface="Epilogue"/>
                <a:ea typeface="Epilogue"/>
                <a:cs typeface="Epilogue"/>
                <a:sym typeface="Epilogue"/>
              </a:defRPr>
            </a:lvl9pPr>
          </a:lstStyle>
          <a:p>
            <a:endParaRPr/>
          </a:p>
        </p:txBody>
      </p:sp>
      <p:sp>
        <p:nvSpPr>
          <p:cNvPr id="81" name="Google Shape;81;p13"/>
          <p:cNvSpPr txBox="1">
            <a:spLocks noGrp="1"/>
          </p:cNvSpPr>
          <p:nvPr>
            <p:ph type="title" idx="14" hasCustomPrompt="1"/>
          </p:nvPr>
        </p:nvSpPr>
        <p:spPr>
          <a:xfrm>
            <a:off x="715100" y="3082497"/>
            <a:ext cx="1213200" cy="3816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14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 name="Google Shape;82;p13"/>
          <p:cNvSpPr txBox="1">
            <a:spLocks noGrp="1"/>
          </p:cNvSpPr>
          <p:nvPr>
            <p:ph type="subTitle" idx="15"/>
          </p:nvPr>
        </p:nvSpPr>
        <p:spPr>
          <a:xfrm>
            <a:off x="5677125" y="3082500"/>
            <a:ext cx="2751900" cy="381600"/>
          </a:xfrm>
          <a:prstGeom prst="rect">
            <a:avLst/>
          </a:prstGeom>
          <a:ln>
            <a:noFill/>
          </a:ln>
        </p:spPr>
        <p:txBody>
          <a:bodyPr spcFirstLastPara="1" wrap="square" lIns="91425" tIns="91425" rIns="91425" bIns="91425" anchor="ctr" anchorCtr="0">
            <a:noAutofit/>
          </a:bodyPr>
          <a:lstStyle>
            <a:lvl1pPr lvl="0" algn="r" rtl="0">
              <a:lnSpc>
                <a:spcPct val="100000"/>
              </a:lnSpc>
              <a:spcBef>
                <a:spcPts val="0"/>
              </a:spcBef>
              <a:spcAft>
                <a:spcPts val="0"/>
              </a:spcAft>
              <a:buClr>
                <a:schemeClr val="dk1"/>
              </a:buClr>
              <a:buSzPts val="2400"/>
              <a:buFont typeface="Epilogue"/>
              <a:buNone/>
              <a:defRPr b="1">
                <a:solidFill>
                  <a:schemeClr val="dk1"/>
                </a:solidFill>
                <a:latin typeface="Epilogue"/>
                <a:ea typeface="Epilogue"/>
                <a:cs typeface="Epilogue"/>
                <a:sym typeface="Epilogue"/>
              </a:defRPr>
            </a:lvl1pPr>
            <a:lvl2pPr lvl="1" rtl="0">
              <a:lnSpc>
                <a:spcPct val="100000"/>
              </a:lnSpc>
              <a:spcBef>
                <a:spcPts val="0"/>
              </a:spcBef>
              <a:spcAft>
                <a:spcPts val="0"/>
              </a:spcAft>
              <a:buClr>
                <a:schemeClr val="dk1"/>
              </a:buClr>
              <a:buSzPts val="2400"/>
              <a:buFont typeface="Epilogue"/>
              <a:buNone/>
              <a:defRPr sz="2400">
                <a:solidFill>
                  <a:schemeClr val="dk1"/>
                </a:solidFill>
                <a:latin typeface="Epilogue"/>
                <a:ea typeface="Epilogue"/>
                <a:cs typeface="Epilogue"/>
                <a:sym typeface="Epilogue"/>
              </a:defRPr>
            </a:lvl2pPr>
            <a:lvl3pPr lvl="2" rtl="0">
              <a:lnSpc>
                <a:spcPct val="100000"/>
              </a:lnSpc>
              <a:spcBef>
                <a:spcPts val="0"/>
              </a:spcBef>
              <a:spcAft>
                <a:spcPts val="0"/>
              </a:spcAft>
              <a:buClr>
                <a:schemeClr val="dk1"/>
              </a:buClr>
              <a:buSzPts val="2400"/>
              <a:buFont typeface="Epilogue"/>
              <a:buNone/>
              <a:defRPr sz="2400">
                <a:solidFill>
                  <a:schemeClr val="dk1"/>
                </a:solidFill>
                <a:latin typeface="Epilogue"/>
                <a:ea typeface="Epilogue"/>
                <a:cs typeface="Epilogue"/>
                <a:sym typeface="Epilogue"/>
              </a:defRPr>
            </a:lvl3pPr>
            <a:lvl4pPr lvl="3" rtl="0">
              <a:lnSpc>
                <a:spcPct val="100000"/>
              </a:lnSpc>
              <a:spcBef>
                <a:spcPts val="0"/>
              </a:spcBef>
              <a:spcAft>
                <a:spcPts val="0"/>
              </a:spcAft>
              <a:buClr>
                <a:schemeClr val="dk1"/>
              </a:buClr>
              <a:buSzPts val="2400"/>
              <a:buFont typeface="Epilogue"/>
              <a:buNone/>
              <a:defRPr sz="2400">
                <a:solidFill>
                  <a:schemeClr val="dk1"/>
                </a:solidFill>
                <a:latin typeface="Epilogue"/>
                <a:ea typeface="Epilogue"/>
                <a:cs typeface="Epilogue"/>
                <a:sym typeface="Epilogue"/>
              </a:defRPr>
            </a:lvl4pPr>
            <a:lvl5pPr lvl="4" rtl="0">
              <a:lnSpc>
                <a:spcPct val="100000"/>
              </a:lnSpc>
              <a:spcBef>
                <a:spcPts val="0"/>
              </a:spcBef>
              <a:spcAft>
                <a:spcPts val="0"/>
              </a:spcAft>
              <a:buClr>
                <a:schemeClr val="dk1"/>
              </a:buClr>
              <a:buSzPts val="2400"/>
              <a:buFont typeface="Epilogue"/>
              <a:buNone/>
              <a:defRPr sz="2400">
                <a:solidFill>
                  <a:schemeClr val="dk1"/>
                </a:solidFill>
                <a:latin typeface="Epilogue"/>
                <a:ea typeface="Epilogue"/>
                <a:cs typeface="Epilogue"/>
                <a:sym typeface="Epilogue"/>
              </a:defRPr>
            </a:lvl5pPr>
            <a:lvl6pPr lvl="5" rtl="0">
              <a:lnSpc>
                <a:spcPct val="100000"/>
              </a:lnSpc>
              <a:spcBef>
                <a:spcPts val="0"/>
              </a:spcBef>
              <a:spcAft>
                <a:spcPts val="0"/>
              </a:spcAft>
              <a:buClr>
                <a:schemeClr val="dk1"/>
              </a:buClr>
              <a:buSzPts val="2400"/>
              <a:buFont typeface="Epilogue"/>
              <a:buNone/>
              <a:defRPr sz="2400">
                <a:solidFill>
                  <a:schemeClr val="dk1"/>
                </a:solidFill>
                <a:latin typeface="Epilogue"/>
                <a:ea typeface="Epilogue"/>
                <a:cs typeface="Epilogue"/>
                <a:sym typeface="Epilogue"/>
              </a:defRPr>
            </a:lvl6pPr>
            <a:lvl7pPr lvl="6" rtl="0">
              <a:lnSpc>
                <a:spcPct val="100000"/>
              </a:lnSpc>
              <a:spcBef>
                <a:spcPts val="0"/>
              </a:spcBef>
              <a:spcAft>
                <a:spcPts val="0"/>
              </a:spcAft>
              <a:buClr>
                <a:schemeClr val="dk1"/>
              </a:buClr>
              <a:buSzPts val="2400"/>
              <a:buFont typeface="Epilogue"/>
              <a:buNone/>
              <a:defRPr sz="2400">
                <a:solidFill>
                  <a:schemeClr val="dk1"/>
                </a:solidFill>
                <a:latin typeface="Epilogue"/>
                <a:ea typeface="Epilogue"/>
                <a:cs typeface="Epilogue"/>
                <a:sym typeface="Epilogue"/>
              </a:defRPr>
            </a:lvl7pPr>
            <a:lvl8pPr lvl="7" rtl="0">
              <a:lnSpc>
                <a:spcPct val="100000"/>
              </a:lnSpc>
              <a:spcBef>
                <a:spcPts val="0"/>
              </a:spcBef>
              <a:spcAft>
                <a:spcPts val="0"/>
              </a:spcAft>
              <a:buClr>
                <a:schemeClr val="dk1"/>
              </a:buClr>
              <a:buSzPts val="2400"/>
              <a:buFont typeface="Epilogue"/>
              <a:buNone/>
              <a:defRPr sz="2400">
                <a:solidFill>
                  <a:schemeClr val="dk1"/>
                </a:solidFill>
                <a:latin typeface="Epilogue"/>
                <a:ea typeface="Epilogue"/>
                <a:cs typeface="Epilogue"/>
                <a:sym typeface="Epilogue"/>
              </a:defRPr>
            </a:lvl8pPr>
            <a:lvl9pPr lvl="8" rtl="0">
              <a:lnSpc>
                <a:spcPct val="100000"/>
              </a:lnSpc>
              <a:spcBef>
                <a:spcPts val="0"/>
              </a:spcBef>
              <a:spcAft>
                <a:spcPts val="0"/>
              </a:spcAft>
              <a:buClr>
                <a:schemeClr val="dk1"/>
              </a:buClr>
              <a:buSzPts val="2400"/>
              <a:buFont typeface="Epilogue"/>
              <a:buNone/>
              <a:defRPr sz="2400">
                <a:solidFill>
                  <a:schemeClr val="dk1"/>
                </a:solidFill>
                <a:latin typeface="Epilogue"/>
                <a:ea typeface="Epilogue"/>
                <a:cs typeface="Epilogue"/>
                <a:sym typeface="Epilogue"/>
              </a:defRPr>
            </a:lvl9pPr>
          </a:lstStyle>
          <a:p>
            <a:endParaRPr/>
          </a:p>
        </p:txBody>
      </p:sp>
      <p:sp>
        <p:nvSpPr>
          <p:cNvPr id="83" name="Google Shape;83;p13"/>
          <p:cNvSpPr txBox="1">
            <a:spLocks noGrp="1"/>
          </p:cNvSpPr>
          <p:nvPr>
            <p:ph type="title" idx="16" hasCustomPrompt="1"/>
          </p:nvPr>
        </p:nvSpPr>
        <p:spPr>
          <a:xfrm>
            <a:off x="715100" y="3463956"/>
            <a:ext cx="1213200" cy="3816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14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4" name="Google Shape;84;p13"/>
          <p:cNvSpPr txBox="1">
            <a:spLocks noGrp="1"/>
          </p:cNvSpPr>
          <p:nvPr>
            <p:ph type="subTitle" idx="17"/>
          </p:nvPr>
        </p:nvSpPr>
        <p:spPr>
          <a:xfrm>
            <a:off x="6151700" y="3463975"/>
            <a:ext cx="2277300" cy="381600"/>
          </a:xfrm>
          <a:prstGeom prst="rect">
            <a:avLst/>
          </a:prstGeom>
          <a:ln>
            <a:noFill/>
          </a:ln>
        </p:spPr>
        <p:txBody>
          <a:bodyPr spcFirstLastPara="1" wrap="square" lIns="91425" tIns="91425" rIns="91425" bIns="91425" anchor="ctr" anchorCtr="0">
            <a:noAutofit/>
          </a:bodyPr>
          <a:lstStyle>
            <a:lvl1pPr lvl="0" algn="r" rtl="0">
              <a:lnSpc>
                <a:spcPct val="100000"/>
              </a:lnSpc>
              <a:spcBef>
                <a:spcPts val="0"/>
              </a:spcBef>
              <a:spcAft>
                <a:spcPts val="0"/>
              </a:spcAft>
              <a:buClr>
                <a:schemeClr val="dk1"/>
              </a:buClr>
              <a:buSzPts val="2400"/>
              <a:buFont typeface="Epilogue"/>
              <a:buNone/>
              <a:defRPr b="1">
                <a:solidFill>
                  <a:schemeClr val="dk1"/>
                </a:solidFill>
                <a:latin typeface="Epilogue"/>
                <a:ea typeface="Epilogue"/>
                <a:cs typeface="Epilogue"/>
                <a:sym typeface="Epilogue"/>
              </a:defRPr>
            </a:lvl1pPr>
            <a:lvl2pPr lvl="1" rtl="0">
              <a:lnSpc>
                <a:spcPct val="100000"/>
              </a:lnSpc>
              <a:spcBef>
                <a:spcPts val="0"/>
              </a:spcBef>
              <a:spcAft>
                <a:spcPts val="0"/>
              </a:spcAft>
              <a:buClr>
                <a:schemeClr val="dk1"/>
              </a:buClr>
              <a:buSzPts val="2400"/>
              <a:buFont typeface="Epilogue"/>
              <a:buNone/>
              <a:defRPr sz="2400">
                <a:solidFill>
                  <a:schemeClr val="dk1"/>
                </a:solidFill>
                <a:latin typeface="Epilogue"/>
                <a:ea typeface="Epilogue"/>
                <a:cs typeface="Epilogue"/>
                <a:sym typeface="Epilogue"/>
              </a:defRPr>
            </a:lvl2pPr>
            <a:lvl3pPr lvl="2" rtl="0">
              <a:lnSpc>
                <a:spcPct val="100000"/>
              </a:lnSpc>
              <a:spcBef>
                <a:spcPts val="0"/>
              </a:spcBef>
              <a:spcAft>
                <a:spcPts val="0"/>
              </a:spcAft>
              <a:buClr>
                <a:schemeClr val="dk1"/>
              </a:buClr>
              <a:buSzPts val="2400"/>
              <a:buFont typeface="Epilogue"/>
              <a:buNone/>
              <a:defRPr sz="2400">
                <a:solidFill>
                  <a:schemeClr val="dk1"/>
                </a:solidFill>
                <a:latin typeface="Epilogue"/>
                <a:ea typeface="Epilogue"/>
                <a:cs typeface="Epilogue"/>
                <a:sym typeface="Epilogue"/>
              </a:defRPr>
            </a:lvl3pPr>
            <a:lvl4pPr lvl="3" rtl="0">
              <a:lnSpc>
                <a:spcPct val="100000"/>
              </a:lnSpc>
              <a:spcBef>
                <a:spcPts val="0"/>
              </a:spcBef>
              <a:spcAft>
                <a:spcPts val="0"/>
              </a:spcAft>
              <a:buClr>
                <a:schemeClr val="dk1"/>
              </a:buClr>
              <a:buSzPts val="2400"/>
              <a:buFont typeface="Epilogue"/>
              <a:buNone/>
              <a:defRPr sz="2400">
                <a:solidFill>
                  <a:schemeClr val="dk1"/>
                </a:solidFill>
                <a:latin typeface="Epilogue"/>
                <a:ea typeface="Epilogue"/>
                <a:cs typeface="Epilogue"/>
                <a:sym typeface="Epilogue"/>
              </a:defRPr>
            </a:lvl4pPr>
            <a:lvl5pPr lvl="4" rtl="0">
              <a:lnSpc>
                <a:spcPct val="100000"/>
              </a:lnSpc>
              <a:spcBef>
                <a:spcPts val="0"/>
              </a:spcBef>
              <a:spcAft>
                <a:spcPts val="0"/>
              </a:spcAft>
              <a:buClr>
                <a:schemeClr val="dk1"/>
              </a:buClr>
              <a:buSzPts val="2400"/>
              <a:buFont typeface="Epilogue"/>
              <a:buNone/>
              <a:defRPr sz="2400">
                <a:solidFill>
                  <a:schemeClr val="dk1"/>
                </a:solidFill>
                <a:latin typeface="Epilogue"/>
                <a:ea typeface="Epilogue"/>
                <a:cs typeface="Epilogue"/>
                <a:sym typeface="Epilogue"/>
              </a:defRPr>
            </a:lvl5pPr>
            <a:lvl6pPr lvl="5" rtl="0">
              <a:lnSpc>
                <a:spcPct val="100000"/>
              </a:lnSpc>
              <a:spcBef>
                <a:spcPts val="0"/>
              </a:spcBef>
              <a:spcAft>
                <a:spcPts val="0"/>
              </a:spcAft>
              <a:buClr>
                <a:schemeClr val="dk1"/>
              </a:buClr>
              <a:buSzPts val="2400"/>
              <a:buFont typeface="Epilogue"/>
              <a:buNone/>
              <a:defRPr sz="2400">
                <a:solidFill>
                  <a:schemeClr val="dk1"/>
                </a:solidFill>
                <a:latin typeface="Epilogue"/>
                <a:ea typeface="Epilogue"/>
                <a:cs typeface="Epilogue"/>
                <a:sym typeface="Epilogue"/>
              </a:defRPr>
            </a:lvl6pPr>
            <a:lvl7pPr lvl="6" rtl="0">
              <a:lnSpc>
                <a:spcPct val="100000"/>
              </a:lnSpc>
              <a:spcBef>
                <a:spcPts val="0"/>
              </a:spcBef>
              <a:spcAft>
                <a:spcPts val="0"/>
              </a:spcAft>
              <a:buClr>
                <a:schemeClr val="dk1"/>
              </a:buClr>
              <a:buSzPts val="2400"/>
              <a:buFont typeface="Epilogue"/>
              <a:buNone/>
              <a:defRPr sz="2400">
                <a:solidFill>
                  <a:schemeClr val="dk1"/>
                </a:solidFill>
                <a:latin typeface="Epilogue"/>
                <a:ea typeface="Epilogue"/>
                <a:cs typeface="Epilogue"/>
                <a:sym typeface="Epilogue"/>
              </a:defRPr>
            </a:lvl7pPr>
            <a:lvl8pPr lvl="7" rtl="0">
              <a:lnSpc>
                <a:spcPct val="100000"/>
              </a:lnSpc>
              <a:spcBef>
                <a:spcPts val="0"/>
              </a:spcBef>
              <a:spcAft>
                <a:spcPts val="0"/>
              </a:spcAft>
              <a:buClr>
                <a:schemeClr val="dk1"/>
              </a:buClr>
              <a:buSzPts val="2400"/>
              <a:buFont typeface="Epilogue"/>
              <a:buNone/>
              <a:defRPr sz="2400">
                <a:solidFill>
                  <a:schemeClr val="dk1"/>
                </a:solidFill>
                <a:latin typeface="Epilogue"/>
                <a:ea typeface="Epilogue"/>
                <a:cs typeface="Epilogue"/>
                <a:sym typeface="Epilogue"/>
              </a:defRPr>
            </a:lvl8pPr>
            <a:lvl9pPr lvl="8" rtl="0">
              <a:lnSpc>
                <a:spcPct val="100000"/>
              </a:lnSpc>
              <a:spcBef>
                <a:spcPts val="0"/>
              </a:spcBef>
              <a:spcAft>
                <a:spcPts val="0"/>
              </a:spcAft>
              <a:buClr>
                <a:schemeClr val="dk1"/>
              </a:buClr>
              <a:buSzPts val="2400"/>
              <a:buFont typeface="Epilogue"/>
              <a:buNone/>
              <a:defRPr sz="2400">
                <a:solidFill>
                  <a:schemeClr val="dk1"/>
                </a:solidFill>
                <a:latin typeface="Epilogue"/>
                <a:ea typeface="Epilogue"/>
                <a:cs typeface="Epilogue"/>
                <a:sym typeface="Epilogue"/>
              </a:defRPr>
            </a:lvl9pPr>
          </a:lstStyle>
          <a:p>
            <a:endParaRPr/>
          </a:p>
        </p:txBody>
      </p:sp>
      <p:sp>
        <p:nvSpPr>
          <p:cNvPr id="85" name="Google Shape;85;p13"/>
          <p:cNvSpPr txBox="1">
            <a:spLocks noGrp="1"/>
          </p:cNvSpPr>
          <p:nvPr>
            <p:ph type="title" idx="18" hasCustomPrompt="1"/>
          </p:nvPr>
        </p:nvSpPr>
        <p:spPr>
          <a:xfrm>
            <a:off x="715100" y="3845416"/>
            <a:ext cx="1213200" cy="3816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14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6" name="Google Shape;86;p13"/>
          <p:cNvSpPr txBox="1">
            <a:spLocks noGrp="1"/>
          </p:cNvSpPr>
          <p:nvPr>
            <p:ph type="subTitle" idx="19"/>
          </p:nvPr>
        </p:nvSpPr>
        <p:spPr>
          <a:xfrm>
            <a:off x="6498025" y="3845425"/>
            <a:ext cx="1931100" cy="381600"/>
          </a:xfrm>
          <a:prstGeom prst="rect">
            <a:avLst/>
          </a:prstGeom>
          <a:ln>
            <a:noFill/>
          </a:ln>
        </p:spPr>
        <p:txBody>
          <a:bodyPr spcFirstLastPara="1" wrap="square" lIns="91425" tIns="91425" rIns="91425" bIns="91425" anchor="ctr" anchorCtr="0">
            <a:noAutofit/>
          </a:bodyPr>
          <a:lstStyle>
            <a:lvl1pPr lvl="0" algn="r" rtl="0">
              <a:lnSpc>
                <a:spcPct val="100000"/>
              </a:lnSpc>
              <a:spcBef>
                <a:spcPts val="0"/>
              </a:spcBef>
              <a:spcAft>
                <a:spcPts val="0"/>
              </a:spcAft>
              <a:buClr>
                <a:schemeClr val="dk1"/>
              </a:buClr>
              <a:buSzPts val="2400"/>
              <a:buFont typeface="Epilogue"/>
              <a:buNone/>
              <a:defRPr b="1">
                <a:solidFill>
                  <a:schemeClr val="dk1"/>
                </a:solidFill>
                <a:latin typeface="Epilogue"/>
                <a:ea typeface="Epilogue"/>
                <a:cs typeface="Epilogue"/>
                <a:sym typeface="Epilogue"/>
              </a:defRPr>
            </a:lvl1pPr>
            <a:lvl2pPr lvl="1" rtl="0">
              <a:lnSpc>
                <a:spcPct val="100000"/>
              </a:lnSpc>
              <a:spcBef>
                <a:spcPts val="0"/>
              </a:spcBef>
              <a:spcAft>
                <a:spcPts val="0"/>
              </a:spcAft>
              <a:buClr>
                <a:schemeClr val="dk1"/>
              </a:buClr>
              <a:buSzPts val="2400"/>
              <a:buFont typeface="Epilogue"/>
              <a:buNone/>
              <a:defRPr sz="2400">
                <a:solidFill>
                  <a:schemeClr val="dk1"/>
                </a:solidFill>
                <a:latin typeface="Epilogue"/>
                <a:ea typeface="Epilogue"/>
                <a:cs typeface="Epilogue"/>
                <a:sym typeface="Epilogue"/>
              </a:defRPr>
            </a:lvl2pPr>
            <a:lvl3pPr lvl="2" rtl="0">
              <a:lnSpc>
                <a:spcPct val="100000"/>
              </a:lnSpc>
              <a:spcBef>
                <a:spcPts val="0"/>
              </a:spcBef>
              <a:spcAft>
                <a:spcPts val="0"/>
              </a:spcAft>
              <a:buClr>
                <a:schemeClr val="dk1"/>
              </a:buClr>
              <a:buSzPts val="2400"/>
              <a:buFont typeface="Epilogue"/>
              <a:buNone/>
              <a:defRPr sz="2400">
                <a:solidFill>
                  <a:schemeClr val="dk1"/>
                </a:solidFill>
                <a:latin typeface="Epilogue"/>
                <a:ea typeface="Epilogue"/>
                <a:cs typeface="Epilogue"/>
                <a:sym typeface="Epilogue"/>
              </a:defRPr>
            </a:lvl3pPr>
            <a:lvl4pPr lvl="3" rtl="0">
              <a:lnSpc>
                <a:spcPct val="100000"/>
              </a:lnSpc>
              <a:spcBef>
                <a:spcPts val="0"/>
              </a:spcBef>
              <a:spcAft>
                <a:spcPts val="0"/>
              </a:spcAft>
              <a:buClr>
                <a:schemeClr val="dk1"/>
              </a:buClr>
              <a:buSzPts val="2400"/>
              <a:buFont typeface="Epilogue"/>
              <a:buNone/>
              <a:defRPr sz="2400">
                <a:solidFill>
                  <a:schemeClr val="dk1"/>
                </a:solidFill>
                <a:latin typeface="Epilogue"/>
                <a:ea typeface="Epilogue"/>
                <a:cs typeface="Epilogue"/>
                <a:sym typeface="Epilogue"/>
              </a:defRPr>
            </a:lvl4pPr>
            <a:lvl5pPr lvl="4" rtl="0">
              <a:lnSpc>
                <a:spcPct val="100000"/>
              </a:lnSpc>
              <a:spcBef>
                <a:spcPts val="0"/>
              </a:spcBef>
              <a:spcAft>
                <a:spcPts val="0"/>
              </a:spcAft>
              <a:buClr>
                <a:schemeClr val="dk1"/>
              </a:buClr>
              <a:buSzPts val="2400"/>
              <a:buFont typeface="Epilogue"/>
              <a:buNone/>
              <a:defRPr sz="2400">
                <a:solidFill>
                  <a:schemeClr val="dk1"/>
                </a:solidFill>
                <a:latin typeface="Epilogue"/>
                <a:ea typeface="Epilogue"/>
                <a:cs typeface="Epilogue"/>
                <a:sym typeface="Epilogue"/>
              </a:defRPr>
            </a:lvl5pPr>
            <a:lvl6pPr lvl="5" rtl="0">
              <a:lnSpc>
                <a:spcPct val="100000"/>
              </a:lnSpc>
              <a:spcBef>
                <a:spcPts val="0"/>
              </a:spcBef>
              <a:spcAft>
                <a:spcPts val="0"/>
              </a:spcAft>
              <a:buClr>
                <a:schemeClr val="dk1"/>
              </a:buClr>
              <a:buSzPts val="2400"/>
              <a:buFont typeface="Epilogue"/>
              <a:buNone/>
              <a:defRPr sz="2400">
                <a:solidFill>
                  <a:schemeClr val="dk1"/>
                </a:solidFill>
                <a:latin typeface="Epilogue"/>
                <a:ea typeface="Epilogue"/>
                <a:cs typeface="Epilogue"/>
                <a:sym typeface="Epilogue"/>
              </a:defRPr>
            </a:lvl6pPr>
            <a:lvl7pPr lvl="6" rtl="0">
              <a:lnSpc>
                <a:spcPct val="100000"/>
              </a:lnSpc>
              <a:spcBef>
                <a:spcPts val="0"/>
              </a:spcBef>
              <a:spcAft>
                <a:spcPts val="0"/>
              </a:spcAft>
              <a:buClr>
                <a:schemeClr val="dk1"/>
              </a:buClr>
              <a:buSzPts val="2400"/>
              <a:buFont typeface="Epilogue"/>
              <a:buNone/>
              <a:defRPr sz="2400">
                <a:solidFill>
                  <a:schemeClr val="dk1"/>
                </a:solidFill>
                <a:latin typeface="Epilogue"/>
                <a:ea typeface="Epilogue"/>
                <a:cs typeface="Epilogue"/>
                <a:sym typeface="Epilogue"/>
              </a:defRPr>
            </a:lvl7pPr>
            <a:lvl8pPr lvl="7" rtl="0">
              <a:lnSpc>
                <a:spcPct val="100000"/>
              </a:lnSpc>
              <a:spcBef>
                <a:spcPts val="0"/>
              </a:spcBef>
              <a:spcAft>
                <a:spcPts val="0"/>
              </a:spcAft>
              <a:buClr>
                <a:schemeClr val="dk1"/>
              </a:buClr>
              <a:buSzPts val="2400"/>
              <a:buFont typeface="Epilogue"/>
              <a:buNone/>
              <a:defRPr sz="2400">
                <a:solidFill>
                  <a:schemeClr val="dk1"/>
                </a:solidFill>
                <a:latin typeface="Epilogue"/>
                <a:ea typeface="Epilogue"/>
                <a:cs typeface="Epilogue"/>
                <a:sym typeface="Epilogue"/>
              </a:defRPr>
            </a:lvl8pPr>
            <a:lvl9pPr lvl="8" rtl="0">
              <a:lnSpc>
                <a:spcPct val="100000"/>
              </a:lnSpc>
              <a:spcBef>
                <a:spcPts val="0"/>
              </a:spcBef>
              <a:spcAft>
                <a:spcPts val="0"/>
              </a:spcAft>
              <a:buClr>
                <a:schemeClr val="dk1"/>
              </a:buClr>
              <a:buSzPts val="2400"/>
              <a:buFont typeface="Epilogue"/>
              <a:buNone/>
              <a:defRPr sz="2400">
                <a:solidFill>
                  <a:schemeClr val="dk1"/>
                </a:solidFill>
                <a:latin typeface="Epilogue"/>
                <a:ea typeface="Epilogue"/>
                <a:cs typeface="Epilogue"/>
                <a:sym typeface="Epilogue"/>
              </a:defRPr>
            </a:lvl9pPr>
          </a:lstStyle>
          <a:p>
            <a:endParaRPr/>
          </a:p>
        </p:txBody>
      </p:sp>
      <p:sp>
        <p:nvSpPr>
          <p:cNvPr id="87" name="Google Shape;87;p13"/>
          <p:cNvSpPr txBox="1">
            <a:spLocks noGrp="1"/>
          </p:cNvSpPr>
          <p:nvPr>
            <p:ph type="title" idx="20" hasCustomPrompt="1"/>
          </p:nvPr>
        </p:nvSpPr>
        <p:spPr>
          <a:xfrm>
            <a:off x="715100" y="4226875"/>
            <a:ext cx="1213200" cy="3816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14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8" name="Google Shape;88;p13"/>
          <p:cNvSpPr txBox="1">
            <a:spLocks noGrp="1"/>
          </p:cNvSpPr>
          <p:nvPr>
            <p:ph type="subTitle" idx="21"/>
          </p:nvPr>
        </p:nvSpPr>
        <p:spPr>
          <a:xfrm>
            <a:off x="5728100" y="4226875"/>
            <a:ext cx="2700900" cy="381600"/>
          </a:xfrm>
          <a:prstGeom prst="rect">
            <a:avLst/>
          </a:prstGeom>
          <a:ln>
            <a:noFill/>
          </a:ln>
        </p:spPr>
        <p:txBody>
          <a:bodyPr spcFirstLastPara="1" wrap="square" lIns="91425" tIns="91425" rIns="91425" bIns="91425" anchor="ctr" anchorCtr="0">
            <a:noAutofit/>
          </a:bodyPr>
          <a:lstStyle>
            <a:lvl1pPr lvl="0" algn="r" rtl="0">
              <a:lnSpc>
                <a:spcPct val="100000"/>
              </a:lnSpc>
              <a:spcBef>
                <a:spcPts val="0"/>
              </a:spcBef>
              <a:spcAft>
                <a:spcPts val="0"/>
              </a:spcAft>
              <a:buClr>
                <a:schemeClr val="dk1"/>
              </a:buClr>
              <a:buSzPts val="2400"/>
              <a:buFont typeface="Epilogue"/>
              <a:buNone/>
              <a:defRPr b="1">
                <a:solidFill>
                  <a:schemeClr val="dk1"/>
                </a:solidFill>
                <a:latin typeface="Epilogue"/>
                <a:ea typeface="Epilogue"/>
                <a:cs typeface="Epilogue"/>
                <a:sym typeface="Epilogue"/>
              </a:defRPr>
            </a:lvl1pPr>
            <a:lvl2pPr lvl="1" rtl="0">
              <a:lnSpc>
                <a:spcPct val="100000"/>
              </a:lnSpc>
              <a:spcBef>
                <a:spcPts val="0"/>
              </a:spcBef>
              <a:spcAft>
                <a:spcPts val="0"/>
              </a:spcAft>
              <a:buClr>
                <a:schemeClr val="dk1"/>
              </a:buClr>
              <a:buSzPts val="2400"/>
              <a:buFont typeface="Epilogue"/>
              <a:buNone/>
              <a:defRPr sz="2400">
                <a:solidFill>
                  <a:schemeClr val="dk1"/>
                </a:solidFill>
                <a:latin typeface="Epilogue"/>
                <a:ea typeface="Epilogue"/>
                <a:cs typeface="Epilogue"/>
                <a:sym typeface="Epilogue"/>
              </a:defRPr>
            </a:lvl2pPr>
            <a:lvl3pPr lvl="2" rtl="0">
              <a:lnSpc>
                <a:spcPct val="100000"/>
              </a:lnSpc>
              <a:spcBef>
                <a:spcPts val="0"/>
              </a:spcBef>
              <a:spcAft>
                <a:spcPts val="0"/>
              </a:spcAft>
              <a:buClr>
                <a:schemeClr val="dk1"/>
              </a:buClr>
              <a:buSzPts val="2400"/>
              <a:buFont typeface="Epilogue"/>
              <a:buNone/>
              <a:defRPr sz="2400">
                <a:solidFill>
                  <a:schemeClr val="dk1"/>
                </a:solidFill>
                <a:latin typeface="Epilogue"/>
                <a:ea typeface="Epilogue"/>
                <a:cs typeface="Epilogue"/>
                <a:sym typeface="Epilogue"/>
              </a:defRPr>
            </a:lvl3pPr>
            <a:lvl4pPr lvl="3" rtl="0">
              <a:lnSpc>
                <a:spcPct val="100000"/>
              </a:lnSpc>
              <a:spcBef>
                <a:spcPts val="0"/>
              </a:spcBef>
              <a:spcAft>
                <a:spcPts val="0"/>
              </a:spcAft>
              <a:buClr>
                <a:schemeClr val="dk1"/>
              </a:buClr>
              <a:buSzPts val="2400"/>
              <a:buFont typeface="Epilogue"/>
              <a:buNone/>
              <a:defRPr sz="2400">
                <a:solidFill>
                  <a:schemeClr val="dk1"/>
                </a:solidFill>
                <a:latin typeface="Epilogue"/>
                <a:ea typeface="Epilogue"/>
                <a:cs typeface="Epilogue"/>
                <a:sym typeface="Epilogue"/>
              </a:defRPr>
            </a:lvl4pPr>
            <a:lvl5pPr lvl="4" rtl="0">
              <a:lnSpc>
                <a:spcPct val="100000"/>
              </a:lnSpc>
              <a:spcBef>
                <a:spcPts val="0"/>
              </a:spcBef>
              <a:spcAft>
                <a:spcPts val="0"/>
              </a:spcAft>
              <a:buClr>
                <a:schemeClr val="dk1"/>
              </a:buClr>
              <a:buSzPts val="2400"/>
              <a:buFont typeface="Epilogue"/>
              <a:buNone/>
              <a:defRPr sz="2400">
                <a:solidFill>
                  <a:schemeClr val="dk1"/>
                </a:solidFill>
                <a:latin typeface="Epilogue"/>
                <a:ea typeface="Epilogue"/>
                <a:cs typeface="Epilogue"/>
                <a:sym typeface="Epilogue"/>
              </a:defRPr>
            </a:lvl5pPr>
            <a:lvl6pPr lvl="5" rtl="0">
              <a:lnSpc>
                <a:spcPct val="100000"/>
              </a:lnSpc>
              <a:spcBef>
                <a:spcPts val="0"/>
              </a:spcBef>
              <a:spcAft>
                <a:spcPts val="0"/>
              </a:spcAft>
              <a:buClr>
                <a:schemeClr val="dk1"/>
              </a:buClr>
              <a:buSzPts val="2400"/>
              <a:buFont typeface="Epilogue"/>
              <a:buNone/>
              <a:defRPr sz="2400">
                <a:solidFill>
                  <a:schemeClr val="dk1"/>
                </a:solidFill>
                <a:latin typeface="Epilogue"/>
                <a:ea typeface="Epilogue"/>
                <a:cs typeface="Epilogue"/>
                <a:sym typeface="Epilogue"/>
              </a:defRPr>
            </a:lvl6pPr>
            <a:lvl7pPr lvl="6" rtl="0">
              <a:lnSpc>
                <a:spcPct val="100000"/>
              </a:lnSpc>
              <a:spcBef>
                <a:spcPts val="0"/>
              </a:spcBef>
              <a:spcAft>
                <a:spcPts val="0"/>
              </a:spcAft>
              <a:buClr>
                <a:schemeClr val="dk1"/>
              </a:buClr>
              <a:buSzPts val="2400"/>
              <a:buFont typeface="Epilogue"/>
              <a:buNone/>
              <a:defRPr sz="2400">
                <a:solidFill>
                  <a:schemeClr val="dk1"/>
                </a:solidFill>
                <a:latin typeface="Epilogue"/>
                <a:ea typeface="Epilogue"/>
                <a:cs typeface="Epilogue"/>
                <a:sym typeface="Epilogue"/>
              </a:defRPr>
            </a:lvl7pPr>
            <a:lvl8pPr lvl="7" rtl="0">
              <a:lnSpc>
                <a:spcPct val="100000"/>
              </a:lnSpc>
              <a:spcBef>
                <a:spcPts val="0"/>
              </a:spcBef>
              <a:spcAft>
                <a:spcPts val="0"/>
              </a:spcAft>
              <a:buClr>
                <a:schemeClr val="dk1"/>
              </a:buClr>
              <a:buSzPts val="2400"/>
              <a:buFont typeface="Epilogue"/>
              <a:buNone/>
              <a:defRPr sz="2400">
                <a:solidFill>
                  <a:schemeClr val="dk1"/>
                </a:solidFill>
                <a:latin typeface="Epilogue"/>
                <a:ea typeface="Epilogue"/>
                <a:cs typeface="Epilogue"/>
                <a:sym typeface="Epilogue"/>
              </a:defRPr>
            </a:lvl8pPr>
            <a:lvl9pPr lvl="8" rtl="0">
              <a:lnSpc>
                <a:spcPct val="100000"/>
              </a:lnSpc>
              <a:spcBef>
                <a:spcPts val="0"/>
              </a:spcBef>
              <a:spcAft>
                <a:spcPts val="0"/>
              </a:spcAft>
              <a:buClr>
                <a:schemeClr val="dk1"/>
              </a:buClr>
              <a:buSzPts val="2400"/>
              <a:buFont typeface="Epilogue"/>
              <a:buNone/>
              <a:defRPr sz="2400">
                <a:solidFill>
                  <a:schemeClr val="dk1"/>
                </a:solidFill>
                <a:latin typeface="Epilogue"/>
                <a:ea typeface="Epilogue"/>
                <a:cs typeface="Epilogue"/>
                <a:sym typeface="Epilogu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bg>
      <p:bgPr>
        <a:solidFill>
          <a:schemeClr val="dk2"/>
        </a:solidFill>
        <a:effectLst/>
      </p:bgPr>
    </p:bg>
    <p:spTree>
      <p:nvGrpSpPr>
        <p:cNvPr id="1" name="Shape 113"/>
        <p:cNvGrpSpPr/>
        <p:nvPr/>
      </p:nvGrpSpPr>
      <p:grpSpPr>
        <a:xfrm>
          <a:off x="0" y="0"/>
          <a:ext cx="0" cy="0"/>
          <a:chOff x="0" y="0"/>
          <a:chExt cx="0" cy="0"/>
        </a:xfrm>
      </p:grpSpPr>
      <p:pic>
        <p:nvPicPr>
          <p:cNvPr id="114" name="Google Shape;114;p18"/>
          <p:cNvPicPr preferRelativeResize="0"/>
          <p:nvPr/>
        </p:nvPicPr>
        <p:blipFill rotWithShape="1">
          <a:blip r:embed="rId2">
            <a:alphaModFix amt="5000"/>
          </a:blip>
          <a:srcRect t="15547"/>
          <a:stretch/>
        </p:blipFill>
        <p:spPr>
          <a:xfrm>
            <a:off x="1425" y="-1"/>
            <a:ext cx="9141150" cy="5143501"/>
          </a:xfrm>
          <a:prstGeom prst="rect">
            <a:avLst/>
          </a:prstGeom>
          <a:noFill/>
          <a:ln>
            <a:noFill/>
          </a:ln>
        </p:spPr>
      </p:pic>
      <p:cxnSp>
        <p:nvCxnSpPr>
          <p:cNvPr id="115" name="Google Shape;115;p18"/>
          <p:cNvCxnSpPr/>
          <p:nvPr/>
        </p:nvCxnSpPr>
        <p:spPr>
          <a:xfrm rot="10800000">
            <a:off x="8991600" y="0"/>
            <a:ext cx="0" cy="5143500"/>
          </a:xfrm>
          <a:prstGeom prst="straightConnector1">
            <a:avLst/>
          </a:prstGeom>
          <a:noFill/>
          <a:ln w="9525" cap="flat" cmpd="sng">
            <a:solidFill>
              <a:schemeClr val="dk1"/>
            </a:solidFill>
            <a:prstDash val="solid"/>
            <a:round/>
            <a:headEnd type="none" w="med" len="med"/>
            <a:tailEnd type="none" w="med" len="med"/>
          </a:ln>
        </p:spPr>
      </p:cxnSp>
      <p:cxnSp>
        <p:nvCxnSpPr>
          <p:cNvPr id="116" name="Google Shape;116;p18"/>
          <p:cNvCxnSpPr/>
          <p:nvPr/>
        </p:nvCxnSpPr>
        <p:spPr>
          <a:xfrm rot="10800000">
            <a:off x="152400" y="0"/>
            <a:ext cx="0" cy="5143500"/>
          </a:xfrm>
          <a:prstGeom prst="straightConnector1">
            <a:avLst/>
          </a:prstGeom>
          <a:noFill/>
          <a:ln w="9525" cap="flat" cmpd="sng">
            <a:solidFill>
              <a:schemeClr val="dk1"/>
            </a:solidFill>
            <a:prstDash val="solid"/>
            <a:round/>
            <a:headEnd type="none" w="med" len="med"/>
            <a:tailEnd type="none" w="med" len="med"/>
          </a:ln>
        </p:spPr>
      </p:cxnSp>
      <p:sp>
        <p:nvSpPr>
          <p:cNvPr id="117" name="Google Shape;117;p18"/>
          <p:cNvSpPr txBox="1">
            <a:spLocks noGrp="1"/>
          </p:cNvSpPr>
          <p:nvPr>
            <p:ph type="subTitle" idx="1"/>
          </p:nvPr>
        </p:nvSpPr>
        <p:spPr>
          <a:xfrm>
            <a:off x="715100" y="1808050"/>
            <a:ext cx="7713900" cy="931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8" name="Google Shape;118;p18"/>
          <p:cNvSpPr txBox="1">
            <a:spLocks noGrp="1"/>
          </p:cNvSpPr>
          <p:nvPr>
            <p:ph type="subTitle" idx="2"/>
          </p:nvPr>
        </p:nvSpPr>
        <p:spPr>
          <a:xfrm>
            <a:off x="715100" y="1456275"/>
            <a:ext cx="7713900" cy="428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Epilogue"/>
              <a:buNone/>
              <a:defRPr sz="1600" b="1">
                <a:solidFill>
                  <a:schemeClr val="dk1"/>
                </a:solidFill>
                <a:latin typeface="Epilogue"/>
                <a:ea typeface="Epilogue"/>
                <a:cs typeface="Epilogue"/>
                <a:sym typeface="Epilogue"/>
              </a:defRPr>
            </a:lvl1pPr>
            <a:lvl2pPr lvl="1" rtl="0">
              <a:lnSpc>
                <a:spcPct val="100000"/>
              </a:lnSpc>
              <a:spcBef>
                <a:spcPts val="0"/>
              </a:spcBef>
              <a:spcAft>
                <a:spcPts val="0"/>
              </a:spcAft>
              <a:buClr>
                <a:schemeClr val="dk1"/>
              </a:buClr>
              <a:buSzPts val="2400"/>
              <a:buFont typeface="Epilogue"/>
              <a:buNone/>
              <a:defRPr sz="2400">
                <a:solidFill>
                  <a:schemeClr val="dk1"/>
                </a:solidFill>
                <a:latin typeface="Epilogue"/>
                <a:ea typeface="Epilogue"/>
                <a:cs typeface="Epilogue"/>
                <a:sym typeface="Epilogue"/>
              </a:defRPr>
            </a:lvl2pPr>
            <a:lvl3pPr lvl="2" rtl="0">
              <a:lnSpc>
                <a:spcPct val="100000"/>
              </a:lnSpc>
              <a:spcBef>
                <a:spcPts val="0"/>
              </a:spcBef>
              <a:spcAft>
                <a:spcPts val="0"/>
              </a:spcAft>
              <a:buClr>
                <a:schemeClr val="dk1"/>
              </a:buClr>
              <a:buSzPts val="2400"/>
              <a:buFont typeface="Epilogue"/>
              <a:buNone/>
              <a:defRPr sz="2400">
                <a:solidFill>
                  <a:schemeClr val="dk1"/>
                </a:solidFill>
                <a:latin typeface="Epilogue"/>
                <a:ea typeface="Epilogue"/>
                <a:cs typeface="Epilogue"/>
                <a:sym typeface="Epilogue"/>
              </a:defRPr>
            </a:lvl3pPr>
            <a:lvl4pPr lvl="3" rtl="0">
              <a:lnSpc>
                <a:spcPct val="100000"/>
              </a:lnSpc>
              <a:spcBef>
                <a:spcPts val="0"/>
              </a:spcBef>
              <a:spcAft>
                <a:spcPts val="0"/>
              </a:spcAft>
              <a:buClr>
                <a:schemeClr val="dk1"/>
              </a:buClr>
              <a:buSzPts val="2400"/>
              <a:buFont typeface="Epilogue"/>
              <a:buNone/>
              <a:defRPr sz="2400">
                <a:solidFill>
                  <a:schemeClr val="dk1"/>
                </a:solidFill>
                <a:latin typeface="Epilogue"/>
                <a:ea typeface="Epilogue"/>
                <a:cs typeface="Epilogue"/>
                <a:sym typeface="Epilogue"/>
              </a:defRPr>
            </a:lvl4pPr>
            <a:lvl5pPr lvl="4" rtl="0">
              <a:lnSpc>
                <a:spcPct val="100000"/>
              </a:lnSpc>
              <a:spcBef>
                <a:spcPts val="0"/>
              </a:spcBef>
              <a:spcAft>
                <a:spcPts val="0"/>
              </a:spcAft>
              <a:buClr>
                <a:schemeClr val="dk1"/>
              </a:buClr>
              <a:buSzPts val="2400"/>
              <a:buFont typeface="Epilogue"/>
              <a:buNone/>
              <a:defRPr sz="2400">
                <a:solidFill>
                  <a:schemeClr val="dk1"/>
                </a:solidFill>
                <a:latin typeface="Epilogue"/>
                <a:ea typeface="Epilogue"/>
                <a:cs typeface="Epilogue"/>
                <a:sym typeface="Epilogue"/>
              </a:defRPr>
            </a:lvl5pPr>
            <a:lvl6pPr lvl="5" rtl="0">
              <a:lnSpc>
                <a:spcPct val="100000"/>
              </a:lnSpc>
              <a:spcBef>
                <a:spcPts val="0"/>
              </a:spcBef>
              <a:spcAft>
                <a:spcPts val="0"/>
              </a:spcAft>
              <a:buClr>
                <a:schemeClr val="dk1"/>
              </a:buClr>
              <a:buSzPts val="2400"/>
              <a:buFont typeface="Epilogue"/>
              <a:buNone/>
              <a:defRPr sz="2400">
                <a:solidFill>
                  <a:schemeClr val="dk1"/>
                </a:solidFill>
                <a:latin typeface="Epilogue"/>
                <a:ea typeface="Epilogue"/>
                <a:cs typeface="Epilogue"/>
                <a:sym typeface="Epilogue"/>
              </a:defRPr>
            </a:lvl6pPr>
            <a:lvl7pPr lvl="6" rtl="0">
              <a:lnSpc>
                <a:spcPct val="100000"/>
              </a:lnSpc>
              <a:spcBef>
                <a:spcPts val="0"/>
              </a:spcBef>
              <a:spcAft>
                <a:spcPts val="0"/>
              </a:spcAft>
              <a:buClr>
                <a:schemeClr val="dk1"/>
              </a:buClr>
              <a:buSzPts val="2400"/>
              <a:buFont typeface="Epilogue"/>
              <a:buNone/>
              <a:defRPr sz="2400">
                <a:solidFill>
                  <a:schemeClr val="dk1"/>
                </a:solidFill>
                <a:latin typeface="Epilogue"/>
                <a:ea typeface="Epilogue"/>
                <a:cs typeface="Epilogue"/>
                <a:sym typeface="Epilogue"/>
              </a:defRPr>
            </a:lvl7pPr>
            <a:lvl8pPr lvl="7" rtl="0">
              <a:lnSpc>
                <a:spcPct val="100000"/>
              </a:lnSpc>
              <a:spcBef>
                <a:spcPts val="0"/>
              </a:spcBef>
              <a:spcAft>
                <a:spcPts val="0"/>
              </a:spcAft>
              <a:buClr>
                <a:schemeClr val="dk1"/>
              </a:buClr>
              <a:buSzPts val="2400"/>
              <a:buFont typeface="Epilogue"/>
              <a:buNone/>
              <a:defRPr sz="2400">
                <a:solidFill>
                  <a:schemeClr val="dk1"/>
                </a:solidFill>
                <a:latin typeface="Epilogue"/>
                <a:ea typeface="Epilogue"/>
                <a:cs typeface="Epilogue"/>
                <a:sym typeface="Epilogue"/>
              </a:defRPr>
            </a:lvl8pPr>
            <a:lvl9pPr lvl="8" rtl="0">
              <a:lnSpc>
                <a:spcPct val="100000"/>
              </a:lnSpc>
              <a:spcBef>
                <a:spcPts val="0"/>
              </a:spcBef>
              <a:spcAft>
                <a:spcPts val="0"/>
              </a:spcAft>
              <a:buClr>
                <a:schemeClr val="dk1"/>
              </a:buClr>
              <a:buSzPts val="2400"/>
              <a:buFont typeface="Epilogue"/>
              <a:buNone/>
              <a:defRPr sz="2400">
                <a:solidFill>
                  <a:schemeClr val="dk1"/>
                </a:solidFill>
                <a:latin typeface="Epilogue"/>
                <a:ea typeface="Epilogue"/>
                <a:cs typeface="Epilogue"/>
                <a:sym typeface="Epilogue"/>
              </a:defRPr>
            </a:lvl9pPr>
          </a:lstStyle>
          <a:p>
            <a:endParaRPr/>
          </a:p>
        </p:txBody>
      </p:sp>
      <p:sp>
        <p:nvSpPr>
          <p:cNvPr id="119" name="Google Shape;119;p18"/>
          <p:cNvSpPr txBox="1">
            <a:spLocks noGrp="1"/>
          </p:cNvSpPr>
          <p:nvPr>
            <p:ph type="title"/>
          </p:nvPr>
        </p:nvSpPr>
        <p:spPr>
          <a:xfrm>
            <a:off x="715100" y="535000"/>
            <a:ext cx="7713900" cy="640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lt1"/>
              </a:buClr>
              <a:buSzPts val="3000"/>
              <a:buFont typeface="Epilogue"/>
              <a:buNone/>
              <a:defRPr sz="3000" b="1">
                <a:solidFill>
                  <a:schemeClr val="lt1"/>
                </a:solidFill>
                <a:latin typeface="Epilogue"/>
                <a:ea typeface="Epilogue"/>
                <a:cs typeface="Epilogue"/>
                <a:sym typeface="Epilogue"/>
              </a:defRPr>
            </a:lvl1pPr>
            <a:lvl2pPr lvl="1" rtl="0">
              <a:spcBef>
                <a:spcPts val="0"/>
              </a:spcBef>
              <a:spcAft>
                <a:spcPts val="0"/>
              </a:spcAft>
              <a:buClr>
                <a:schemeClr val="lt1"/>
              </a:buClr>
              <a:buSzPts val="3000"/>
              <a:buFont typeface="Epilogue"/>
              <a:buNone/>
              <a:defRPr sz="3000" b="1">
                <a:solidFill>
                  <a:schemeClr val="lt1"/>
                </a:solidFill>
                <a:latin typeface="Epilogue"/>
                <a:ea typeface="Epilogue"/>
                <a:cs typeface="Epilogue"/>
                <a:sym typeface="Epilogue"/>
              </a:defRPr>
            </a:lvl2pPr>
            <a:lvl3pPr lvl="2" rtl="0">
              <a:spcBef>
                <a:spcPts val="0"/>
              </a:spcBef>
              <a:spcAft>
                <a:spcPts val="0"/>
              </a:spcAft>
              <a:buClr>
                <a:schemeClr val="lt1"/>
              </a:buClr>
              <a:buSzPts val="3000"/>
              <a:buFont typeface="Epilogue"/>
              <a:buNone/>
              <a:defRPr sz="3000" b="1">
                <a:solidFill>
                  <a:schemeClr val="lt1"/>
                </a:solidFill>
                <a:latin typeface="Epilogue"/>
                <a:ea typeface="Epilogue"/>
                <a:cs typeface="Epilogue"/>
                <a:sym typeface="Epilogue"/>
              </a:defRPr>
            </a:lvl3pPr>
            <a:lvl4pPr lvl="3" rtl="0">
              <a:spcBef>
                <a:spcPts val="0"/>
              </a:spcBef>
              <a:spcAft>
                <a:spcPts val="0"/>
              </a:spcAft>
              <a:buClr>
                <a:schemeClr val="lt1"/>
              </a:buClr>
              <a:buSzPts val="3000"/>
              <a:buFont typeface="Epilogue"/>
              <a:buNone/>
              <a:defRPr sz="3000" b="1">
                <a:solidFill>
                  <a:schemeClr val="lt1"/>
                </a:solidFill>
                <a:latin typeface="Epilogue"/>
                <a:ea typeface="Epilogue"/>
                <a:cs typeface="Epilogue"/>
                <a:sym typeface="Epilogue"/>
              </a:defRPr>
            </a:lvl4pPr>
            <a:lvl5pPr lvl="4" rtl="0">
              <a:spcBef>
                <a:spcPts val="0"/>
              </a:spcBef>
              <a:spcAft>
                <a:spcPts val="0"/>
              </a:spcAft>
              <a:buClr>
                <a:schemeClr val="lt1"/>
              </a:buClr>
              <a:buSzPts val="3000"/>
              <a:buFont typeface="Epilogue"/>
              <a:buNone/>
              <a:defRPr sz="3000" b="1">
                <a:solidFill>
                  <a:schemeClr val="lt1"/>
                </a:solidFill>
                <a:latin typeface="Epilogue"/>
                <a:ea typeface="Epilogue"/>
                <a:cs typeface="Epilogue"/>
                <a:sym typeface="Epilogue"/>
              </a:defRPr>
            </a:lvl5pPr>
            <a:lvl6pPr lvl="5" rtl="0">
              <a:spcBef>
                <a:spcPts val="0"/>
              </a:spcBef>
              <a:spcAft>
                <a:spcPts val="0"/>
              </a:spcAft>
              <a:buClr>
                <a:schemeClr val="lt1"/>
              </a:buClr>
              <a:buSzPts val="3000"/>
              <a:buFont typeface="Epilogue"/>
              <a:buNone/>
              <a:defRPr sz="3000" b="1">
                <a:solidFill>
                  <a:schemeClr val="lt1"/>
                </a:solidFill>
                <a:latin typeface="Epilogue"/>
                <a:ea typeface="Epilogue"/>
                <a:cs typeface="Epilogue"/>
                <a:sym typeface="Epilogue"/>
              </a:defRPr>
            </a:lvl6pPr>
            <a:lvl7pPr lvl="6" rtl="0">
              <a:spcBef>
                <a:spcPts val="0"/>
              </a:spcBef>
              <a:spcAft>
                <a:spcPts val="0"/>
              </a:spcAft>
              <a:buClr>
                <a:schemeClr val="lt1"/>
              </a:buClr>
              <a:buSzPts val="3000"/>
              <a:buFont typeface="Epilogue"/>
              <a:buNone/>
              <a:defRPr sz="3000" b="1">
                <a:solidFill>
                  <a:schemeClr val="lt1"/>
                </a:solidFill>
                <a:latin typeface="Epilogue"/>
                <a:ea typeface="Epilogue"/>
                <a:cs typeface="Epilogue"/>
                <a:sym typeface="Epilogue"/>
              </a:defRPr>
            </a:lvl7pPr>
            <a:lvl8pPr lvl="7" rtl="0">
              <a:spcBef>
                <a:spcPts val="0"/>
              </a:spcBef>
              <a:spcAft>
                <a:spcPts val="0"/>
              </a:spcAft>
              <a:buClr>
                <a:schemeClr val="lt1"/>
              </a:buClr>
              <a:buSzPts val="3000"/>
              <a:buFont typeface="Epilogue"/>
              <a:buNone/>
              <a:defRPr sz="3000" b="1">
                <a:solidFill>
                  <a:schemeClr val="lt1"/>
                </a:solidFill>
                <a:latin typeface="Epilogue"/>
                <a:ea typeface="Epilogue"/>
                <a:cs typeface="Epilogue"/>
                <a:sym typeface="Epilogue"/>
              </a:defRPr>
            </a:lvl8pPr>
            <a:lvl9pPr lvl="8" rtl="0">
              <a:spcBef>
                <a:spcPts val="0"/>
              </a:spcBef>
              <a:spcAft>
                <a:spcPts val="0"/>
              </a:spcAft>
              <a:buClr>
                <a:schemeClr val="lt1"/>
              </a:buClr>
              <a:buSzPts val="3000"/>
              <a:buFont typeface="Epilogue"/>
              <a:buNone/>
              <a:defRPr sz="3000" b="1">
                <a:solidFill>
                  <a:schemeClr val="lt1"/>
                </a:solidFill>
                <a:latin typeface="Epilogue"/>
                <a:ea typeface="Epilogue"/>
                <a:cs typeface="Epilogue"/>
                <a:sym typeface="Epilogue"/>
              </a:defRPr>
            </a:lvl9pPr>
          </a:lstStyle>
          <a:p>
            <a:endParaRPr/>
          </a:p>
        </p:txBody>
      </p:sp>
      <p:sp>
        <p:nvSpPr>
          <p:cNvPr id="120" name="Google Shape;120;p18"/>
          <p:cNvSpPr txBox="1">
            <a:spLocks noGrp="1"/>
          </p:cNvSpPr>
          <p:nvPr>
            <p:ph type="subTitle" idx="3"/>
          </p:nvPr>
        </p:nvSpPr>
        <p:spPr>
          <a:xfrm>
            <a:off x="715100" y="3396125"/>
            <a:ext cx="7713900" cy="931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1" name="Google Shape;121;p18"/>
          <p:cNvSpPr txBox="1">
            <a:spLocks noGrp="1"/>
          </p:cNvSpPr>
          <p:nvPr>
            <p:ph type="subTitle" idx="4"/>
          </p:nvPr>
        </p:nvSpPr>
        <p:spPr>
          <a:xfrm>
            <a:off x="715100" y="3044350"/>
            <a:ext cx="7713900" cy="428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Epilogue"/>
              <a:buNone/>
              <a:defRPr sz="1600" b="1">
                <a:solidFill>
                  <a:schemeClr val="dk1"/>
                </a:solidFill>
                <a:latin typeface="Epilogue"/>
                <a:ea typeface="Epilogue"/>
                <a:cs typeface="Epilogue"/>
                <a:sym typeface="Epilogue"/>
              </a:defRPr>
            </a:lvl1pPr>
            <a:lvl2pPr lvl="1" rtl="0">
              <a:lnSpc>
                <a:spcPct val="100000"/>
              </a:lnSpc>
              <a:spcBef>
                <a:spcPts val="0"/>
              </a:spcBef>
              <a:spcAft>
                <a:spcPts val="0"/>
              </a:spcAft>
              <a:buClr>
                <a:schemeClr val="dk1"/>
              </a:buClr>
              <a:buSzPts val="2400"/>
              <a:buFont typeface="Epilogue"/>
              <a:buNone/>
              <a:defRPr sz="2400">
                <a:solidFill>
                  <a:schemeClr val="dk1"/>
                </a:solidFill>
                <a:latin typeface="Epilogue"/>
                <a:ea typeface="Epilogue"/>
                <a:cs typeface="Epilogue"/>
                <a:sym typeface="Epilogue"/>
              </a:defRPr>
            </a:lvl2pPr>
            <a:lvl3pPr lvl="2" rtl="0">
              <a:lnSpc>
                <a:spcPct val="100000"/>
              </a:lnSpc>
              <a:spcBef>
                <a:spcPts val="0"/>
              </a:spcBef>
              <a:spcAft>
                <a:spcPts val="0"/>
              </a:spcAft>
              <a:buClr>
                <a:schemeClr val="dk1"/>
              </a:buClr>
              <a:buSzPts val="2400"/>
              <a:buFont typeface="Epilogue"/>
              <a:buNone/>
              <a:defRPr sz="2400">
                <a:solidFill>
                  <a:schemeClr val="dk1"/>
                </a:solidFill>
                <a:latin typeface="Epilogue"/>
                <a:ea typeface="Epilogue"/>
                <a:cs typeface="Epilogue"/>
                <a:sym typeface="Epilogue"/>
              </a:defRPr>
            </a:lvl3pPr>
            <a:lvl4pPr lvl="3" rtl="0">
              <a:lnSpc>
                <a:spcPct val="100000"/>
              </a:lnSpc>
              <a:spcBef>
                <a:spcPts val="0"/>
              </a:spcBef>
              <a:spcAft>
                <a:spcPts val="0"/>
              </a:spcAft>
              <a:buClr>
                <a:schemeClr val="dk1"/>
              </a:buClr>
              <a:buSzPts val="2400"/>
              <a:buFont typeface="Epilogue"/>
              <a:buNone/>
              <a:defRPr sz="2400">
                <a:solidFill>
                  <a:schemeClr val="dk1"/>
                </a:solidFill>
                <a:latin typeface="Epilogue"/>
                <a:ea typeface="Epilogue"/>
                <a:cs typeface="Epilogue"/>
                <a:sym typeface="Epilogue"/>
              </a:defRPr>
            </a:lvl4pPr>
            <a:lvl5pPr lvl="4" rtl="0">
              <a:lnSpc>
                <a:spcPct val="100000"/>
              </a:lnSpc>
              <a:spcBef>
                <a:spcPts val="0"/>
              </a:spcBef>
              <a:spcAft>
                <a:spcPts val="0"/>
              </a:spcAft>
              <a:buClr>
                <a:schemeClr val="dk1"/>
              </a:buClr>
              <a:buSzPts val="2400"/>
              <a:buFont typeface="Epilogue"/>
              <a:buNone/>
              <a:defRPr sz="2400">
                <a:solidFill>
                  <a:schemeClr val="dk1"/>
                </a:solidFill>
                <a:latin typeface="Epilogue"/>
                <a:ea typeface="Epilogue"/>
                <a:cs typeface="Epilogue"/>
                <a:sym typeface="Epilogue"/>
              </a:defRPr>
            </a:lvl5pPr>
            <a:lvl6pPr lvl="5" rtl="0">
              <a:lnSpc>
                <a:spcPct val="100000"/>
              </a:lnSpc>
              <a:spcBef>
                <a:spcPts val="0"/>
              </a:spcBef>
              <a:spcAft>
                <a:spcPts val="0"/>
              </a:spcAft>
              <a:buClr>
                <a:schemeClr val="dk1"/>
              </a:buClr>
              <a:buSzPts val="2400"/>
              <a:buFont typeface="Epilogue"/>
              <a:buNone/>
              <a:defRPr sz="2400">
                <a:solidFill>
                  <a:schemeClr val="dk1"/>
                </a:solidFill>
                <a:latin typeface="Epilogue"/>
                <a:ea typeface="Epilogue"/>
                <a:cs typeface="Epilogue"/>
                <a:sym typeface="Epilogue"/>
              </a:defRPr>
            </a:lvl6pPr>
            <a:lvl7pPr lvl="6" rtl="0">
              <a:lnSpc>
                <a:spcPct val="100000"/>
              </a:lnSpc>
              <a:spcBef>
                <a:spcPts val="0"/>
              </a:spcBef>
              <a:spcAft>
                <a:spcPts val="0"/>
              </a:spcAft>
              <a:buClr>
                <a:schemeClr val="dk1"/>
              </a:buClr>
              <a:buSzPts val="2400"/>
              <a:buFont typeface="Epilogue"/>
              <a:buNone/>
              <a:defRPr sz="2400">
                <a:solidFill>
                  <a:schemeClr val="dk1"/>
                </a:solidFill>
                <a:latin typeface="Epilogue"/>
                <a:ea typeface="Epilogue"/>
                <a:cs typeface="Epilogue"/>
                <a:sym typeface="Epilogue"/>
              </a:defRPr>
            </a:lvl7pPr>
            <a:lvl8pPr lvl="7" rtl="0">
              <a:lnSpc>
                <a:spcPct val="100000"/>
              </a:lnSpc>
              <a:spcBef>
                <a:spcPts val="0"/>
              </a:spcBef>
              <a:spcAft>
                <a:spcPts val="0"/>
              </a:spcAft>
              <a:buClr>
                <a:schemeClr val="dk1"/>
              </a:buClr>
              <a:buSzPts val="2400"/>
              <a:buFont typeface="Epilogue"/>
              <a:buNone/>
              <a:defRPr sz="2400">
                <a:solidFill>
                  <a:schemeClr val="dk1"/>
                </a:solidFill>
                <a:latin typeface="Epilogue"/>
                <a:ea typeface="Epilogue"/>
                <a:cs typeface="Epilogue"/>
                <a:sym typeface="Epilogue"/>
              </a:defRPr>
            </a:lvl8pPr>
            <a:lvl9pPr lvl="8" rtl="0">
              <a:lnSpc>
                <a:spcPct val="100000"/>
              </a:lnSpc>
              <a:spcBef>
                <a:spcPts val="0"/>
              </a:spcBef>
              <a:spcAft>
                <a:spcPts val="0"/>
              </a:spcAft>
              <a:buClr>
                <a:schemeClr val="dk1"/>
              </a:buClr>
              <a:buSzPts val="2400"/>
              <a:buFont typeface="Epilogue"/>
              <a:buNone/>
              <a:defRPr sz="2400">
                <a:solidFill>
                  <a:schemeClr val="dk1"/>
                </a:solidFill>
                <a:latin typeface="Epilogue"/>
                <a:ea typeface="Epilogue"/>
                <a:cs typeface="Epilogue"/>
                <a:sym typeface="Epilogu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solidFill>
          <a:schemeClr val="dk2"/>
        </a:solidFill>
        <a:effectLst/>
      </p:bgPr>
    </p:bg>
    <p:spTree>
      <p:nvGrpSpPr>
        <p:cNvPr id="1" name="Shape 211"/>
        <p:cNvGrpSpPr/>
        <p:nvPr/>
      </p:nvGrpSpPr>
      <p:grpSpPr>
        <a:xfrm>
          <a:off x="0" y="0"/>
          <a:ext cx="0" cy="0"/>
          <a:chOff x="0" y="0"/>
          <a:chExt cx="0" cy="0"/>
        </a:xfrm>
      </p:grpSpPr>
      <p:pic>
        <p:nvPicPr>
          <p:cNvPr id="212" name="Google Shape;212;p29"/>
          <p:cNvPicPr preferRelativeResize="0"/>
          <p:nvPr/>
        </p:nvPicPr>
        <p:blipFill rotWithShape="1">
          <a:blip r:embed="rId2">
            <a:alphaModFix amt="5000"/>
          </a:blip>
          <a:srcRect b="15547"/>
          <a:stretch/>
        </p:blipFill>
        <p:spPr>
          <a:xfrm flipH="1">
            <a:off x="1" y="-1"/>
            <a:ext cx="9143999" cy="5143501"/>
          </a:xfrm>
          <a:prstGeom prst="rect">
            <a:avLst/>
          </a:prstGeom>
          <a:noFill/>
          <a:ln>
            <a:noFill/>
          </a:ln>
        </p:spPr>
      </p:pic>
      <p:cxnSp>
        <p:nvCxnSpPr>
          <p:cNvPr id="213" name="Google Shape;213;p29"/>
          <p:cNvCxnSpPr/>
          <p:nvPr/>
        </p:nvCxnSpPr>
        <p:spPr>
          <a:xfrm>
            <a:off x="152400" y="0"/>
            <a:ext cx="0" cy="5143500"/>
          </a:xfrm>
          <a:prstGeom prst="straightConnector1">
            <a:avLst/>
          </a:prstGeom>
          <a:noFill/>
          <a:ln w="9525" cap="flat" cmpd="sng">
            <a:solidFill>
              <a:schemeClr val="dk1"/>
            </a:solidFill>
            <a:prstDash val="solid"/>
            <a:round/>
            <a:headEnd type="none" w="med" len="med"/>
            <a:tailEnd type="none" w="med" len="med"/>
          </a:ln>
        </p:spPr>
      </p:cxnSp>
      <p:cxnSp>
        <p:nvCxnSpPr>
          <p:cNvPr id="214" name="Google Shape;214;p29"/>
          <p:cNvCxnSpPr/>
          <p:nvPr/>
        </p:nvCxnSpPr>
        <p:spPr>
          <a:xfrm>
            <a:off x="8991600" y="0"/>
            <a:ext cx="0" cy="51435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dk2"/>
        </a:solidFill>
        <a:effectLst/>
      </p:bgPr>
    </p:bg>
    <p:spTree>
      <p:nvGrpSpPr>
        <p:cNvPr id="1" name="Shape 215"/>
        <p:cNvGrpSpPr/>
        <p:nvPr/>
      </p:nvGrpSpPr>
      <p:grpSpPr>
        <a:xfrm>
          <a:off x="0" y="0"/>
          <a:ext cx="0" cy="0"/>
          <a:chOff x="0" y="0"/>
          <a:chExt cx="0" cy="0"/>
        </a:xfrm>
      </p:grpSpPr>
      <p:pic>
        <p:nvPicPr>
          <p:cNvPr id="216" name="Google Shape;216;p30"/>
          <p:cNvPicPr preferRelativeResize="0"/>
          <p:nvPr/>
        </p:nvPicPr>
        <p:blipFill rotWithShape="1">
          <a:blip r:embed="rId2">
            <a:alphaModFix amt="5000"/>
          </a:blip>
          <a:srcRect t="7778" b="7769"/>
          <a:stretch/>
        </p:blipFill>
        <p:spPr>
          <a:xfrm flipH="1">
            <a:off x="1" y="-1"/>
            <a:ext cx="9143999" cy="5143501"/>
          </a:xfrm>
          <a:prstGeom prst="rect">
            <a:avLst/>
          </a:prstGeom>
          <a:noFill/>
          <a:ln>
            <a:noFill/>
          </a:ln>
        </p:spPr>
      </p:pic>
      <p:cxnSp>
        <p:nvCxnSpPr>
          <p:cNvPr id="217" name="Google Shape;217;p30"/>
          <p:cNvCxnSpPr/>
          <p:nvPr/>
        </p:nvCxnSpPr>
        <p:spPr>
          <a:xfrm>
            <a:off x="152400" y="0"/>
            <a:ext cx="0" cy="5143500"/>
          </a:xfrm>
          <a:prstGeom prst="straightConnector1">
            <a:avLst/>
          </a:prstGeom>
          <a:noFill/>
          <a:ln w="9525" cap="flat" cmpd="sng">
            <a:solidFill>
              <a:schemeClr val="dk1"/>
            </a:solidFill>
            <a:prstDash val="solid"/>
            <a:round/>
            <a:headEnd type="none" w="med" len="med"/>
            <a:tailEnd type="none" w="med" len="med"/>
          </a:ln>
        </p:spPr>
      </p:cxnSp>
      <p:cxnSp>
        <p:nvCxnSpPr>
          <p:cNvPr id="218" name="Google Shape;218;p30"/>
          <p:cNvCxnSpPr/>
          <p:nvPr/>
        </p:nvCxnSpPr>
        <p:spPr>
          <a:xfrm>
            <a:off x="8991600" y="0"/>
            <a:ext cx="0" cy="51435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640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000"/>
              <a:buFont typeface="Epilogue"/>
              <a:buNone/>
              <a:defRPr sz="3000" b="1">
                <a:solidFill>
                  <a:schemeClr val="lt1"/>
                </a:solidFill>
                <a:latin typeface="Epilogue"/>
                <a:ea typeface="Epilogue"/>
                <a:cs typeface="Epilogue"/>
                <a:sym typeface="Epilogue"/>
              </a:defRPr>
            </a:lvl1pPr>
            <a:lvl2pPr lvl="1" rtl="0">
              <a:spcBef>
                <a:spcPts val="0"/>
              </a:spcBef>
              <a:spcAft>
                <a:spcPts val="0"/>
              </a:spcAft>
              <a:buClr>
                <a:schemeClr val="lt1"/>
              </a:buClr>
              <a:buSzPts val="3000"/>
              <a:buFont typeface="Epilogue"/>
              <a:buNone/>
              <a:defRPr sz="3000" b="1">
                <a:solidFill>
                  <a:schemeClr val="lt1"/>
                </a:solidFill>
                <a:latin typeface="Epilogue"/>
                <a:ea typeface="Epilogue"/>
                <a:cs typeface="Epilogue"/>
                <a:sym typeface="Epilogue"/>
              </a:defRPr>
            </a:lvl2pPr>
            <a:lvl3pPr lvl="2" rtl="0">
              <a:spcBef>
                <a:spcPts val="0"/>
              </a:spcBef>
              <a:spcAft>
                <a:spcPts val="0"/>
              </a:spcAft>
              <a:buClr>
                <a:schemeClr val="lt1"/>
              </a:buClr>
              <a:buSzPts val="3000"/>
              <a:buFont typeface="Epilogue"/>
              <a:buNone/>
              <a:defRPr sz="3000" b="1">
                <a:solidFill>
                  <a:schemeClr val="lt1"/>
                </a:solidFill>
                <a:latin typeface="Epilogue"/>
                <a:ea typeface="Epilogue"/>
                <a:cs typeface="Epilogue"/>
                <a:sym typeface="Epilogue"/>
              </a:defRPr>
            </a:lvl3pPr>
            <a:lvl4pPr lvl="3" rtl="0">
              <a:spcBef>
                <a:spcPts val="0"/>
              </a:spcBef>
              <a:spcAft>
                <a:spcPts val="0"/>
              </a:spcAft>
              <a:buClr>
                <a:schemeClr val="lt1"/>
              </a:buClr>
              <a:buSzPts val="3000"/>
              <a:buFont typeface="Epilogue"/>
              <a:buNone/>
              <a:defRPr sz="3000" b="1">
                <a:solidFill>
                  <a:schemeClr val="lt1"/>
                </a:solidFill>
                <a:latin typeface="Epilogue"/>
                <a:ea typeface="Epilogue"/>
                <a:cs typeface="Epilogue"/>
                <a:sym typeface="Epilogue"/>
              </a:defRPr>
            </a:lvl4pPr>
            <a:lvl5pPr lvl="4" rtl="0">
              <a:spcBef>
                <a:spcPts val="0"/>
              </a:spcBef>
              <a:spcAft>
                <a:spcPts val="0"/>
              </a:spcAft>
              <a:buClr>
                <a:schemeClr val="lt1"/>
              </a:buClr>
              <a:buSzPts val="3000"/>
              <a:buFont typeface="Epilogue"/>
              <a:buNone/>
              <a:defRPr sz="3000" b="1">
                <a:solidFill>
                  <a:schemeClr val="lt1"/>
                </a:solidFill>
                <a:latin typeface="Epilogue"/>
                <a:ea typeface="Epilogue"/>
                <a:cs typeface="Epilogue"/>
                <a:sym typeface="Epilogue"/>
              </a:defRPr>
            </a:lvl5pPr>
            <a:lvl6pPr lvl="5" rtl="0">
              <a:spcBef>
                <a:spcPts val="0"/>
              </a:spcBef>
              <a:spcAft>
                <a:spcPts val="0"/>
              </a:spcAft>
              <a:buClr>
                <a:schemeClr val="lt1"/>
              </a:buClr>
              <a:buSzPts val="3000"/>
              <a:buFont typeface="Epilogue"/>
              <a:buNone/>
              <a:defRPr sz="3000" b="1">
                <a:solidFill>
                  <a:schemeClr val="lt1"/>
                </a:solidFill>
                <a:latin typeface="Epilogue"/>
                <a:ea typeface="Epilogue"/>
                <a:cs typeface="Epilogue"/>
                <a:sym typeface="Epilogue"/>
              </a:defRPr>
            </a:lvl6pPr>
            <a:lvl7pPr lvl="6" rtl="0">
              <a:spcBef>
                <a:spcPts val="0"/>
              </a:spcBef>
              <a:spcAft>
                <a:spcPts val="0"/>
              </a:spcAft>
              <a:buClr>
                <a:schemeClr val="lt1"/>
              </a:buClr>
              <a:buSzPts val="3000"/>
              <a:buFont typeface="Epilogue"/>
              <a:buNone/>
              <a:defRPr sz="3000" b="1">
                <a:solidFill>
                  <a:schemeClr val="lt1"/>
                </a:solidFill>
                <a:latin typeface="Epilogue"/>
                <a:ea typeface="Epilogue"/>
                <a:cs typeface="Epilogue"/>
                <a:sym typeface="Epilogue"/>
              </a:defRPr>
            </a:lvl7pPr>
            <a:lvl8pPr lvl="7" rtl="0">
              <a:spcBef>
                <a:spcPts val="0"/>
              </a:spcBef>
              <a:spcAft>
                <a:spcPts val="0"/>
              </a:spcAft>
              <a:buClr>
                <a:schemeClr val="lt1"/>
              </a:buClr>
              <a:buSzPts val="3000"/>
              <a:buFont typeface="Epilogue"/>
              <a:buNone/>
              <a:defRPr sz="3000" b="1">
                <a:solidFill>
                  <a:schemeClr val="lt1"/>
                </a:solidFill>
                <a:latin typeface="Epilogue"/>
                <a:ea typeface="Epilogue"/>
                <a:cs typeface="Epilogue"/>
                <a:sym typeface="Epilogue"/>
              </a:defRPr>
            </a:lvl8pPr>
            <a:lvl9pPr lvl="8" rtl="0">
              <a:spcBef>
                <a:spcPts val="0"/>
              </a:spcBef>
              <a:spcAft>
                <a:spcPts val="0"/>
              </a:spcAft>
              <a:buClr>
                <a:schemeClr val="lt1"/>
              </a:buClr>
              <a:buSzPts val="3000"/>
              <a:buFont typeface="Epilogue"/>
              <a:buNone/>
              <a:defRPr sz="3000" b="1">
                <a:solidFill>
                  <a:schemeClr val="lt1"/>
                </a:solidFill>
                <a:latin typeface="Epilogue"/>
                <a:ea typeface="Epilogue"/>
                <a:cs typeface="Epilogue"/>
                <a:sym typeface="Epilogue"/>
              </a:defRPr>
            </a:lvl9pPr>
          </a:lstStyle>
          <a:p>
            <a:endParaRPr/>
          </a:p>
        </p:txBody>
      </p:sp>
      <p:sp>
        <p:nvSpPr>
          <p:cNvPr id="7" name="Google Shape;7;p1"/>
          <p:cNvSpPr txBox="1">
            <a:spLocks noGrp="1"/>
          </p:cNvSpPr>
          <p:nvPr>
            <p:ph type="body" idx="1"/>
          </p:nvPr>
        </p:nvSpPr>
        <p:spPr>
          <a:xfrm>
            <a:off x="715100" y="1175200"/>
            <a:ext cx="7713900" cy="34332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1pPr>
            <a:lvl2pPr marL="914400" lvl="1"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2pPr>
            <a:lvl3pPr marL="1371600" lvl="2"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3pPr>
            <a:lvl4pPr marL="1828800" lvl="3"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4pPr>
            <a:lvl5pPr marL="2286000" lvl="4"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5pPr>
            <a:lvl6pPr marL="2743200" lvl="5"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6pPr>
            <a:lvl7pPr marL="3200400" lvl="6"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7pPr>
            <a:lvl8pPr marL="3657600" lvl="7"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8pPr>
            <a:lvl9pPr marL="4114800" lvl="8"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5" r:id="rId4"/>
    <p:sldLayoutId id="2147483658" r:id="rId5"/>
    <p:sldLayoutId id="2147483659" r:id="rId6"/>
    <p:sldLayoutId id="2147483664" r:id="rId7"/>
    <p:sldLayoutId id="2147483675" r:id="rId8"/>
    <p:sldLayoutId id="2147483676"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28"/>
        <p:cNvGrpSpPr/>
        <p:nvPr/>
      </p:nvGrpSpPr>
      <p:grpSpPr>
        <a:xfrm>
          <a:off x="0" y="0"/>
          <a:ext cx="0" cy="0"/>
          <a:chOff x="0" y="0"/>
          <a:chExt cx="0" cy="0"/>
        </a:xfrm>
      </p:grpSpPr>
      <p:sp>
        <p:nvSpPr>
          <p:cNvPr id="229" name="Google Shape;229;p34"/>
          <p:cNvSpPr txBox="1">
            <a:spLocks noGrp="1"/>
          </p:cNvSpPr>
          <p:nvPr>
            <p:ph type="ctrTitle"/>
          </p:nvPr>
        </p:nvSpPr>
        <p:spPr>
          <a:xfrm>
            <a:off x="715550" y="535000"/>
            <a:ext cx="4256100" cy="2638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600" b="1" i="0" u="none" strike="noStrike" dirty="0">
                <a:solidFill>
                  <a:schemeClr val="bg1"/>
                </a:solidFill>
                <a:effectLst/>
                <a:latin typeface="Epilogue" panose="020B0604020202020204" charset="0"/>
              </a:rPr>
              <a:t>Abstractive Text Summarization on Vietnamese news</a:t>
            </a:r>
            <a:endParaRPr lang="en-US" sz="3600" dirty="0">
              <a:solidFill>
                <a:schemeClr val="bg1"/>
              </a:solidFill>
              <a:latin typeface="Epilogue" panose="020B0604020202020204" charset="0"/>
            </a:endParaRPr>
          </a:p>
        </p:txBody>
      </p:sp>
      <p:sp>
        <p:nvSpPr>
          <p:cNvPr id="230" name="Google Shape;230;p34"/>
          <p:cNvSpPr txBox="1">
            <a:spLocks noGrp="1"/>
          </p:cNvSpPr>
          <p:nvPr>
            <p:ph type="subTitle" idx="1"/>
          </p:nvPr>
        </p:nvSpPr>
        <p:spPr>
          <a:xfrm>
            <a:off x="715550" y="3097378"/>
            <a:ext cx="2964352" cy="171994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b="1" dirty="0">
                <a:solidFill>
                  <a:schemeClr val="tx1"/>
                </a:solidFill>
                <a:latin typeface="Epilogue" panose="020B0604020202020204" charset="0"/>
              </a:rPr>
              <a:t>Group 3</a:t>
            </a:r>
          </a:p>
          <a:p>
            <a:pPr>
              <a:lnSpc>
                <a:spcPct val="150000"/>
              </a:lnSpc>
            </a:pPr>
            <a:r>
              <a:rPr lang="en-US" sz="1400" dirty="0" err="1">
                <a:solidFill>
                  <a:schemeClr val="tx1"/>
                </a:solidFill>
                <a:latin typeface="Epilogue" panose="020B0604020202020204" charset="0"/>
              </a:rPr>
              <a:t>Trương</a:t>
            </a:r>
            <a:r>
              <a:rPr lang="en-US" sz="1400" dirty="0">
                <a:solidFill>
                  <a:schemeClr val="tx1"/>
                </a:solidFill>
                <a:latin typeface="Epilogue" panose="020B0604020202020204" charset="0"/>
              </a:rPr>
              <a:t> </a:t>
            </a:r>
            <a:r>
              <a:rPr lang="en-US" sz="1400" dirty="0" err="1">
                <a:solidFill>
                  <a:schemeClr val="tx1"/>
                </a:solidFill>
                <a:latin typeface="Epilogue" panose="020B0604020202020204" charset="0"/>
              </a:rPr>
              <a:t>Đăng</a:t>
            </a:r>
            <a:r>
              <a:rPr lang="en-US" sz="1400" dirty="0">
                <a:solidFill>
                  <a:schemeClr val="tx1"/>
                </a:solidFill>
                <a:latin typeface="Epilogue" panose="020B0604020202020204" charset="0"/>
              </a:rPr>
              <a:t> </a:t>
            </a:r>
            <a:r>
              <a:rPr lang="en-US" sz="1400" dirty="0" err="1">
                <a:solidFill>
                  <a:schemeClr val="tx1"/>
                </a:solidFill>
                <a:latin typeface="Epilogue" panose="020B0604020202020204" charset="0"/>
              </a:rPr>
              <a:t>Nghĩa</a:t>
            </a:r>
            <a:r>
              <a:rPr lang="en-US" sz="1400" dirty="0">
                <a:solidFill>
                  <a:schemeClr val="tx1"/>
                </a:solidFill>
                <a:latin typeface="Epilogue" panose="020B0604020202020204" charset="0"/>
              </a:rPr>
              <a:t> - 20521658</a:t>
            </a:r>
          </a:p>
          <a:p>
            <a:pPr>
              <a:lnSpc>
                <a:spcPct val="150000"/>
              </a:lnSpc>
            </a:pPr>
            <a:r>
              <a:rPr lang="en-US" sz="1400" dirty="0">
                <a:solidFill>
                  <a:schemeClr val="tx1"/>
                </a:solidFill>
                <a:latin typeface="Epilogue" panose="020B0604020202020204" charset="0"/>
              </a:rPr>
              <a:t>Ngô </a:t>
            </a:r>
            <a:r>
              <a:rPr lang="en-US" sz="1400" dirty="0" err="1">
                <a:solidFill>
                  <a:schemeClr val="tx1"/>
                </a:solidFill>
                <a:latin typeface="Epilogue" panose="020B0604020202020204" charset="0"/>
              </a:rPr>
              <a:t>Đức</a:t>
            </a:r>
            <a:r>
              <a:rPr lang="en-US" sz="1400" dirty="0">
                <a:solidFill>
                  <a:schemeClr val="tx1"/>
                </a:solidFill>
                <a:latin typeface="Epilogue" panose="020B0604020202020204" charset="0"/>
              </a:rPr>
              <a:t> </a:t>
            </a:r>
            <a:r>
              <a:rPr lang="en-US" sz="1400" dirty="0" err="1">
                <a:solidFill>
                  <a:schemeClr val="tx1"/>
                </a:solidFill>
                <a:latin typeface="Epilogue" panose="020B0604020202020204" charset="0"/>
              </a:rPr>
              <a:t>Học</a:t>
            </a:r>
            <a:r>
              <a:rPr lang="en-US" sz="1400" dirty="0">
                <a:solidFill>
                  <a:schemeClr val="tx1"/>
                </a:solidFill>
                <a:latin typeface="Epilogue" panose="020B0604020202020204" charset="0"/>
              </a:rPr>
              <a:t> - 20521354</a:t>
            </a:r>
          </a:p>
          <a:p>
            <a:pPr>
              <a:lnSpc>
                <a:spcPct val="150000"/>
              </a:lnSpc>
            </a:pPr>
            <a:r>
              <a:rPr lang="en-US" sz="1400" dirty="0" err="1">
                <a:solidFill>
                  <a:schemeClr val="tx1"/>
                </a:solidFill>
                <a:latin typeface="Epilogue" panose="020B0604020202020204" charset="0"/>
              </a:rPr>
              <a:t>Phạm</a:t>
            </a:r>
            <a:r>
              <a:rPr lang="en-US" sz="1400" dirty="0">
                <a:solidFill>
                  <a:schemeClr val="tx1"/>
                </a:solidFill>
                <a:latin typeface="Epilogue" panose="020B0604020202020204" charset="0"/>
              </a:rPr>
              <a:t> Quang Huy - 20521412</a:t>
            </a:r>
          </a:p>
          <a:p>
            <a:pPr>
              <a:lnSpc>
                <a:spcPct val="150000"/>
              </a:lnSpc>
            </a:pPr>
            <a:r>
              <a:rPr lang="en-US" sz="1400" dirty="0">
                <a:solidFill>
                  <a:schemeClr val="tx1"/>
                </a:solidFill>
                <a:latin typeface="Epilogue" panose="020B0604020202020204" charset="0"/>
              </a:rPr>
              <a:t>Ngô Thị Hiền Minh – 2052165</a:t>
            </a:r>
          </a:p>
          <a:p>
            <a:pPr marL="0" lvl="0" indent="0" rtl="0">
              <a:spcBef>
                <a:spcPts val="0"/>
              </a:spcBef>
              <a:spcAft>
                <a:spcPts val="0"/>
              </a:spcAft>
              <a:buNone/>
            </a:pPr>
            <a:endParaRPr lang="en" sz="1400" dirty="0">
              <a:latin typeface="Epilogue" panose="020B0604020202020204" charset="0"/>
            </a:endParaRPr>
          </a:p>
        </p:txBody>
      </p:sp>
      <p:grpSp>
        <p:nvGrpSpPr>
          <p:cNvPr id="232" name="Google Shape;232;p34"/>
          <p:cNvGrpSpPr/>
          <p:nvPr/>
        </p:nvGrpSpPr>
        <p:grpSpPr>
          <a:xfrm>
            <a:off x="7037290" y="-2220896"/>
            <a:ext cx="4213419" cy="4216912"/>
            <a:chOff x="333372" y="304962"/>
            <a:chExt cx="2184590" cy="2186401"/>
          </a:xfrm>
        </p:grpSpPr>
        <p:sp>
          <p:nvSpPr>
            <p:cNvPr id="233" name="Google Shape;233;p34"/>
            <p:cNvSpPr/>
            <p:nvPr/>
          </p:nvSpPr>
          <p:spPr>
            <a:xfrm>
              <a:off x="333372" y="304962"/>
              <a:ext cx="2184590" cy="2186401"/>
            </a:xfrm>
            <a:custGeom>
              <a:avLst/>
              <a:gdLst/>
              <a:ahLst/>
              <a:cxnLst/>
              <a:rect l="l" t="t" r="r" b="b"/>
              <a:pathLst>
                <a:path w="507749" h="508170" extrusionOk="0">
                  <a:moveTo>
                    <a:pt x="253870" y="508170"/>
                  </a:moveTo>
                  <a:cubicBezTo>
                    <a:pt x="113890" y="508170"/>
                    <a:pt x="0" y="394280"/>
                    <a:pt x="0" y="254291"/>
                  </a:cubicBezTo>
                  <a:lnTo>
                    <a:pt x="0" y="253879"/>
                  </a:lnTo>
                  <a:cubicBezTo>
                    <a:pt x="0" y="113890"/>
                    <a:pt x="113890" y="0"/>
                    <a:pt x="253870" y="0"/>
                  </a:cubicBezTo>
                  <a:cubicBezTo>
                    <a:pt x="393850" y="0"/>
                    <a:pt x="507750" y="113890"/>
                    <a:pt x="507750" y="253879"/>
                  </a:cubicBezTo>
                  <a:lnTo>
                    <a:pt x="507750" y="254291"/>
                  </a:lnTo>
                  <a:cubicBezTo>
                    <a:pt x="507750" y="394280"/>
                    <a:pt x="393859" y="508170"/>
                    <a:pt x="253870" y="508170"/>
                  </a:cubicBezTo>
                  <a:close/>
                  <a:moveTo>
                    <a:pt x="253870" y="3246"/>
                  </a:moveTo>
                  <a:cubicBezTo>
                    <a:pt x="115677" y="3246"/>
                    <a:pt x="3246" y="115685"/>
                    <a:pt x="3246" y="253879"/>
                  </a:cubicBezTo>
                  <a:lnTo>
                    <a:pt x="3246" y="254291"/>
                  </a:lnTo>
                  <a:cubicBezTo>
                    <a:pt x="3246" y="392485"/>
                    <a:pt x="115677" y="504924"/>
                    <a:pt x="253870" y="504924"/>
                  </a:cubicBezTo>
                  <a:cubicBezTo>
                    <a:pt x="392064" y="504924"/>
                    <a:pt x="504503" y="392485"/>
                    <a:pt x="504503" y="254291"/>
                  </a:cubicBezTo>
                  <a:lnTo>
                    <a:pt x="504503" y="253879"/>
                  </a:lnTo>
                  <a:cubicBezTo>
                    <a:pt x="504503" y="115685"/>
                    <a:pt x="392064" y="3246"/>
                    <a:pt x="253870" y="324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4" name="Google Shape;234;p34"/>
            <p:cNvSpPr/>
            <p:nvPr/>
          </p:nvSpPr>
          <p:spPr>
            <a:xfrm>
              <a:off x="388698" y="360397"/>
              <a:ext cx="2073930" cy="2075591"/>
            </a:xfrm>
            <a:custGeom>
              <a:avLst/>
              <a:gdLst/>
              <a:ahLst/>
              <a:cxnLst/>
              <a:rect l="l" t="t" r="r" b="b"/>
              <a:pathLst>
                <a:path w="482029" h="482415" extrusionOk="0">
                  <a:moveTo>
                    <a:pt x="241015" y="482416"/>
                  </a:moveTo>
                  <a:cubicBezTo>
                    <a:pt x="108119" y="482416"/>
                    <a:pt x="0" y="374296"/>
                    <a:pt x="0" y="241410"/>
                  </a:cubicBezTo>
                  <a:lnTo>
                    <a:pt x="0" y="241006"/>
                  </a:lnTo>
                  <a:cubicBezTo>
                    <a:pt x="0" y="108111"/>
                    <a:pt x="108119" y="0"/>
                    <a:pt x="241015" y="0"/>
                  </a:cubicBezTo>
                  <a:cubicBezTo>
                    <a:pt x="373910" y="0"/>
                    <a:pt x="482029" y="108119"/>
                    <a:pt x="482029" y="241006"/>
                  </a:cubicBezTo>
                  <a:lnTo>
                    <a:pt x="482029" y="241410"/>
                  </a:lnTo>
                  <a:cubicBezTo>
                    <a:pt x="482029" y="374305"/>
                    <a:pt x="373910" y="482416"/>
                    <a:pt x="241015" y="482416"/>
                  </a:cubicBezTo>
                  <a:close/>
                  <a:moveTo>
                    <a:pt x="241015" y="3143"/>
                  </a:moveTo>
                  <a:cubicBezTo>
                    <a:pt x="109854" y="3143"/>
                    <a:pt x="3143" y="109854"/>
                    <a:pt x="3143" y="241006"/>
                  </a:cubicBezTo>
                  <a:lnTo>
                    <a:pt x="3143" y="241410"/>
                  </a:lnTo>
                  <a:cubicBezTo>
                    <a:pt x="3143" y="372570"/>
                    <a:pt x="109854" y="479273"/>
                    <a:pt x="241015" y="479273"/>
                  </a:cubicBezTo>
                  <a:cubicBezTo>
                    <a:pt x="372175" y="479273"/>
                    <a:pt x="478886" y="372562"/>
                    <a:pt x="478886" y="241410"/>
                  </a:cubicBezTo>
                  <a:lnTo>
                    <a:pt x="478886" y="241006"/>
                  </a:lnTo>
                  <a:cubicBezTo>
                    <a:pt x="478886" y="109845"/>
                    <a:pt x="372175" y="3143"/>
                    <a:pt x="241015" y="314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5" name="Google Shape;235;p34"/>
            <p:cNvSpPr/>
            <p:nvPr/>
          </p:nvSpPr>
          <p:spPr>
            <a:xfrm>
              <a:off x="444025" y="415762"/>
              <a:ext cx="1963304" cy="1964892"/>
            </a:xfrm>
            <a:custGeom>
              <a:avLst/>
              <a:gdLst/>
              <a:ahLst/>
              <a:cxnLst/>
              <a:rect l="l" t="t" r="r" b="b"/>
              <a:pathLst>
                <a:path w="456317" h="456686" extrusionOk="0">
                  <a:moveTo>
                    <a:pt x="228159" y="456687"/>
                  </a:moveTo>
                  <a:cubicBezTo>
                    <a:pt x="102357" y="456687"/>
                    <a:pt x="0" y="354338"/>
                    <a:pt x="0" y="228528"/>
                  </a:cubicBezTo>
                  <a:cubicBezTo>
                    <a:pt x="0" y="102718"/>
                    <a:pt x="102349" y="0"/>
                    <a:pt x="228159" y="0"/>
                  </a:cubicBezTo>
                  <a:cubicBezTo>
                    <a:pt x="353969" y="0"/>
                    <a:pt x="456318" y="102348"/>
                    <a:pt x="456318" y="228159"/>
                  </a:cubicBezTo>
                  <a:cubicBezTo>
                    <a:pt x="456318" y="353969"/>
                    <a:pt x="353969" y="456687"/>
                    <a:pt x="228159" y="456687"/>
                  </a:cubicBezTo>
                  <a:close/>
                  <a:moveTo>
                    <a:pt x="228159" y="3048"/>
                  </a:moveTo>
                  <a:cubicBezTo>
                    <a:pt x="104032" y="3048"/>
                    <a:pt x="3049" y="104031"/>
                    <a:pt x="3049" y="228159"/>
                  </a:cubicBezTo>
                  <a:cubicBezTo>
                    <a:pt x="3049" y="352286"/>
                    <a:pt x="104032" y="453647"/>
                    <a:pt x="228159" y="453647"/>
                  </a:cubicBezTo>
                  <a:cubicBezTo>
                    <a:pt x="352286" y="453647"/>
                    <a:pt x="453269" y="352663"/>
                    <a:pt x="453269" y="228536"/>
                  </a:cubicBezTo>
                  <a:cubicBezTo>
                    <a:pt x="453269" y="104410"/>
                    <a:pt x="352286" y="3048"/>
                    <a:pt x="228159" y="3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6" name="Google Shape;236;p34"/>
            <p:cNvSpPr/>
            <p:nvPr/>
          </p:nvSpPr>
          <p:spPr>
            <a:xfrm>
              <a:off x="499387" y="471158"/>
              <a:ext cx="1852605" cy="1854119"/>
            </a:xfrm>
            <a:custGeom>
              <a:avLst/>
              <a:gdLst/>
              <a:ahLst/>
              <a:cxnLst/>
              <a:rect l="l" t="t" r="r" b="b"/>
              <a:pathLst>
                <a:path w="430588" h="430940" extrusionOk="0">
                  <a:moveTo>
                    <a:pt x="215294" y="430941"/>
                  </a:moveTo>
                  <a:cubicBezTo>
                    <a:pt x="96578" y="430941"/>
                    <a:pt x="0" y="334363"/>
                    <a:pt x="0" y="215647"/>
                  </a:cubicBezTo>
                  <a:cubicBezTo>
                    <a:pt x="0" y="96930"/>
                    <a:pt x="96578" y="0"/>
                    <a:pt x="215294" y="0"/>
                  </a:cubicBezTo>
                  <a:cubicBezTo>
                    <a:pt x="334011" y="0"/>
                    <a:pt x="430589" y="96578"/>
                    <a:pt x="430589" y="215295"/>
                  </a:cubicBezTo>
                  <a:cubicBezTo>
                    <a:pt x="430589" y="334011"/>
                    <a:pt x="334011" y="430941"/>
                    <a:pt x="215294" y="430941"/>
                  </a:cubicBezTo>
                  <a:close/>
                  <a:moveTo>
                    <a:pt x="215294" y="2946"/>
                  </a:moveTo>
                  <a:cubicBezTo>
                    <a:pt x="98201" y="2946"/>
                    <a:pt x="2946" y="98210"/>
                    <a:pt x="2946" y="215295"/>
                  </a:cubicBezTo>
                  <a:cubicBezTo>
                    <a:pt x="2946" y="332380"/>
                    <a:pt x="98209" y="427995"/>
                    <a:pt x="215294" y="427995"/>
                  </a:cubicBezTo>
                  <a:cubicBezTo>
                    <a:pt x="332380" y="427995"/>
                    <a:pt x="427643" y="332732"/>
                    <a:pt x="427643" y="215647"/>
                  </a:cubicBezTo>
                  <a:cubicBezTo>
                    <a:pt x="427643" y="98561"/>
                    <a:pt x="332380" y="2946"/>
                    <a:pt x="215294" y="294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7" name="Google Shape;237;p34"/>
            <p:cNvSpPr/>
            <p:nvPr/>
          </p:nvSpPr>
          <p:spPr>
            <a:xfrm>
              <a:off x="554752" y="526562"/>
              <a:ext cx="1741945" cy="1743347"/>
            </a:xfrm>
            <a:custGeom>
              <a:avLst/>
              <a:gdLst/>
              <a:ahLst/>
              <a:cxnLst/>
              <a:rect l="l" t="t" r="r" b="b"/>
              <a:pathLst>
                <a:path w="404868" h="405194" extrusionOk="0">
                  <a:moveTo>
                    <a:pt x="202430" y="405195"/>
                  </a:moveTo>
                  <a:cubicBezTo>
                    <a:pt x="90807" y="405195"/>
                    <a:pt x="0" y="314388"/>
                    <a:pt x="0" y="202765"/>
                  </a:cubicBezTo>
                  <a:cubicBezTo>
                    <a:pt x="0" y="91141"/>
                    <a:pt x="90807" y="0"/>
                    <a:pt x="202430" y="0"/>
                  </a:cubicBezTo>
                  <a:cubicBezTo>
                    <a:pt x="314053" y="0"/>
                    <a:pt x="404869" y="90806"/>
                    <a:pt x="404869" y="202430"/>
                  </a:cubicBezTo>
                  <a:cubicBezTo>
                    <a:pt x="404869" y="314053"/>
                    <a:pt x="314053" y="405195"/>
                    <a:pt x="202430" y="405195"/>
                  </a:cubicBezTo>
                  <a:close/>
                  <a:moveTo>
                    <a:pt x="202430" y="2834"/>
                  </a:moveTo>
                  <a:cubicBezTo>
                    <a:pt x="92370" y="2834"/>
                    <a:pt x="2843" y="92370"/>
                    <a:pt x="2843" y="202421"/>
                  </a:cubicBezTo>
                  <a:cubicBezTo>
                    <a:pt x="2843" y="312473"/>
                    <a:pt x="92378" y="402352"/>
                    <a:pt x="202430" y="402352"/>
                  </a:cubicBezTo>
                  <a:cubicBezTo>
                    <a:pt x="312482" y="402352"/>
                    <a:pt x="402026" y="312816"/>
                    <a:pt x="402026" y="202765"/>
                  </a:cubicBezTo>
                  <a:cubicBezTo>
                    <a:pt x="402026" y="92713"/>
                    <a:pt x="312482" y="2834"/>
                    <a:pt x="202430" y="283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8" name="Google Shape;238;p34"/>
            <p:cNvSpPr/>
            <p:nvPr/>
          </p:nvSpPr>
          <p:spPr>
            <a:xfrm>
              <a:off x="610079" y="581958"/>
              <a:ext cx="1631284" cy="1632652"/>
            </a:xfrm>
            <a:custGeom>
              <a:avLst/>
              <a:gdLst/>
              <a:ahLst/>
              <a:cxnLst/>
              <a:rect l="l" t="t" r="r" b="b"/>
              <a:pathLst>
                <a:path w="379148" h="379466" extrusionOk="0">
                  <a:moveTo>
                    <a:pt x="189574" y="379458"/>
                  </a:moveTo>
                  <a:cubicBezTo>
                    <a:pt x="85044" y="379458"/>
                    <a:pt x="0" y="294413"/>
                    <a:pt x="0" y="189884"/>
                  </a:cubicBezTo>
                  <a:cubicBezTo>
                    <a:pt x="0" y="85354"/>
                    <a:pt x="85044" y="0"/>
                    <a:pt x="189574" y="0"/>
                  </a:cubicBezTo>
                  <a:cubicBezTo>
                    <a:pt x="294104" y="0"/>
                    <a:pt x="379148" y="85036"/>
                    <a:pt x="379148" y="189574"/>
                  </a:cubicBezTo>
                  <a:cubicBezTo>
                    <a:pt x="379148" y="294113"/>
                    <a:pt x="294104" y="379466"/>
                    <a:pt x="189574" y="379466"/>
                  </a:cubicBezTo>
                  <a:close/>
                  <a:moveTo>
                    <a:pt x="189574" y="2739"/>
                  </a:moveTo>
                  <a:cubicBezTo>
                    <a:pt x="86547" y="2739"/>
                    <a:pt x="2740" y="86556"/>
                    <a:pt x="2740" y="189574"/>
                  </a:cubicBezTo>
                  <a:cubicBezTo>
                    <a:pt x="2740" y="292593"/>
                    <a:pt x="86556" y="376727"/>
                    <a:pt x="189574" y="376727"/>
                  </a:cubicBezTo>
                  <a:cubicBezTo>
                    <a:pt x="292593" y="376727"/>
                    <a:pt x="376409" y="292910"/>
                    <a:pt x="376409" y="189892"/>
                  </a:cubicBezTo>
                  <a:cubicBezTo>
                    <a:pt x="376409" y="86874"/>
                    <a:pt x="292593" y="2748"/>
                    <a:pt x="189574" y="27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9" name="Google Shape;239;p34"/>
            <p:cNvSpPr/>
            <p:nvPr/>
          </p:nvSpPr>
          <p:spPr>
            <a:xfrm>
              <a:off x="665406" y="637324"/>
              <a:ext cx="1520658" cy="1521880"/>
            </a:xfrm>
            <a:custGeom>
              <a:avLst/>
              <a:gdLst/>
              <a:ahLst/>
              <a:cxnLst/>
              <a:rect l="l" t="t" r="r" b="b"/>
              <a:pathLst>
                <a:path w="353436" h="353720" extrusionOk="0">
                  <a:moveTo>
                    <a:pt x="176718" y="353720"/>
                  </a:moveTo>
                  <a:cubicBezTo>
                    <a:pt x="79273" y="353720"/>
                    <a:pt x="0" y="274447"/>
                    <a:pt x="0" y="177002"/>
                  </a:cubicBezTo>
                  <a:cubicBezTo>
                    <a:pt x="0" y="79557"/>
                    <a:pt x="79273" y="0"/>
                    <a:pt x="176718" y="0"/>
                  </a:cubicBezTo>
                  <a:cubicBezTo>
                    <a:pt x="274163" y="0"/>
                    <a:pt x="353436" y="79273"/>
                    <a:pt x="353436" y="176719"/>
                  </a:cubicBezTo>
                  <a:cubicBezTo>
                    <a:pt x="353436" y="274163"/>
                    <a:pt x="274163" y="353720"/>
                    <a:pt x="176718" y="353720"/>
                  </a:cubicBezTo>
                  <a:close/>
                  <a:moveTo>
                    <a:pt x="176718" y="2637"/>
                  </a:moveTo>
                  <a:cubicBezTo>
                    <a:pt x="80733" y="2637"/>
                    <a:pt x="2636" y="80733"/>
                    <a:pt x="2636" y="176719"/>
                  </a:cubicBezTo>
                  <a:cubicBezTo>
                    <a:pt x="2636" y="272704"/>
                    <a:pt x="80733" y="351084"/>
                    <a:pt x="176718" y="351084"/>
                  </a:cubicBezTo>
                  <a:cubicBezTo>
                    <a:pt x="272703" y="351084"/>
                    <a:pt x="350800" y="272987"/>
                    <a:pt x="350800" y="177002"/>
                  </a:cubicBezTo>
                  <a:cubicBezTo>
                    <a:pt x="350800" y="81017"/>
                    <a:pt x="272703" y="2637"/>
                    <a:pt x="176718" y="26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0" name="Google Shape;240;p34"/>
            <p:cNvSpPr/>
            <p:nvPr/>
          </p:nvSpPr>
          <p:spPr>
            <a:xfrm>
              <a:off x="720767" y="692685"/>
              <a:ext cx="1409959" cy="1411143"/>
            </a:xfrm>
            <a:custGeom>
              <a:avLst/>
              <a:gdLst/>
              <a:ahLst/>
              <a:cxnLst/>
              <a:rect l="l" t="t" r="r" b="b"/>
              <a:pathLst>
                <a:path w="327707" h="327982" extrusionOk="0">
                  <a:moveTo>
                    <a:pt x="163854" y="327983"/>
                  </a:moveTo>
                  <a:cubicBezTo>
                    <a:pt x="73502" y="327983"/>
                    <a:pt x="0" y="254480"/>
                    <a:pt x="0" y="164129"/>
                  </a:cubicBezTo>
                  <a:cubicBezTo>
                    <a:pt x="0" y="73777"/>
                    <a:pt x="73502" y="0"/>
                    <a:pt x="163854" y="0"/>
                  </a:cubicBezTo>
                  <a:cubicBezTo>
                    <a:pt x="254205" y="0"/>
                    <a:pt x="327708" y="73511"/>
                    <a:pt x="327708" y="163863"/>
                  </a:cubicBezTo>
                  <a:cubicBezTo>
                    <a:pt x="327708" y="254214"/>
                    <a:pt x="254205" y="327983"/>
                    <a:pt x="163854" y="327983"/>
                  </a:cubicBezTo>
                  <a:close/>
                  <a:moveTo>
                    <a:pt x="163854" y="2534"/>
                  </a:moveTo>
                  <a:cubicBezTo>
                    <a:pt x="74902" y="2534"/>
                    <a:pt x="2533" y="74902"/>
                    <a:pt x="2533" y="163854"/>
                  </a:cubicBezTo>
                  <a:cubicBezTo>
                    <a:pt x="2533" y="252806"/>
                    <a:pt x="74902" y="325441"/>
                    <a:pt x="163854" y="325441"/>
                  </a:cubicBezTo>
                  <a:cubicBezTo>
                    <a:pt x="252805" y="325441"/>
                    <a:pt x="325174" y="253072"/>
                    <a:pt x="325174" y="164120"/>
                  </a:cubicBezTo>
                  <a:cubicBezTo>
                    <a:pt x="325174" y="75169"/>
                    <a:pt x="252805" y="2534"/>
                    <a:pt x="163854" y="253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1" name="Google Shape;241;p34"/>
            <p:cNvSpPr/>
            <p:nvPr/>
          </p:nvSpPr>
          <p:spPr>
            <a:xfrm>
              <a:off x="776129" y="748124"/>
              <a:ext cx="1299260" cy="1300336"/>
            </a:xfrm>
            <a:custGeom>
              <a:avLst/>
              <a:gdLst/>
              <a:ahLst/>
              <a:cxnLst/>
              <a:rect l="l" t="t" r="r" b="b"/>
              <a:pathLst>
                <a:path w="301978" h="302228" extrusionOk="0">
                  <a:moveTo>
                    <a:pt x="150989" y="302228"/>
                  </a:moveTo>
                  <a:cubicBezTo>
                    <a:pt x="67731" y="302228"/>
                    <a:pt x="0" y="234488"/>
                    <a:pt x="0" y="151239"/>
                  </a:cubicBezTo>
                  <a:cubicBezTo>
                    <a:pt x="0" y="67989"/>
                    <a:pt x="67740" y="0"/>
                    <a:pt x="150989" y="0"/>
                  </a:cubicBezTo>
                  <a:cubicBezTo>
                    <a:pt x="234239" y="0"/>
                    <a:pt x="301979" y="67740"/>
                    <a:pt x="301979" y="150990"/>
                  </a:cubicBezTo>
                  <a:cubicBezTo>
                    <a:pt x="301979" y="234239"/>
                    <a:pt x="234239" y="302228"/>
                    <a:pt x="150989" y="302228"/>
                  </a:cubicBezTo>
                  <a:close/>
                  <a:moveTo>
                    <a:pt x="150989" y="2430"/>
                  </a:moveTo>
                  <a:cubicBezTo>
                    <a:pt x="69071" y="2430"/>
                    <a:pt x="2430" y="69071"/>
                    <a:pt x="2430" y="150990"/>
                  </a:cubicBezTo>
                  <a:cubicBezTo>
                    <a:pt x="2430" y="232908"/>
                    <a:pt x="69071" y="299798"/>
                    <a:pt x="150989" y="299798"/>
                  </a:cubicBezTo>
                  <a:cubicBezTo>
                    <a:pt x="232908" y="299798"/>
                    <a:pt x="299548" y="233157"/>
                    <a:pt x="299548" y="151239"/>
                  </a:cubicBezTo>
                  <a:cubicBezTo>
                    <a:pt x="299548" y="69320"/>
                    <a:pt x="232908" y="2430"/>
                    <a:pt x="150989" y="243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2" name="Google Shape;242;p34"/>
            <p:cNvSpPr/>
            <p:nvPr/>
          </p:nvSpPr>
          <p:spPr>
            <a:xfrm>
              <a:off x="831421" y="803485"/>
              <a:ext cx="1188712" cy="1189637"/>
            </a:xfrm>
            <a:custGeom>
              <a:avLst/>
              <a:gdLst/>
              <a:ahLst/>
              <a:cxnLst/>
              <a:rect l="l" t="t" r="r" b="b"/>
              <a:pathLst>
                <a:path w="276284" h="276499" extrusionOk="0">
                  <a:moveTo>
                    <a:pt x="138142" y="276499"/>
                  </a:moveTo>
                  <a:cubicBezTo>
                    <a:pt x="61969" y="276499"/>
                    <a:pt x="0" y="214530"/>
                    <a:pt x="0" y="138357"/>
                  </a:cubicBezTo>
                  <a:cubicBezTo>
                    <a:pt x="0" y="62184"/>
                    <a:pt x="61969" y="0"/>
                    <a:pt x="138142" y="0"/>
                  </a:cubicBezTo>
                  <a:cubicBezTo>
                    <a:pt x="214315" y="0"/>
                    <a:pt x="276284" y="61969"/>
                    <a:pt x="276284" y="138143"/>
                  </a:cubicBezTo>
                  <a:cubicBezTo>
                    <a:pt x="276284" y="214315"/>
                    <a:pt x="214315" y="276499"/>
                    <a:pt x="138142" y="276499"/>
                  </a:cubicBezTo>
                  <a:close/>
                  <a:moveTo>
                    <a:pt x="138142" y="2336"/>
                  </a:moveTo>
                  <a:cubicBezTo>
                    <a:pt x="63257" y="2336"/>
                    <a:pt x="2336" y="63257"/>
                    <a:pt x="2336" y="138143"/>
                  </a:cubicBezTo>
                  <a:cubicBezTo>
                    <a:pt x="2336" y="213027"/>
                    <a:pt x="63257" y="274172"/>
                    <a:pt x="138142" y="274172"/>
                  </a:cubicBezTo>
                  <a:cubicBezTo>
                    <a:pt x="213027" y="274172"/>
                    <a:pt x="273949" y="213251"/>
                    <a:pt x="273949" y="138366"/>
                  </a:cubicBezTo>
                  <a:cubicBezTo>
                    <a:pt x="273949" y="63481"/>
                    <a:pt x="213027" y="2336"/>
                    <a:pt x="138142" y="233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3" name="Google Shape;243;p34"/>
            <p:cNvSpPr/>
            <p:nvPr/>
          </p:nvSpPr>
          <p:spPr>
            <a:xfrm>
              <a:off x="886782" y="858885"/>
              <a:ext cx="1078013" cy="1078899"/>
            </a:xfrm>
            <a:custGeom>
              <a:avLst/>
              <a:gdLst/>
              <a:ahLst/>
              <a:cxnLst/>
              <a:rect l="l" t="t" r="r" b="b"/>
              <a:pathLst>
                <a:path w="250555" h="250761" extrusionOk="0">
                  <a:moveTo>
                    <a:pt x="125278" y="250762"/>
                  </a:moveTo>
                  <a:cubicBezTo>
                    <a:pt x="56198" y="250762"/>
                    <a:pt x="0" y="194564"/>
                    <a:pt x="0" y="125484"/>
                  </a:cubicBezTo>
                  <a:cubicBezTo>
                    <a:pt x="0" y="56404"/>
                    <a:pt x="56198" y="0"/>
                    <a:pt x="125278" y="0"/>
                  </a:cubicBezTo>
                  <a:cubicBezTo>
                    <a:pt x="194358" y="0"/>
                    <a:pt x="250556" y="56198"/>
                    <a:pt x="250556" y="125278"/>
                  </a:cubicBezTo>
                  <a:cubicBezTo>
                    <a:pt x="250556" y="194357"/>
                    <a:pt x="194358" y="250762"/>
                    <a:pt x="125278" y="250762"/>
                  </a:cubicBezTo>
                  <a:close/>
                  <a:moveTo>
                    <a:pt x="125278" y="2233"/>
                  </a:moveTo>
                  <a:cubicBezTo>
                    <a:pt x="57435" y="2233"/>
                    <a:pt x="2233" y="57435"/>
                    <a:pt x="2233" y="125278"/>
                  </a:cubicBezTo>
                  <a:cubicBezTo>
                    <a:pt x="2233" y="193121"/>
                    <a:pt x="57435" y="248529"/>
                    <a:pt x="125278" y="248529"/>
                  </a:cubicBezTo>
                  <a:cubicBezTo>
                    <a:pt x="193121" y="248529"/>
                    <a:pt x="248323" y="193327"/>
                    <a:pt x="248323" y="125484"/>
                  </a:cubicBezTo>
                  <a:cubicBezTo>
                    <a:pt x="248323" y="57641"/>
                    <a:pt x="193121" y="2233"/>
                    <a:pt x="125278" y="223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4" name="Google Shape;244;p34"/>
            <p:cNvSpPr/>
            <p:nvPr/>
          </p:nvSpPr>
          <p:spPr>
            <a:xfrm>
              <a:off x="942144" y="914251"/>
              <a:ext cx="967314" cy="968127"/>
            </a:xfrm>
            <a:custGeom>
              <a:avLst/>
              <a:gdLst/>
              <a:ahLst/>
              <a:cxnLst/>
              <a:rect l="l" t="t" r="r" b="b"/>
              <a:pathLst>
                <a:path w="224826" h="225015" extrusionOk="0">
                  <a:moveTo>
                    <a:pt x="112413" y="225016"/>
                  </a:moveTo>
                  <a:cubicBezTo>
                    <a:pt x="50427" y="225016"/>
                    <a:pt x="0" y="174588"/>
                    <a:pt x="0" y="112602"/>
                  </a:cubicBezTo>
                  <a:cubicBezTo>
                    <a:pt x="0" y="50616"/>
                    <a:pt x="50427" y="0"/>
                    <a:pt x="112413" y="0"/>
                  </a:cubicBezTo>
                  <a:cubicBezTo>
                    <a:pt x="174400" y="0"/>
                    <a:pt x="224827" y="50427"/>
                    <a:pt x="224827" y="112413"/>
                  </a:cubicBezTo>
                  <a:cubicBezTo>
                    <a:pt x="224827" y="174400"/>
                    <a:pt x="174400" y="225016"/>
                    <a:pt x="112413" y="225016"/>
                  </a:cubicBezTo>
                  <a:close/>
                  <a:moveTo>
                    <a:pt x="112413" y="2130"/>
                  </a:moveTo>
                  <a:cubicBezTo>
                    <a:pt x="51604" y="2130"/>
                    <a:pt x="2130" y="51604"/>
                    <a:pt x="2130" y="112413"/>
                  </a:cubicBezTo>
                  <a:cubicBezTo>
                    <a:pt x="2130" y="173223"/>
                    <a:pt x="51604" y="222886"/>
                    <a:pt x="112413" y="222886"/>
                  </a:cubicBezTo>
                  <a:cubicBezTo>
                    <a:pt x="173223" y="222886"/>
                    <a:pt x="222697" y="173412"/>
                    <a:pt x="222697" y="112602"/>
                  </a:cubicBezTo>
                  <a:cubicBezTo>
                    <a:pt x="222697" y="51793"/>
                    <a:pt x="173223" y="2130"/>
                    <a:pt x="112413" y="213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5" name="Google Shape;245;p34"/>
            <p:cNvSpPr/>
            <p:nvPr/>
          </p:nvSpPr>
          <p:spPr>
            <a:xfrm>
              <a:off x="997471" y="969685"/>
              <a:ext cx="856692" cy="857394"/>
            </a:xfrm>
            <a:custGeom>
              <a:avLst/>
              <a:gdLst/>
              <a:ahLst/>
              <a:cxnLst/>
              <a:rect l="l" t="t" r="r" b="b"/>
              <a:pathLst>
                <a:path w="199115" h="199278" extrusionOk="0">
                  <a:moveTo>
                    <a:pt x="99557" y="199270"/>
                  </a:moveTo>
                  <a:cubicBezTo>
                    <a:pt x="44665" y="199270"/>
                    <a:pt x="0" y="154605"/>
                    <a:pt x="0" y="99712"/>
                  </a:cubicBezTo>
                  <a:cubicBezTo>
                    <a:pt x="0" y="44819"/>
                    <a:pt x="44656" y="0"/>
                    <a:pt x="99557" y="0"/>
                  </a:cubicBezTo>
                  <a:cubicBezTo>
                    <a:pt x="154459" y="0"/>
                    <a:pt x="199115" y="44656"/>
                    <a:pt x="199115" y="99558"/>
                  </a:cubicBezTo>
                  <a:cubicBezTo>
                    <a:pt x="199115" y="154459"/>
                    <a:pt x="154459" y="199278"/>
                    <a:pt x="99557" y="199278"/>
                  </a:cubicBezTo>
                  <a:close/>
                  <a:moveTo>
                    <a:pt x="99557" y="2027"/>
                  </a:moveTo>
                  <a:cubicBezTo>
                    <a:pt x="45781" y="2027"/>
                    <a:pt x="2035" y="45781"/>
                    <a:pt x="2035" y="99549"/>
                  </a:cubicBezTo>
                  <a:cubicBezTo>
                    <a:pt x="2035" y="153317"/>
                    <a:pt x="45790" y="197243"/>
                    <a:pt x="99557" y="197243"/>
                  </a:cubicBezTo>
                  <a:cubicBezTo>
                    <a:pt x="153325" y="197243"/>
                    <a:pt x="197080" y="153488"/>
                    <a:pt x="197080" y="99712"/>
                  </a:cubicBezTo>
                  <a:cubicBezTo>
                    <a:pt x="197080" y="45936"/>
                    <a:pt x="153325" y="2027"/>
                    <a:pt x="99557" y="202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6" name="Google Shape;246;p34"/>
            <p:cNvSpPr/>
            <p:nvPr/>
          </p:nvSpPr>
          <p:spPr>
            <a:xfrm>
              <a:off x="1052798" y="1025051"/>
              <a:ext cx="746028" cy="746621"/>
            </a:xfrm>
            <a:custGeom>
              <a:avLst/>
              <a:gdLst/>
              <a:ahLst/>
              <a:cxnLst/>
              <a:rect l="l" t="t" r="r" b="b"/>
              <a:pathLst>
                <a:path w="173394" h="173532" extrusionOk="0">
                  <a:moveTo>
                    <a:pt x="86702" y="173532"/>
                  </a:moveTo>
                  <a:cubicBezTo>
                    <a:pt x="38894" y="173532"/>
                    <a:pt x="0" y="134647"/>
                    <a:pt x="0" y="86839"/>
                  </a:cubicBezTo>
                  <a:cubicBezTo>
                    <a:pt x="0" y="39031"/>
                    <a:pt x="38894" y="0"/>
                    <a:pt x="86702" y="0"/>
                  </a:cubicBezTo>
                  <a:cubicBezTo>
                    <a:pt x="134510" y="0"/>
                    <a:pt x="173395" y="38894"/>
                    <a:pt x="173395" y="86702"/>
                  </a:cubicBezTo>
                  <a:cubicBezTo>
                    <a:pt x="173395" y="134510"/>
                    <a:pt x="134510" y="173532"/>
                    <a:pt x="86702" y="173532"/>
                  </a:cubicBezTo>
                  <a:close/>
                  <a:moveTo>
                    <a:pt x="86702" y="1924"/>
                  </a:moveTo>
                  <a:cubicBezTo>
                    <a:pt x="39959" y="1924"/>
                    <a:pt x="1932" y="39950"/>
                    <a:pt x="1932" y="86693"/>
                  </a:cubicBezTo>
                  <a:cubicBezTo>
                    <a:pt x="1932" y="133436"/>
                    <a:pt x="39959" y="171600"/>
                    <a:pt x="86702" y="171600"/>
                  </a:cubicBezTo>
                  <a:cubicBezTo>
                    <a:pt x="133445" y="171600"/>
                    <a:pt x="171471" y="133574"/>
                    <a:pt x="171471" y="86830"/>
                  </a:cubicBezTo>
                  <a:cubicBezTo>
                    <a:pt x="171471" y="40088"/>
                    <a:pt x="133445" y="1915"/>
                    <a:pt x="86702" y="191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7" name="Google Shape;247;p34"/>
            <p:cNvSpPr/>
            <p:nvPr/>
          </p:nvSpPr>
          <p:spPr>
            <a:xfrm>
              <a:off x="1108159" y="1080485"/>
              <a:ext cx="635367" cy="635849"/>
            </a:xfrm>
            <a:custGeom>
              <a:avLst/>
              <a:gdLst/>
              <a:ahLst/>
              <a:cxnLst/>
              <a:rect l="l" t="t" r="r" b="b"/>
              <a:pathLst>
                <a:path w="147674" h="147786" extrusionOk="0">
                  <a:moveTo>
                    <a:pt x="73837" y="147786"/>
                  </a:moveTo>
                  <a:cubicBezTo>
                    <a:pt x="33123" y="147786"/>
                    <a:pt x="0" y="114663"/>
                    <a:pt x="0" y="73949"/>
                  </a:cubicBezTo>
                  <a:cubicBezTo>
                    <a:pt x="0" y="33235"/>
                    <a:pt x="33123" y="0"/>
                    <a:pt x="73837" y="0"/>
                  </a:cubicBezTo>
                  <a:cubicBezTo>
                    <a:pt x="114552" y="0"/>
                    <a:pt x="147675" y="33123"/>
                    <a:pt x="147675" y="73829"/>
                  </a:cubicBezTo>
                  <a:cubicBezTo>
                    <a:pt x="147675" y="114535"/>
                    <a:pt x="114552" y="147786"/>
                    <a:pt x="73837" y="147786"/>
                  </a:cubicBezTo>
                  <a:close/>
                  <a:moveTo>
                    <a:pt x="73837" y="1821"/>
                  </a:moveTo>
                  <a:cubicBezTo>
                    <a:pt x="34128" y="1821"/>
                    <a:pt x="1829" y="34119"/>
                    <a:pt x="1829" y="73829"/>
                  </a:cubicBezTo>
                  <a:cubicBezTo>
                    <a:pt x="1829" y="113538"/>
                    <a:pt x="34136" y="145957"/>
                    <a:pt x="73837" y="145957"/>
                  </a:cubicBezTo>
                  <a:cubicBezTo>
                    <a:pt x="113539" y="145957"/>
                    <a:pt x="145845" y="113650"/>
                    <a:pt x="145845" y="73949"/>
                  </a:cubicBezTo>
                  <a:cubicBezTo>
                    <a:pt x="145845" y="34248"/>
                    <a:pt x="113539" y="1821"/>
                    <a:pt x="73837" y="182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8" name="Google Shape;248;p34"/>
            <p:cNvSpPr/>
            <p:nvPr/>
          </p:nvSpPr>
          <p:spPr>
            <a:xfrm>
              <a:off x="1163525" y="1135851"/>
              <a:ext cx="524668" cy="525112"/>
            </a:xfrm>
            <a:custGeom>
              <a:avLst/>
              <a:gdLst/>
              <a:ahLst/>
              <a:cxnLst/>
              <a:rect l="l" t="t" r="r" b="b"/>
              <a:pathLst>
                <a:path w="121945" h="122048" extrusionOk="0">
                  <a:moveTo>
                    <a:pt x="60973" y="122049"/>
                  </a:moveTo>
                  <a:cubicBezTo>
                    <a:pt x="27352" y="122049"/>
                    <a:pt x="0" y="94697"/>
                    <a:pt x="0" y="61076"/>
                  </a:cubicBezTo>
                  <a:cubicBezTo>
                    <a:pt x="0" y="27455"/>
                    <a:pt x="27352" y="0"/>
                    <a:pt x="60973" y="0"/>
                  </a:cubicBezTo>
                  <a:cubicBezTo>
                    <a:pt x="94594" y="0"/>
                    <a:pt x="121946" y="27352"/>
                    <a:pt x="121946" y="60973"/>
                  </a:cubicBezTo>
                  <a:cubicBezTo>
                    <a:pt x="121946" y="94594"/>
                    <a:pt x="94594" y="122049"/>
                    <a:pt x="60973" y="122049"/>
                  </a:cubicBezTo>
                  <a:close/>
                  <a:moveTo>
                    <a:pt x="60973" y="1718"/>
                  </a:moveTo>
                  <a:cubicBezTo>
                    <a:pt x="28297" y="1718"/>
                    <a:pt x="1718" y="28297"/>
                    <a:pt x="1718" y="60973"/>
                  </a:cubicBezTo>
                  <a:cubicBezTo>
                    <a:pt x="1718" y="93649"/>
                    <a:pt x="28297" y="120323"/>
                    <a:pt x="60973" y="120323"/>
                  </a:cubicBezTo>
                  <a:cubicBezTo>
                    <a:pt x="93649" y="120323"/>
                    <a:pt x="120228" y="93744"/>
                    <a:pt x="120228" y="61067"/>
                  </a:cubicBezTo>
                  <a:cubicBezTo>
                    <a:pt x="120228" y="28391"/>
                    <a:pt x="93649" y="1718"/>
                    <a:pt x="60973" y="171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9" name="Google Shape;249;p34"/>
            <p:cNvSpPr/>
            <p:nvPr/>
          </p:nvSpPr>
          <p:spPr>
            <a:xfrm>
              <a:off x="1218851" y="1191212"/>
              <a:ext cx="414042" cy="414378"/>
            </a:xfrm>
            <a:custGeom>
              <a:avLst/>
              <a:gdLst/>
              <a:ahLst/>
              <a:cxnLst/>
              <a:rect l="l" t="t" r="r" b="b"/>
              <a:pathLst>
                <a:path w="96233" h="96311" extrusionOk="0">
                  <a:moveTo>
                    <a:pt x="48117" y="96311"/>
                  </a:moveTo>
                  <a:cubicBezTo>
                    <a:pt x="21589" y="96311"/>
                    <a:pt x="0" y="74722"/>
                    <a:pt x="0" y="48194"/>
                  </a:cubicBezTo>
                  <a:cubicBezTo>
                    <a:pt x="0" y="21667"/>
                    <a:pt x="21589" y="0"/>
                    <a:pt x="48117" y="0"/>
                  </a:cubicBezTo>
                  <a:cubicBezTo>
                    <a:pt x="74644" y="0"/>
                    <a:pt x="96234" y="21590"/>
                    <a:pt x="96234" y="48117"/>
                  </a:cubicBezTo>
                  <a:cubicBezTo>
                    <a:pt x="96234" y="74644"/>
                    <a:pt x="74644" y="96311"/>
                    <a:pt x="48117" y="96311"/>
                  </a:cubicBezTo>
                  <a:close/>
                  <a:moveTo>
                    <a:pt x="48117" y="1623"/>
                  </a:moveTo>
                  <a:cubicBezTo>
                    <a:pt x="22483" y="1623"/>
                    <a:pt x="1623" y="22483"/>
                    <a:pt x="1623" y="48117"/>
                  </a:cubicBezTo>
                  <a:cubicBezTo>
                    <a:pt x="1623" y="73751"/>
                    <a:pt x="22483" y="94689"/>
                    <a:pt x="48117" y="94689"/>
                  </a:cubicBezTo>
                  <a:cubicBezTo>
                    <a:pt x="73751" y="94689"/>
                    <a:pt x="94611" y="73829"/>
                    <a:pt x="94611" y="48194"/>
                  </a:cubicBezTo>
                  <a:cubicBezTo>
                    <a:pt x="94611" y="22560"/>
                    <a:pt x="73751" y="1623"/>
                    <a:pt x="48117" y="162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 name="Google Shape;230;p34">
            <a:extLst>
              <a:ext uri="{FF2B5EF4-FFF2-40B4-BE49-F238E27FC236}">
                <a16:creationId xmlns:a16="http://schemas.microsoft.com/office/drawing/2014/main" id="{6C6F261A-5823-1DA8-C197-D7AD88A62441}"/>
              </a:ext>
            </a:extLst>
          </p:cNvPr>
          <p:cNvSpPr txBox="1">
            <a:spLocks/>
          </p:cNvSpPr>
          <p:nvPr/>
        </p:nvSpPr>
        <p:spPr>
          <a:xfrm>
            <a:off x="5464100" y="3097377"/>
            <a:ext cx="2964352" cy="17199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Golos Text"/>
              <a:buNone/>
              <a:defRPr sz="1600" b="0" i="0" u="none" strike="noStrike" cap="none">
                <a:solidFill>
                  <a:schemeClr val="dk1"/>
                </a:solidFill>
                <a:latin typeface="Golos Text"/>
                <a:ea typeface="Golos Text"/>
                <a:cs typeface="Golos Text"/>
                <a:sym typeface="Golos Text"/>
              </a:defRPr>
            </a:lvl1pPr>
            <a:lvl2pPr marL="914400" marR="0" lvl="1" indent="-317500" algn="ctr" rtl="0">
              <a:lnSpc>
                <a:spcPct val="100000"/>
              </a:lnSpc>
              <a:spcBef>
                <a:spcPts val="0"/>
              </a:spcBef>
              <a:spcAft>
                <a:spcPts val="0"/>
              </a:spcAft>
              <a:buClr>
                <a:schemeClr val="dk1"/>
              </a:buClr>
              <a:buSzPts val="1800"/>
              <a:buFont typeface="Golos Text"/>
              <a:buNone/>
              <a:defRPr sz="1800" b="0" i="0" u="none" strike="noStrike" cap="none">
                <a:solidFill>
                  <a:schemeClr val="dk1"/>
                </a:solidFill>
                <a:latin typeface="Golos Text"/>
                <a:ea typeface="Golos Text"/>
                <a:cs typeface="Golos Text"/>
                <a:sym typeface="Golos Text"/>
              </a:defRPr>
            </a:lvl2pPr>
            <a:lvl3pPr marL="1371600" marR="0" lvl="2" indent="-317500" algn="ctr" rtl="0">
              <a:lnSpc>
                <a:spcPct val="100000"/>
              </a:lnSpc>
              <a:spcBef>
                <a:spcPts val="0"/>
              </a:spcBef>
              <a:spcAft>
                <a:spcPts val="0"/>
              </a:spcAft>
              <a:buClr>
                <a:schemeClr val="dk1"/>
              </a:buClr>
              <a:buSzPts val="1800"/>
              <a:buFont typeface="Golos Text"/>
              <a:buNone/>
              <a:defRPr sz="1800" b="0" i="0" u="none" strike="noStrike" cap="none">
                <a:solidFill>
                  <a:schemeClr val="dk1"/>
                </a:solidFill>
                <a:latin typeface="Golos Text"/>
                <a:ea typeface="Golos Text"/>
                <a:cs typeface="Golos Text"/>
                <a:sym typeface="Golos Text"/>
              </a:defRPr>
            </a:lvl3pPr>
            <a:lvl4pPr marL="1828800" marR="0" lvl="3" indent="-317500" algn="ctr" rtl="0">
              <a:lnSpc>
                <a:spcPct val="100000"/>
              </a:lnSpc>
              <a:spcBef>
                <a:spcPts val="0"/>
              </a:spcBef>
              <a:spcAft>
                <a:spcPts val="0"/>
              </a:spcAft>
              <a:buClr>
                <a:schemeClr val="dk1"/>
              </a:buClr>
              <a:buSzPts val="1800"/>
              <a:buFont typeface="Golos Text"/>
              <a:buNone/>
              <a:defRPr sz="1800" b="0" i="0" u="none" strike="noStrike" cap="none">
                <a:solidFill>
                  <a:schemeClr val="dk1"/>
                </a:solidFill>
                <a:latin typeface="Golos Text"/>
                <a:ea typeface="Golos Text"/>
                <a:cs typeface="Golos Text"/>
                <a:sym typeface="Golos Text"/>
              </a:defRPr>
            </a:lvl4pPr>
            <a:lvl5pPr marL="2286000" marR="0" lvl="4" indent="-317500" algn="ctr" rtl="0">
              <a:lnSpc>
                <a:spcPct val="100000"/>
              </a:lnSpc>
              <a:spcBef>
                <a:spcPts val="0"/>
              </a:spcBef>
              <a:spcAft>
                <a:spcPts val="0"/>
              </a:spcAft>
              <a:buClr>
                <a:schemeClr val="dk1"/>
              </a:buClr>
              <a:buSzPts val="1800"/>
              <a:buFont typeface="Golos Text"/>
              <a:buNone/>
              <a:defRPr sz="1800" b="0" i="0" u="none" strike="noStrike" cap="none">
                <a:solidFill>
                  <a:schemeClr val="dk1"/>
                </a:solidFill>
                <a:latin typeface="Golos Text"/>
                <a:ea typeface="Golos Text"/>
                <a:cs typeface="Golos Text"/>
                <a:sym typeface="Golos Text"/>
              </a:defRPr>
            </a:lvl5pPr>
            <a:lvl6pPr marL="2743200" marR="0" lvl="5" indent="-317500" algn="ctr" rtl="0">
              <a:lnSpc>
                <a:spcPct val="100000"/>
              </a:lnSpc>
              <a:spcBef>
                <a:spcPts val="0"/>
              </a:spcBef>
              <a:spcAft>
                <a:spcPts val="0"/>
              </a:spcAft>
              <a:buClr>
                <a:schemeClr val="dk1"/>
              </a:buClr>
              <a:buSzPts val="1800"/>
              <a:buFont typeface="Golos Text"/>
              <a:buNone/>
              <a:defRPr sz="1800" b="0" i="0" u="none" strike="noStrike" cap="none">
                <a:solidFill>
                  <a:schemeClr val="dk1"/>
                </a:solidFill>
                <a:latin typeface="Golos Text"/>
                <a:ea typeface="Golos Text"/>
                <a:cs typeface="Golos Text"/>
                <a:sym typeface="Golos Text"/>
              </a:defRPr>
            </a:lvl6pPr>
            <a:lvl7pPr marL="3200400" marR="0" lvl="6" indent="-317500" algn="ctr" rtl="0">
              <a:lnSpc>
                <a:spcPct val="100000"/>
              </a:lnSpc>
              <a:spcBef>
                <a:spcPts val="0"/>
              </a:spcBef>
              <a:spcAft>
                <a:spcPts val="0"/>
              </a:spcAft>
              <a:buClr>
                <a:schemeClr val="dk1"/>
              </a:buClr>
              <a:buSzPts val="1800"/>
              <a:buFont typeface="Golos Text"/>
              <a:buNone/>
              <a:defRPr sz="1800" b="0" i="0" u="none" strike="noStrike" cap="none">
                <a:solidFill>
                  <a:schemeClr val="dk1"/>
                </a:solidFill>
                <a:latin typeface="Golos Text"/>
                <a:ea typeface="Golos Text"/>
                <a:cs typeface="Golos Text"/>
                <a:sym typeface="Golos Text"/>
              </a:defRPr>
            </a:lvl7pPr>
            <a:lvl8pPr marL="3657600" marR="0" lvl="7" indent="-317500" algn="ctr" rtl="0">
              <a:lnSpc>
                <a:spcPct val="100000"/>
              </a:lnSpc>
              <a:spcBef>
                <a:spcPts val="0"/>
              </a:spcBef>
              <a:spcAft>
                <a:spcPts val="0"/>
              </a:spcAft>
              <a:buClr>
                <a:schemeClr val="dk1"/>
              </a:buClr>
              <a:buSzPts val="1800"/>
              <a:buFont typeface="Golos Text"/>
              <a:buNone/>
              <a:defRPr sz="1800" b="0" i="0" u="none" strike="noStrike" cap="none">
                <a:solidFill>
                  <a:schemeClr val="dk1"/>
                </a:solidFill>
                <a:latin typeface="Golos Text"/>
                <a:ea typeface="Golos Text"/>
                <a:cs typeface="Golos Text"/>
                <a:sym typeface="Golos Text"/>
              </a:defRPr>
            </a:lvl8pPr>
            <a:lvl9pPr marL="4114800" marR="0" lvl="8" indent="-317500" algn="ctr" rtl="0">
              <a:lnSpc>
                <a:spcPct val="100000"/>
              </a:lnSpc>
              <a:spcBef>
                <a:spcPts val="0"/>
              </a:spcBef>
              <a:spcAft>
                <a:spcPts val="0"/>
              </a:spcAft>
              <a:buClr>
                <a:schemeClr val="dk1"/>
              </a:buClr>
              <a:buSzPts val="1800"/>
              <a:buFont typeface="Golos Text"/>
              <a:buNone/>
              <a:defRPr sz="1800" b="0" i="0" u="none" strike="noStrike" cap="none">
                <a:solidFill>
                  <a:schemeClr val="dk1"/>
                </a:solidFill>
                <a:latin typeface="Golos Text"/>
                <a:ea typeface="Golos Text"/>
                <a:cs typeface="Golos Text"/>
                <a:sym typeface="Golos Text"/>
              </a:defRPr>
            </a:lvl9pPr>
          </a:lstStyle>
          <a:p>
            <a:pPr marL="0" indent="0" algn="ctr"/>
            <a:r>
              <a:rPr lang="en-US" sz="1400" b="1" dirty="0">
                <a:solidFill>
                  <a:schemeClr val="tx1"/>
                </a:solidFill>
                <a:latin typeface="Epilogue" panose="020B0604020202020204" charset="0"/>
              </a:rPr>
              <a:t>CS313.023</a:t>
            </a:r>
          </a:p>
          <a:p>
            <a:pPr marL="0" indent="0"/>
            <a:r>
              <a:rPr lang="en-US" sz="1400" dirty="0">
                <a:solidFill>
                  <a:schemeClr val="tx1"/>
                </a:solidFill>
                <a:latin typeface="Epilogue" panose="020B0604020202020204" charset="0"/>
              </a:rPr>
              <a:t>Lecturer: Mr. Võ </a:t>
            </a:r>
            <a:r>
              <a:rPr lang="en-US" sz="1400" dirty="0" err="1">
                <a:solidFill>
                  <a:schemeClr val="tx1"/>
                </a:solidFill>
                <a:latin typeface="Epilogue" panose="020B0604020202020204" charset="0"/>
              </a:rPr>
              <a:t>Nguyễn</a:t>
            </a:r>
            <a:r>
              <a:rPr lang="en-US" sz="1400" dirty="0">
                <a:solidFill>
                  <a:schemeClr val="tx1"/>
                </a:solidFill>
                <a:latin typeface="Epilogue" panose="020B0604020202020204" charset="0"/>
              </a:rPr>
              <a:t> Lê Duy</a:t>
            </a:r>
          </a:p>
          <a:p>
            <a:pPr marL="0" indent="0"/>
            <a:endParaRPr lang="en" sz="1400" dirty="0">
              <a:solidFill>
                <a:schemeClr val="tx1"/>
              </a:solidFill>
              <a:latin typeface="Epilogue" panose="020B0604020202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8"/>
          <p:cNvSpPr txBox="1">
            <a:spLocks noGrp="1"/>
          </p:cNvSpPr>
          <p:nvPr>
            <p:ph type="title"/>
          </p:nvPr>
        </p:nvSpPr>
        <p:spPr>
          <a:xfrm>
            <a:off x="715100" y="1586599"/>
            <a:ext cx="5271172" cy="283728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EDA (Exploratory Data Analyst)</a:t>
            </a:r>
            <a:endParaRPr dirty="0"/>
          </a:p>
        </p:txBody>
      </p:sp>
      <p:sp>
        <p:nvSpPr>
          <p:cNvPr id="323" name="Google Shape;323;p38"/>
          <p:cNvSpPr txBox="1">
            <a:spLocks noGrp="1"/>
          </p:cNvSpPr>
          <p:nvPr>
            <p:ph type="title" idx="2"/>
          </p:nvPr>
        </p:nvSpPr>
        <p:spPr>
          <a:xfrm>
            <a:off x="715100" y="490100"/>
            <a:ext cx="4397700" cy="109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03</a:t>
            </a:r>
            <a:endParaRPr dirty="0"/>
          </a:p>
        </p:txBody>
      </p:sp>
      <p:grpSp>
        <p:nvGrpSpPr>
          <p:cNvPr id="2" name="Google Shape;355;p40">
            <a:extLst>
              <a:ext uri="{FF2B5EF4-FFF2-40B4-BE49-F238E27FC236}">
                <a16:creationId xmlns:a16="http://schemas.microsoft.com/office/drawing/2014/main" id="{8DC743B8-985E-EC3D-489D-8B8266CEE264}"/>
              </a:ext>
            </a:extLst>
          </p:cNvPr>
          <p:cNvGrpSpPr/>
          <p:nvPr/>
        </p:nvGrpSpPr>
        <p:grpSpPr>
          <a:xfrm>
            <a:off x="6790944" y="3005239"/>
            <a:ext cx="4213419" cy="4216912"/>
            <a:chOff x="333372" y="304962"/>
            <a:chExt cx="2184590" cy="2186401"/>
          </a:xfrm>
        </p:grpSpPr>
        <p:sp>
          <p:nvSpPr>
            <p:cNvPr id="3" name="Google Shape;356;p40">
              <a:extLst>
                <a:ext uri="{FF2B5EF4-FFF2-40B4-BE49-F238E27FC236}">
                  <a16:creationId xmlns:a16="http://schemas.microsoft.com/office/drawing/2014/main" id="{C78C6E47-E81A-1F13-13AC-E0FE1D4B569D}"/>
                </a:ext>
              </a:extLst>
            </p:cNvPr>
            <p:cNvSpPr/>
            <p:nvPr/>
          </p:nvSpPr>
          <p:spPr>
            <a:xfrm>
              <a:off x="333372" y="304962"/>
              <a:ext cx="2184590" cy="2186401"/>
            </a:xfrm>
            <a:custGeom>
              <a:avLst/>
              <a:gdLst/>
              <a:ahLst/>
              <a:cxnLst/>
              <a:rect l="l" t="t" r="r" b="b"/>
              <a:pathLst>
                <a:path w="507749" h="508170" extrusionOk="0">
                  <a:moveTo>
                    <a:pt x="253870" y="508170"/>
                  </a:moveTo>
                  <a:cubicBezTo>
                    <a:pt x="113890" y="508170"/>
                    <a:pt x="0" y="394280"/>
                    <a:pt x="0" y="254291"/>
                  </a:cubicBezTo>
                  <a:lnTo>
                    <a:pt x="0" y="253879"/>
                  </a:lnTo>
                  <a:cubicBezTo>
                    <a:pt x="0" y="113890"/>
                    <a:pt x="113890" y="0"/>
                    <a:pt x="253870" y="0"/>
                  </a:cubicBezTo>
                  <a:cubicBezTo>
                    <a:pt x="393850" y="0"/>
                    <a:pt x="507750" y="113890"/>
                    <a:pt x="507750" y="253879"/>
                  </a:cubicBezTo>
                  <a:lnTo>
                    <a:pt x="507750" y="254291"/>
                  </a:lnTo>
                  <a:cubicBezTo>
                    <a:pt x="507750" y="394280"/>
                    <a:pt x="393859" y="508170"/>
                    <a:pt x="253870" y="508170"/>
                  </a:cubicBezTo>
                  <a:close/>
                  <a:moveTo>
                    <a:pt x="253870" y="3246"/>
                  </a:moveTo>
                  <a:cubicBezTo>
                    <a:pt x="115677" y="3246"/>
                    <a:pt x="3246" y="115685"/>
                    <a:pt x="3246" y="253879"/>
                  </a:cubicBezTo>
                  <a:lnTo>
                    <a:pt x="3246" y="254291"/>
                  </a:lnTo>
                  <a:cubicBezTo>
                    <a:pt x="3246" y="392485"/>
                    <a:pt x="115677" y="504924"/>
                    <a:pt x="253870" y="504924"/>
                  </a:cubicBezTo>
                  <a:cubicBezTo>
                    <a:pt x="392064" y="504924"/>
                    <a:pt x="504503" y="392485"/>
                    <a:pt x="504503" y="254291"/>
                  </a:cubicBezTo>
                  <a:lnTo>
                    <a:pt x="504503" y="253879"/>
                  </a:lnTo>
                  <a:cubicBezTo>
                    <a:pt x="504503" y="115685"/>
                    <a:pt x="392064" y="3246"/>
                    <a:pt x="253870" y="324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 name="Google Shape;357;p40">
              <a:extLst>
                <a:ext uri="{FF2B5EF4-FFF2-40B4-BE49-F238E27FC236}">
                  <a16:creationId xmlns:a16="http://schemas.microsoft.com/office/drawing/2014/main" id="{CBA61975-5425-5A6F-71EA-452EEFDF0EDD}"/>
                </a:ext>
              </a:extLst>
            </p:cNvPr>
            <p:cNvSpPr/>
            <p:nvPr/>
          </p:nvSpPr>
          <p:spPr>
            <a:xfrm>
              <a:off x="388698" y="360397"/>
              <a:ext cx="2073930" cy="2075591"/>
            </a:xfrm>
            <a:custGeom>
              <a:avLst/>
              <a:gdLst/>
              <a:ahLst/>
              <a:cxnLst/>
              <a:rect l="l" t="t" r="r" b="b"/>
              <a:pathLst>
                <a:path w="482029" h="482415" extrusionOk="0">
                  <a:moveTo>
                    <a:pt x="241015" y="482416"/>
                  </a:moveTo>
                  <a:cubicBezTo>
                    <a:pt x="108119" y="482416"/>
                    <a:pt x="0" y="374296"/>
                    <a:pt x="0" y="241410"/>
                  </a:cubicBezTo>
                  <a:lnTo>
                    <a:pt x="0" y="241006"/>
                  </a:lnTo>
                  <a:cubicBezTo>
                    <a:pt x="0" y="108111"/>
                    <a:pt x="108119" y="0"/>
                    <a:pt x="241015" y="0"/>
                  </a:cubicBezTo>
                  <a:cubicBezTo>
                    <a:pt x="373910" y="0"/>
                    <a:pt x="482029" y="108119"/>
                    <a:pt x="482029" y="241006"/>
                  </a:cubicBezTo>
                  <a:lnTo>
                    <a:pt x="482029" y="241410"/>
                  </a:lnTo>
                  <a:cubicBezTo>
                    <a:pt x="482029" y="374305"/>
                    <a:pt x="373910" y="482416"/>
                    <a:pt x="241015" y="482416"/>
                  </a:cubicBezTo>
                  <a:close/>
                  <a:moveTo>
                    <a:pt x="241015" y="3143"/>
                  </a:moveTo>
                  <a:cubicBezTo>
                    <a:pt x="109854" y="3143"/>
                    <a:pt x="3143" y="109854"/>
                    <a:pt x="3143" y="241006"/>
                  </a:cubicBezTo>
                  <a:lnTo>
                    <a:pt x="3143" y="241410"/>
                  </a:lnTo>
                  <a:cubicBezTo>
                    <a:pt x="3143" y="372570"/>
                    <a:pt x="109854" y="479273"/>
                    <a:pt x="241015" y="479273"/>
                  </a:cubicBezTo>
                  <a:cubicBezTo>
                    <a:pt x="372175" y="479273"/>
                    <a:pt x="478886" y="372562"/>
                    <a:pt x="478886" y="241410"/>
                  </a:cubicBezTo>
                  <a:lnTo>
                    <a:pt x="478886" y="241006"/>
                  </a:lnTo>
                  <a:cubicBezTo>
                    <a:pt x="478886" y="109845"/>
                    <a:pt x="372175" y="3143"/>
                    <a:pt x="241015" y="314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 name="Google Shape;358;p40">
              <a:extLst>
                <a:ext uri="{FF2B5EF4-FFF2-40B4-BE49-F238E27FC236}">
                  <a16:creationId xmlns:a16="http://schemas.microsoft.com/office/drawing/2014/main" id="{979CBBFC-4E4E-818C-0D02-62A55C545BB6}"/>
                </a:ext>
              </a:extLst>
            </p:cNvPr>
            <p:cNvSpPr/>
            <p:nvPr/>
          </p:nvSpPr>
          <p:spPr>
            <a:xfrm>
              <a:off x="444025" y="415762"/>
              <a:ext cx="1963304" cy="1964892"/>
            </a:xfrm>
            <a:custGeom>
              <a:avLst/>
              <a:gdLst/>
              <a:ahLst/>
              <a:cxnLst/>
              <a:rect l="l" t="t" r="r" b="b"/>
              <a:pathLst>
                <a:path w="456317" h="456686" extrusionOk="0">
                  <a:moveTo>
                    <a:pt x="228159" y="456687"/>
                  </a:moveTo>
                  <a:cubicBezTo>
                    <a:pt x="102357" y="456687"/>
                    <a:pt x="0" y="354338"/>
                    <a:pt x="0" y="228528"/>
                  </a:cubicBezTo>
                  <a:cubicBezTo>
                    <a:pt x="0" y="102718"/>
                    <a:pt x="102349" y="0"/>
                    <a:pt x="228159" y="0"/>
                  </a:cubicBezTo>
                  <a:cubicBezTo>
                    <a:pt x="353969" y="0"/>
                    <a:pt x="456318" y="102348"/>
                    <a:pt x="456318" y="228159"/>
                  </a:cubicBezTo>
                  <a:cubicBezTo>
                    <a:pt x="456318" y="353969"/>
                    <a:pt x="353969" y="456687"/>
                    <a:pt x="228159" y="456687"/>
                  </a:cubicBezTo>
                  <a:close/>
                  <a:moveTo>
                    <a:pt x="228159" y="3048"/>
                  </a:moveTo>
                  <a:cubicBezTo>
                    <a:pt x="104032" y="3048"/>
                    <a:pt x="3049" y="104031"/>
                    <a:pt x="3049" y="228159"/>
                  </a:cubicBezTo>
                  <a:cubicBezTo>
                    <a:pt x="3049" y="352286"/>
                    <a:pt x="104032" y="453647"/>
                    <a:pt x="228159" y="453647"/>
                  </a:cubicBezTo>
                  <a:cubicBezTo>
                    <a:pt x="352286" y="453647"/>
                    <a:pt x="453269" y="352663"/>
                    <a:pt x="453269" y="228536"/>
                  </a:cubicBezTo>
                  <a:cubicBezTo>
                    <a:pt x="453269" y="104410"/>
                    <a:pt x="352286" y="3048"/>
                    <a:pt x="228159" y="3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 name="Google Shape;359;p40">
              <a:extLst>
                <a:ext uri="{FF2B5EF4-FFF2-40B4-BE49-F238E27FC236}">
                  <a16:creationId xmlns:a16="http://schemas.microsoft.com/office/drawing/2014/main" id="{17EA0F0D-BDCD-4616-67FB-B80301491E3A}"/>
                </a:ext>
              </a:extLst>
            </p:cNvPr>
            <p:cNvSpPr/>
            <p:nvPr/>
          </p:nvSpPr>
          <p:spPr>
            <a:xfrm>
              <a:off x="499387" y="471158"/>
              <a:ext cx="1852605" cy="1854119"/>
            </a:xfrm>
            <a:custGeom>
              <a:avLst/>
              <a:gdLst/>
              <a:ahLst/>
              <a:cxnLst/>
              <a:rect l="l" t="t" r="r" b="b"/>
              <a:pathLst>
                <a:path w="430588" h="430940" extrusionOk="0">
                  <a:moveTo>
                    <a:pt x="215294" y="430941"/>
                  </a:moveTo>
                  <a:cubicBezTo>
                    <a:pt x="96578" y="430941"/>
                    <a:pt x="0" y="334363"/>
                    <a:pt x="0" y="215647"/>
                  </a:cubicBezTo>
                  <a:cubicBezTo>
                    <a:pt x="0" y="96930"/>
                    <a:pt x="96578" y="0"/>
                    <a:pt x="215294" y="0"/>
                  </a:cubicBezTo>
                  <a:cubicBezTo>
                    <a:pt x="334011" y="0"/>
                    <a:pt x="430589" y="96578"/>
                    <a:pt x="430589" y="215295"/>
                  </a:cubicBezTo>
                  <a:cubicBezTo>
                    <a:pt x="430589" y="334011"/>
                    <a:pt x="334011" y="430941"/>
                    <a:pt x="215294" y="430941"/>
                  </a:cubicBezTo>
                  <a:close/>
                  <a:moveTo>
                    <a:pt x="215294" y="2946"/>
                  </a:moveTo>
                  <a:cubicBezTo>
                    <a:pt x="98201" y="2946"/>
                    <a:pt x="2946" y="98210"/>
                    <a:pt x="2946" y="215295"/>
                  </a:cubicBezTo>
                  <a:cubicBezTo>
                    <a:pt x="2946" y="332380"/>
                    <a:pt x="98209" y="427995"/>
                    <a:pt x="215294" y="427995"/>
                  </a:cubicBezTo>
                  <a:cubicBezTo>
                    <a:pt x="332380" y="427995"/>
                    <a:pt x="427643" y="332732"/>
                    <a:pt x="427643" y="215647"/>
                  </a:cubicBezTo>
                  <a:cubicBezTo>
                    <a:pt x="427643" y="98561"/>
                    <a:pt x="332380" y="2946"/>
                    <a:pt x="215294" y="294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 name="Google Shape;360;p40">
              <a:extLst>
                <a:ext uri="{FF2B5EF4-FFF2-40B4-BE49-F238E27FC236}">
                  <a16:creationId xmlns:a16="http://schemas.microsoft.com/office/drawing/2014/main" id="{1334D4CD-9010-2ED6-B8F9-92295B8A035A}"/>
                </a:ext>
              </a:extLst>
            </p:cNvPr>
            <p:cNvSpPr/>
            <p:nvPr/>
          </p:nvSpPr>
          <p:spPr>
            <a:xfrm>
              <a:off x="554752" y="526562"/>
              <a:ext cx="1741945" cy="1743347"/>
            </a:xfrm>
            <a:custGeom>
              <a:avLst/>
              <a:gdLst/>
              <a:ahLst/>
              <a:cxnLst/>
              <a:rect l="l" t="t" r="r" b="b"/>
              <a:pathLst>
                <a:path w="404868" h="405194" extrusionOk="0">
                  <a:moveTo>
                    <a:pt x="202430" y="405195"/>
                  </a:moveTo>
                  <a:cubicBezTo>
                    <a:pt x="90807" y="405195"/>
                    <a:pt x="0" y="314388"/>
                    <a:pt x="0" y="202765"/>
                  </a:cubicBezTo>
                  <a:cubicBezTo>
                    <a:pt x="0" y="91141"/>
                    <a:pt x="90807" y="0"/>
                    <a:pt x="202430" y="0"/>
                  </a:cubicBezTo>
                  <a:cubicBezTo>
                    <a:pt x="314053" y="0"/>
                    <a:pt x="404869" y="90806"/>
                    <a:pt x="404869" y="202430"/>
                  </a:cubicBezTo>
                  <a:cubicBezTo>
                    <a:pt x="404869" y="314053"/>
                    <a:pt x="314053" y="405195"/>
                    <a:pt x="202430" y="405195"/>
                  </a:cubicBezTo>
                  <a:close/>
                  <a:moveTo>
                    <a:pt x="202430" y="2834"/>
                  </a:moveTo>
                  <a:cubicBezTo>
                    <a:pt x="92370" y="2834"/>
                    <a:pt x="2843" y="92370"/>
                    <a:pt x="2843" y="202421"/>
                  </a:cubicBezTo>
                  <a:cubicBezTo>
                    <a:pt x="2843" y="312473"/>
                    <a:pt x="92378" y="402352"/>
                    <a:pt x="202430" y="402352"/>
                  </a:cubicBezTo>
                  <a:cubicBezTo>
                    <a:pt x="312482" y="402352"/>
                    <a:pt x="402026" y="312816"/>
                    <a:pt x="402026" y="202765"/>
                  </a:cubicBezTo>
                  <a:cubicBezTo>
                    <a:pt x="402026" y="92713"/>
                    <a:pt x="312482" y="2834"/>
                    <a:pt x="202430" y="283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 name="Google Shape;361;p40">
              <a:extLst>
                <a:ext uri="{FF2B5EF4-FFF2-40B4-BE49-F238E27FC236}">
                  <a16:creationId xmlns:a16="http://schemas.microsoft.com/office/drawing/2014/main" id="{51938482-4EAC-1AE2-8FC4-107ACC8D1578}"/>
                </a:ext>
              </a:extLst>
            </p:cNvPr>
            <p:cNvSpPr/>
            <p:nvPr/>
          </p:nvSpPr>
          <p:spPr>
            <a:xfrm>
              <a:off x="610079" y="581958"/>
              <a:ext cx="1631284" cy="1632652"/>
            </a:xfrm>
            <a:custGeom>
              <a:avLst/>
              <a:gdLst/>
              <a:ahLst/>
              <a:cxnLst/>
              <a:rect l="l" t="t" r="r" b="b"/>
              <a:pathLst>
                <a:path w="379148" h="379466" extrusionOk="0">
                  <a:moveTo>
                    <a:pt x="189574" y="379458"/>
                  </a:moveTo>
                  <a:cubicBezTo>
                    <a:pt x="85044" y="379458"/>
                    <a:pt x="0" y="294413"/>
                    <a:pt x="0" y="189884"/>
                  </a:cubicBezTo>
                  <a:cubicBezTo>
                    <a:pt x="0" y="85354"/>
                    <a:pt x="85044" y="0"/>
                    <a:pt x="189574" y="0"/>
                  </a:cubicBezTo>
                  <a:cubicBezTo>
                    <a:pt x="294104" y="0"/>
                    <a:pt x="379148" y="85036"/>
                    <a:pt x="379148" y="189574"/>
                  </a:cubicBezTo>
                  <a:cubicBezTo>
                    <a:pt x="379148" y="294113"/>
                    <a:pt x="294104" y="379466"/>
                    <a:pt x="189574" y="379466"/>
                  </a:cubicBezTo>
                  <a:close/>
                  <a:moveTo>
                    <a:pt x="189574" y="2739"/>
                  </a:moveTo>
                  <a:cubicBezTo>
                    <a:pt x="86547" y="2739"/>
                    <a:pt x="2740" y="86556"/>
                    <a:pt x="2740" y="189574"/>
                  </a:cubicBezTo>
                  <a:cubicBezTo>
                    <a:pt x="2740" y="292593"/>
                    <a:pt x="86556" y="376727"/>
                    <a:pt x="189574" y="376727"/>
                  </a:cubicBezTo>
                  <a:cubicBezTo>
                    <a:pt x="292593" y="376727"/>
                    <a:pt x="376409" y="292910"/>
                    <a:pt x="376409" y="189892"/>
                  </a:cubicBezTo>
                  <a:cubicBezTo>
                    <a:pt x="376409" y="86874"/>
                    <a:pt x="292593" y="2748"/>
                    <a:pt x="189574" y="27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 name="Google Shape;362;p40">
              <a:extLst>
                <a:ext uri="{FF2B5EF4-FFF2-40B4-BE49-F238E27FC236}">
                  <a16:creationId xmlns:a16="http://schemas.microsoft.com/office/drawing/2014/main" id="{DD16846D-923C-F34E-DB89-0735DE2A7BAE}"/>
                </a:ext>
              </a:extLst>
            </p:cNvPr>
            <p:cNvSpPr/>
            <p:nvPr/>
          </p:nvSpPr>
          <p:spPr>
            <a:xfrm>
              <a:off x="665406" y="637324"/>
              <a:ext cx="1520658" cy="1521880"/>
            </a:xfrm>
            <a:custGeom>
              <a:avLst/>
              <a:gdLst/>
              <a:ahLst/>
              <a:cxnLst/>
              <a:rect l="l" t="t" r="r" b="b"/>
              <a:pathLst>
                <a:path w="353436" h="353720" extrusionOk="0">
                  <a:moveTo>
                    <a:pt x="176718" y="353720"/>
                  </a:moveTo>
                  <a:cubicBezTo>
                    <a:pt x="79273" y="353720"/>
                    <a:pt x="0" y="274447"/>
                    <a:pt x="0" y="177002"/>
                  </a:cubicBezTo>
                  <a:cubicBezTo>
                    <a:pt x="0" y="79557"/>
                    <a:pt x="79273" y="0"/>
                    <a:pt x="176718" y="0"/>
                  </a:cubicBezTo>
                  <a:cubicBezTo>
                    <a:pt x="274163" y="0"/>
                    <a:pt x="353436" y="79273"/>
                    <a:pt x="353436" y="176719"/>
                  </a:cubicBezTo>
                  <a:cubicBezTo>
                    <a:pt x="353436" y="274163"/>
                    <a:pt x="274163" y="353720"/>
                    <a:pt x="176718" y="353720"/>
                  </a:cubicBezTo>
                  <a:close/>
                  <a:moveTo>
                    <a:pt x="176718" y="2637"/>
                  </a:moveTo>
                  <a:cubicBezTo>
                    <a:pt x="80733" y="2637"/>
                    <a:pt x="2636" y="80733"/>
                    <a:pt x="2636" y="176719"/>
                  </a:cubicBezTo>
                  <a:cubicBezTo>
                    <a:pt x="2636" y="272704"/>
                    <a:pt x="80733" y="351084"/>
                    <a:pt x="176718" y="351084"/>
                  </a:cubicBezTo>
                  <a:cubicBezTo>
                    <a:pt x="272703" y="351084"/>
                    <a:pt x="350800" y="272987"/>
                    <a:pt x="350800" y="177002"/>
                  </a:cubicBezTo>
                  <a:cubicBezTo>
                    <a:pt x="350800" y="81017"/>
                    <a:pt x="272703" y="2637"/>
                    <a:pt x="176718" y="26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 name="Google Shape;363;p40">
              <a:extLst>
                <a:ext uri="{FF2B5EF4-FFF2-40B4-BE49-F238E27FC236}">
                  <a16:creationId xmlns:a16="http://schemas.microsoft.com/office/drawing/2014/main" id="{F7FB9CD7-1F04-0992-7319-8C815AAD3192}"/>
                </a:ext>
              </a:extLst>
            </p:cNvPr>
            <p:cNvSpPr/>
            <p:nvPr/>
          </p:nvSpPr>
          <p:spPr>
            <a:xfrm>
              <a:off x="720767" y="692685"/>
              <a:ext cx="1409959" cy="1411143"/>
            </a:xfrm>
            <a:custGeom>
              <a:avLst/>
              <a:gdLst/>
              <a:ahLst/>
              <a:cxnLst/>
              <a:rect l="l" t="t" r="r" b="b"/>
              <a:pathLst>
                <a:path w="327707" h="327982" extrusionOk="0">
                  <a:moveTo>
                    <a:pt x="163854" y="327983"/>
                  </a:moveTo>
                  <a:cubicBezTo>
                    <a:pt x="73502" y="327983"/>
                    <a:pt x="0" y="254480"/>
                    <a:pt x="0" y="164129"/>
                  </a:cubicBezTo>
                  <a:cubicBezTo>
                    <a:pt x="0" y="73777"/>
                    <a:pt x="73502" y="0"/>
                    <a:pt x="163854" y="0"/>
                  </a:cubicBezTo>
                  <a:cubicBezTo>
                    <a:pt x="254205" y="0"/>
                    <a:pt x="327708" y="73511"/>
                    <a:pt x="327708" y="163863"/>
                  </a:cubicBezTo>
                  <a:cubicBezTo>
                    <a:pt x="327708" y="254214"/>
                    <a:pt x="254205" y="327983"/>
                    <a:pt x="163854" y="327983"/>
                  </a:cubicBezTo>
                  <a:close/>
                  <a:moveTo>
                    <a:pt x="163854" y="2534"/>
                  </a:moveTo>
                  <a:cubicBezTo>
                    <a:pt x="74902" y="2534"/>
                    <a:pt x="2533" y="74902"/>
                    <a:pt x="2533" y="163854"/>
                  </a:cubicBezTo>
                  <a:cubicBezTo>
                    <a:pt x="2533" y="252806"/>
                    <a:pt x="74902" y="325441"/>
                    <a:pt x="163854" y="325441"/>
                  </a:cubicBezTo>
                  <a:cubicBezTo>
                    <a:pt x="252805" y="325441"/>
                    <a:pt x="325174" y="253072"/>
                    <a:pt x="325174" y="164120"/>
                  </a:cubicBezTo>
                  <a:cubicBezTo>
                    <a:pt x="325174" y="75169"/>
                    <a:pt x="252805" y="2534"/>
                    <a:pt x="163854" y="253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364;p40">
              <a:extLst>
                <a:ext uri="{FF2B5EF4-FFF2-40B4-BE49-F238E27FC236}">
                  <a16:creationId xmlns:a16="http://schemas.microsoft.com/office/drawing/2014/main" id="{C8BCD051-1FA3-C58D-6F9D-C2CF41EAA065}"/>
                </a:ext>
              </a:extLst>
            </p:cNvPr>
            <p:cNvSpPr/>
            <p:nvPr/>
          </p:nvSpPr>
          <p:spPr>
            <a:xfrm>
              <a:off x="776129" y="748124"/>
              <a:ext cx="1299260" cy="1300336"/>
            </a:xfrm>
            <a:custGeom>
              <a:avLst/>
              <a:gdLst/>
              <a:ahLst/>
              <a:cxnLst/>
              <a:rect l="l" t="t" r="r" b="b"/>
              <a:pathLst>
                <a:path w="301978" h="302228" extrusionOk="0">
                  <a:moveTo>
                    <a:pt x="150989" y="302228"/>
                  </a:moveTo>
                  <a:cubicBezTo>
                    <a:pt x="67731" y="302228"/>
                    <a:pt x="0" y="234488"/>
                    <a:pt x="0" y="151239"/>
                  </a:cubicBezTo>
                  <a:cubicBezTo>
                    <a:pt x="0" y="67989"/>
                    <a:pt x="67740" y="0"/>
                    <a:pt x="150989" y="0"/>
                  </a:cubicBezTo>
                  <a:cubicBezTo>
                    <a:pt x="234239" y="0"/>
                    <a:pt x="301979" y="67740"/>
                    <a:pt x="301979" y="150990"/>
                  </a:cubicBezTo>
                  <a:cubicBezTo>
                    <a:pt x="301979" y="234239"/>
                    <a:pt x="234239" y="302228"/>
                    <a:pt x="150989" y="302228"/>
                  </a:cubicBezTo>
                  <a:close/>
                  <a:moveTo>
                    <a:pt x="150989" y="2430"/>
                  </a:moveTo>
                  <a:cubicBezTo>
                    <a:pt x="69071" y="2430"/>
                    <a:pt x="2430" y="69071"/>
                    <a:pt x="2430" y="150990"/>
                  </a:cubicBezTo>
                  <a:cubicBezTo>
                    <a:pt x="2430" y="232908"/>
                    <a:pt x="69071" y="299798"/>
                    <a:pt x="150989" y="299798"/>
                  </a:cubicBezTo>
                  <a:cubicBezTo>
                    <a:pt x="232908" y="299798"/>
                    <a:pt x="299548" y="233157"/>
                    <a:pt x="299548" y="151239"/>
                  </a:cubicBezTo>
                  <a:cubicBezTo>
                    <a:pt x="299548" y="69320"/>
                    <a:pt x="232908" y="2430"/>
                    <a:pt x="150989" y="243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365;p40">
              <a:extLst>
                <a:ext uri="{FF2B5EF4-FFF2-40B4-BE49-F238E27FC236}">
                  <a16:creationId xmlns:a16="http://schemas.microsoft.com/office/drawing/2014/main" id="{59E25C31-4C98-02B7-99D7-13DDC100DB30}"/>
                </a:ext>
              </a:extLst>
            </p:cNvPr>
            <p:cNvSpPr/>
            <p:nvPr/>
          </p:nvSpPr>
          <p:spPr>
            <a:xfrm>
              <a:off x="831421" y="803485"/>
              <a:ext cx="1188712" cy="1189637"/>
            </a:xfrm>
            <a:custGeom>
              <a:avLst/>
              <a:gdLst/>
              <a:ahLst/>
              <a:cxnLst/>
              <a:rect l="l" t="t" r="r" b="b"/>
              <a:pathLst>
                <a:path w="276284" h="276499" extrusionOk="0">
                  <a:moveTo>
                    <a:pt x="138142" y="276499"/>
                  </a:moveTo>
                  <a:cubicBezTo>
                    <a:pt x="61969" y="276499"/>
                    <a:pt x="0" y="214530"/>
                    <a:pt x="0" y="138357"/>
                  </a:cubicBezTo>
                  <a:cubicBezTo>
                    <a:pt x="0" y="62184"/>
                    <a:pt x="61969" y="0"/>
                    <a:pt x="138142" y="0"/>
                  </a:cubicBezTo>
                  <a:cubicBezTo>
                    <a:pt x="214315" y="0"/>
                    <a:pt x="276284" y="61969"/>
                    <a:pt x="276284" y="138143"/>
                  </a:cubicBezTo>
                  <a:cubicBezTo>
                    <a:pt x="276284" y="214315"/>
                    <a:pt x="214315" y="276499"/>
                    <a:pt x="138142" y="276499"/>
                  </a:cubicBezTo>
                  <a:close/>
                  <a:moveTo>
                    <a:pt x="138142" y="2336"/>
                  </a:moveTo>
                  <a:cubicBezTo>
                    <a:pt x="63257" y="2336"/>
                    <a:pt x="2336" y="63257"/>
                    <a:pt x="2336" y="138143"/>
                  </a:cubicBezTo>
                  <a:cubicBezTo>
                    <a:pt x="2336" y="213027"/>
                    <a:pt x="63257" y="274172"/>
                    <a:pt x="138142" y="274172"/>
                  </a:cubicBezTo>
                  <a:cubicBezTo>
                    <a:pt x="213027" y="274172"/>
                    <a:pt x="273949" y="213251"/>
                    <a:pt x="273949" y="138366"/>
                  </a:cubicBezTo>
                  <a:cubicBezTo>
                    <a:pt x="273949" y="63481"/>
                    <a:pt x="213027" y="2336"/>
                    <a:pt x="138142" y="233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366;p40">
              <a:extLst>
                <a:ext uri="{FF2B5EF4-FFF2-40B4-BE49-F238E27FC236}">
                  <a16:creationId xmlns:a16="http://schemas.microsoft.com/office/drawing/2014/main" id="{7DFA5F80-BD81-2EF8-8952-7DC595BC4FDC}"/>
                </a:ext>
              </a:extLst>
            </p:cNvPr>
            <p:cNvSpPr/>
            <p:nvPr/>
          </p:nvSpPr>
          <p:spPr>
            <a:xfrm>
              <a:off x="886782" y="858885"/>
              <a:ext cx="1078013" cy="1078899"/>
            </a:xfrm>
            <a:custGeom>
              <a:avLst/>
              <a:gdLst/>
              <a:ahLst/>
              <a:cxnLst/>
              <a:rect l="l" t="t" r="r" b="b"/>
              <a:pathLst>
                <a:path w="250555" h="250761" extrusionOk="0">
                  <a:moveTo>
                    <a:pt x="125278" y="250762"/>
                  </a:moveTo>
                  <a:cubicBezTo>
                    <a:pt x="56198" y="250762"/>
                    <a:pt x="0" y="194564"/>
                    <a:pt x="0" y="125484"/>
                  </a:cubicBezTo>
                  <a:cubicBezTo>
                    <a:pt x="0" y="56404"/>
                    <a:pt x="56198" y="0"/>
                    <a:pt x="125278" y="0"/>
                  </a:cubicBezTo>
                  <a:cubicBezTo>
                    <a:pt x="194358" y="0"/>
                    <a:pt x="250556" y="56198"/>
                    <a:pt x="250556" y="125278"/>
                  </a:cubicBezTo>
                  <a:cubicBezTo>
                    <a:pt x="250556" y="194357"/>
                    <a:pt x="194358" y="250762"/>
                    <a:pt x="125278" y="250762"/>
                  </a:cubicBezTo>
                  <a:close/>
                  <a:moveTo>
                    <a:pt x="125278" y="2233"/>
                  </a:moveTo>
                  <a:cubicBezTo>
                    <a:pt x="57435" y="2233"/>
                    <a:pt x="2233" y="57435"/>
                    <a:pt x="2233" y="125278"/>
                  </a:cubicBezTo>
                  <a:cubicBezTo>
                    <a:pt x="2233" y="193121"/>
                    <a:pt x="57435" y="248529"/>
                    <a:pt x="125278" y="248529"/>
                  </a:cubicBezTo>
                  <a:cubicBezTo>
                    <a:pt x="193121" y="248529"/>
                    <a:pt x="248323" y="193327"/>
                    <a:pt x="248323" y="125484"/>
                  </a:cubicBezTo>
                  <a:cubicBezTo>
                    <a:pt x="248323" y="57641"/>
                    <a:pt x="193121" y="2233"/>
                    <a:pt x="125278" y="223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367;p40">
              <a:extLst>
                <a:ext uri="{FF2B5EF4-FFF2-40B4-BE49-F238E27FC236}">
                  <a16:creationId xmlns:a16="http://schemas.microsoft.com/office/drawing/2014/main" id="{9D052C9A-9D1F-9ACC-F4A0-E94BF75D5DA1}"/>
                </a:ext>
              </a:extLst>
            </p:cNvPr>
            <p:cNvSpPr/>
            <p:nvPr/>
          </p:nvSpPr>
          <p:spPr>
            <a:xfrm>
              <a:off x="942144" y="914251"/>
              <a:ext cx="967314" cy="968127"/>
            </a:xfrm>
            <a:custGeom>
              <a:avLst/>
              <a:gdLst/>
              <a:ahLst/>
              <a:cxnLst/>
              <a:rect l="l" t="t" r="r" b="b"/>
              <a:pathLst>
                <a:path w="224826" h="225015" extrusionOk="0">
                  <a:moveTo>
                    <a:pt x="112413" y="225016"/>
                  </a:moveTo>
                  <a:cubicBezTo>
                    <a:pt x="50427" y="225016"/>
                    <a:pt x="0" y="174588"/>
                    <a:pt x="0" y="112602"/>
                  </a:cubicBezTo>
                  <a:cubicBezTo>
                    <a:pt x="0" y="50616"/>
                    <a:pt x="50427" y="0"/>
                    <a:pt x="112413" y="0"/>
                  </a:cubicBezTo>
                  <a:cubicBezTo>
                    <a:pt x="174400" y="0"/>
                    <a:pt x="224827" y="50427"/>
                    <a:pt x="224827" y="112413"/>
                  </a:cubicBezTo>
                  <a:cubicBezTo>
                    <a:pt x="224827" y="174400"/>
                    <a:pt x="174400" y="225016"/>
                    <a:pt x="112413" y="225016"/>
                  </a:cubicBezTo>
                  <a:close/>
                  <a:moveTo>
                    <a:pt x="112413" y="2130"/>
                  </a:moveTo>
                  <a:cubicBezTo>
                    <a:pt x="51604" y="2130"/>
                    <a:pt x="2130" y="51604"/>
                    <a:pt x="2130" y="112413"/>
                  </a:cubicBezTo>
                  <a:cubicBezTo>
                    <a:pt x="2130" y="173223"/>
                    <a:pt x="51604" y="222886"/>
                    <a:pt x="112413" y="222886"/>
                  </a:cubicBezTo>
                  <a:cubicBezTo>
                    <a:pt x="173223" y="222886"/>
                    <a:pt x="222697" y="173412"/>
                    <a:pt x="222697" y="112602"/>
                  </a:cubicBezTo>
                  <a:cubicBezTo>
                    <a:pt x="222697" y="51793"/>
                    <a:pt x="173223" y="2130"/>
                    <a:pt x="112413" y="213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368;p40">
              <a:extLst>
                <a:ext uri="{FF2B5EF4-FFF2-40B4-BE49-F238E27FC236}">
                  <a16:creationId xmlns:a16="http://schemas.microsoft.com/office/drawing/2014/main" id="{3B57AC39-3943-4DAE-97E3-36AD5E80560F}"/>
                </a:ext>
              </a:extLst>
            </p:cNvPr>
            <p:cNvSpPr/>
            <p:nvPr/>
          </p:nvSpPr>
          <p:spPr>
            <a:xfrm>
              <a:off x="997471" y="969685"/>
              <a:ext cx="856692" cy="857394"/>
            </a:xfrm>
            <a:custGeom>
              <a:avLst/>
              <a:gdLst/>
              <a:ahLst/>
              <a:cxnLst/>
              <a:rect l="l" t="t" r="r" b="b"/>
              <a:pathLst>
                <a:path w="199115" h="199278" extrusionOk="0">
                  <a:moveTo>
                    <a:pt x="99557" y="199270"/>
                  </a:moveTo>
                  <a:cubicBezTo>
                    <a:pt x="44665" y="199270"/>
                    <a:pt x="0" y="154605"/>
                    <a:pt x="0" y="99712"/>
                  </a:cubicBezTo>
                  <a:cubicBezTo>
                    <a:pt x="0" y="44819"/>
                    <a:pt x="44656" y="0"/>
                    <a:pt x="99557" y="0"/>
                  </a:cubicBezTo>
                  <a:cubicBezTo>
                    <a:pt x="154459" y="0"/>
                    <a:pt x="199115" y="44656"/>
                    <a:pt x="199115" y="99558"/>
                  </a:cubicBezTo>
                  <a:cubicBezTo>
                    <a:pt x="199115" y="154459"/>
                    <a:pt x="154459" y="199278"/>
                    <a:pt x="99557" y="199278"/>
                  </a:cubicBezTo>
                  <a:close/>
                  <a:moveTo>
                    <a:pt x="99557" y="2027"/>
                  </a:moveTo>
                  <a:cubicBezTo>
                    <a:pt x="45781" y="2027"/>
                    <a:pt x="2035" y="45781"/>
                    <a:pt x="2035" y="99549"/>
                  </a:cubicBezTo>
                  <a:cubicBezTo>
                    <a:pt x="2035" y="153317"/>
                    <a:pt x="45790" y="197243"/>
                    <a:pt x="99557" y="197243"/>
                  </a:cubicBezTo>
                  <a:cubicBezTo>
                    <a:pt x="153325" y="197243"/>
                    <a:pt x="197080" y="153488"/>
                    <a:pt x="197080" y="99712"/>
                  </a:cubicBezTo>
                  <a:cubicBezTo>
                    <a:pt x="197080" y="45936"/>
                    <a:pt x="153325" y="2027"/>
                    <a:pt x="99557" y="202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369;p40">
              <a:extLst>
                <a:ext uri="{FF2B5EF4-FFF2-40B4-BE49-F238E27FC236}">
                  <a16:creationId xmlns:a16="http://schemas.microsoft.com/office/drawing/2014/main" id="{0DADE316-D5CD-F622-A7B2-FFBEE6E7B4ED}"/>
                </a:ext>
              </a:extLst>
            </p:cNvPr>
            <p:cNvSpPr/>
            <p:nvPr/>
          </p:nvSpPr>
          <p:spPr>
            <a:xfrm>
              <a:off x="1052798" y="1025051"/>
              <a:ext cx="746028" cy="746621"/>
            </a:xfrm>
            <a:custGeom>
              <a:avLst/>
              <a:gdLst/>
              <a:ahLst/>
              <a:cxnLst/>
              <a:rect l="l" t="t" r="r" b="b"/>
              <a:pathLst>
                <a:path w="173394" h="173532" extrusionOk="0">
                  <a:moveTo>
                    <a:pt x="86702" y="173532"/>
                  </a:moveTo>
                  <a:cubicBezTo>
                    <a:pt x="38894" y="173532"/>
                    <a:pt x="0" y="134647"/>
                    <a:pt x="0" y="86839"/>
                  </a:cubicBezTo>
                  <a:cubicBezTo>
                    <a:pt x="0" y="39031"/>
                    <a:pt x="38894" y="0"/>
                    <a:pt x="86702" y="0"/>
                  </a:cubicBezTo>
                  <a:cubicBezTo>
                    <a:pt x="134510" y="0"/>
                    <a:pt x="173395" y="38894"/>
                    <a:pt x="173395" y="86702"/>
                  </a:cubicBezTo>
                  <a:cubicBezTo>
                    <a:pt x="173395" y="134510"/>
                    <a:pt x="134510" y="173532"/>
                    <a:pt x="86702" y="173532"/>
                  </a:cubicBezTo>
                  <a:close/>
                  <a:moveTo>
                    <a:pt x="86702" y="1924"/>
                  </a:moveTo>
                  <a:cubicBezTo>
                    <a:pt x="39959" y="1924"/>
                    <a:pt x="1932" y="39950"/>
                    <a:pt x="1932" y="86693"/>
                  </a:cubicBezTo>
                  <a:cubicBezTo>
                    <a:pt x="1932" y="133436"/>
                    <a:pt x="39959" y="171600"/>
                    <a:pt x="86702" y="171600"/>
                  </a:cubicBezTo>
                  <a:cubicBezTo>
                    <a:pt x="133445" y="171600"/>
                    <a:pt x="171471" y="133574"/>
                    <a:pt x="171471" y="86830"/>
                  </a:cubicBezTo>
                  <a:cubicBezTo>
                    <a:pt x="171471" y="40088"/>
                    <a:pt x="133445" y="1915"/>
                    <a:pt x="86702" y="191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370;p40">
              <a:extLst>
                <a:ext uri="{FF2B5EF4-FFF2-40B4-BE49-F238E27FC236}">
                  <a16:creationId xmlns:a16="http://schemas.microsoft.com/office/drawing/2014/main" id="{40B396D7-1613-22F8-92CD-3FC0BAFDA2AD}"/>
                </a:ext>
              </a:extLst>
            </p:cNvPr>
            <p:cNvSpPr/>
            <p:nvPr/>
          </p:nvSpPr>
          <p:spPr>
            <a:xfrm>
              <a:off x="1108159" y="1080485"/>
              <a:ext cx="635367" cy="635849"/>
            </a:xfrm>
            <a:custGeom>
              <a:avLst/>
              <a:gdLst/>
              <a:ahLst/>
              <a:cxnLst/>
              <a:rect l="l" t="t" r="r" b="b"/>
              <a:pathLst>
                <a:path w="147674" h="147786" extrusionOk="0">
                  <a:moveTo>
                    <a:pt x="73837" y="147786"/>
                  </a:moveTo>
                  <a:cubicBezTo>
                    <a:pt x="33123" y="147786"/>
                    <a:pt x="0" y="114663"/>
                    <a:pt x="0" y="73949"/>
                  </a:cubicBezTo>
                  <a:cubicBezTo>
                    <a:pt x="0" y="33235"/>
                    <a:pt x="33123" y="0"/>
                    <a:pt x="73837" y="0"/>
                  </a:cubicBezTo>
                  <a:cubicBezTo>
                    <a:pt x="114552" y="0"/>
                    <a:pt x="147675" y="33123"/>
                    <a:pt x="147675" y="73829"/>
                  </a:cubicBezTo>
                  <a:cubicBezTo>
                    <a:pt x="147675" y="114535"/>
                    <a:pt x="114552" y="147786"/>
                    <a:pt x="73837" y="147786"/>
                  </a:cubicBezTo>
                  <a:close/>
                  <a:moveTo>
                    <a:pt x="73837" y="1821"/>
                  </a:moveTo>
                  <a:cubicBezTo>
                    <a:pt x="34128" y="1821"/>
                    <a:pt x="1829" y="34119"/>
                    <a:pt x="1829" y="73829"/>
                  </a:cubicBezTo>
                  <a:cubicBezTo>
                    <a:pt x="1829" y="113538"/>
                    <a:pt x="34136" y="145957"/>
                    <a:pt x="73837" y="145957"/>
                  </a:cubicBezTo>
                  <a:cubicBezTo>
                    <a:pt x="113539" y="145957"/>
                    <a:pt x="145845" y="113650"/>
                    <a:pt x="145845" y="73949"/>
                  </a:cubicBezTo>
                  <a:cubicBezTo>
                    <a:pt x="145845" y="34248"/>
                    <a:pt x="113539" y="1821"/>
                    <a:pt x="73837" y="182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371;p40">
              <a:extLst>
                <a:ext uri="{FF2B5EF4-FFF2-40B4-BE49-F238E27FC236}">
                  <a16:creationId xmlns:a16="http://schemas.microsoft.com/office/drawing/2014/main" id="{DFDBC620-C099-9DB8-BA5B-8AADDD0AC998}"/>
                </a:ext>
              </a:extLst>
            </p:cNvPr>
            <p:cNvSpPr/>
            <p:nvPr/>
          </p:nvSpPr>
          <p:spPr>
            <a:xfrm>
              <a:off x="1163525" y="1135851"/>
              <a:ext cx="524668" cy="525112"/>
            </a:xfrm>
            <a:custGeom>
              <a:avLst/>
              <a:gdLst/>
              <a:ahLst/>
              <a:cxnLst/>
              <a:rect l="l" t="t" r="r" b="b"/>
              <a:pathLst>
                <a:path w="121945" h="122048" extrusionOk="0">
                  <a:moveTo>
                    <a:pt x="60973" y="122049"/>
                  </a:moveTo>
                  <a:cubicBezTo>
                    <a:pt x="27352" y="122049"/>
                    <a:pt x="0" y="94697"/>
                    <a:pt x="0" y="61076"/>
                  </a:cubicBezTo>
                  <a:cubicBezTo>
                    <a:pt x="0" y="27455"/>
                    <a:pt x="27352" y="0"/>
                    <a:pt x="60973" y="0"/>
                  </a:cubicBezTo>
                  <a:cubicBezTo>
                    <a:pt x="94594" y="0"/>
                    <a:pt x="121946" y="27352"/>
                    <a:pt x="121946" y="60973"/>
                  </a:cubicBezTo>
                  <a:cubicBezTo>
                    <a:pt x="121946" y="94594"/>
                    <a:pt x="94594" y="122049"/>
                    <a:pt x="60973" y="122049"/>
                  </a:cubicBezTo>
                  <a:close/>
                  <a:moveTo>
                    <a:pt x="60973" y="1718"/>
                  </a:moveTo>
                  <a:cubicBezTo>
                    <a:pt x="28297" y="1718"/>
                    <a:pt x="1718" y="28297"/>
                    <a:pt x="1718" y="60973"/>
                  </a:cubicBezTo>
                  <a:cubicBezTo>
                    <a:pt x="1718" y="93649"/>
                    <a:pt x="28297" y="120323"/>
                    <a:pt x="60973" y="120323"/>
                  </a:cubicBezTo>
                  <a:cubicBezTo>
                    <a:pt x="93649" y="120323"/>
                    <a:pt x="120228" y="93744"/>
                    <a:pt x="120228" y="61067"/>
                  </a:cubicBezTo>
                  <a:cubicBezTo>
                    <a:pt x="120228" y="28391"/>
                    <a:pt x="93649" y="1718"/>
                    <a:pt x="60973" y="171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372;p40">
              <a:extLst>
                <a:ext uri="{FF2B5EF4-FFF2-40B4-BE49-F238E27FC236}">
                  <a16:creationId xmlns:a16="http://schemas.microsoft.com/office/drawing/2014/main" id="{BE4234F6-3AC6-699F-E292-81BA07E62D9F}"/>
                </a:ext>
              </a:extLst>
            </p:cNvPr>
            <p:cNvSpPr/>
            <p:nvPr/>
          </p:nvSpPr>
          <p:spPr>
            <a:xfrm>
              <a:off x="1218851" y="1191212"/>
              <a:ext cx="414042" cy="414378"/>
            </a:xfrm>
            <a:custGeom>
              <a:avLst/>
              <a:gdLst/>
              <a:ahLst/>
              <a:cxnLst/>
              <a:rect l="l" t="t" r="r" b="b"/>
              <a:pathLst>
                <a:path w="96233" h="96311" extrusionOk="0">
                  <a:moveTo>
                    <a:pt x="48117" y="96311"/>
                  </a:moveTo>
                  <a:cubicBezTo>
                    <a:pt x="21589" y="96311"/>
                    <a:pt x="0" y="74722"/>
                    <a:pt x="0" y="48194"/>
                  </a:cubicBezTo>
                  <a:cubicBezTo>
                    <a:pt x="0" y="21667"/>
                    <a:pt x="21589" y="0"/>
                    <a:pt x="48117" y="0"/>
                  </a:cubicBezTo>
                  <a:cubicBezTo>
                    <a:pt x="74644" y="0"/>
                    <a:pt x="96234" y="21590"/>
                    <a:pt x="96234" y="48117"/>
                  </a:cubicBezTo>
                  <a:cubicBezTo>
                    <a:pt x="96234" y="74644"/>
                    <a:pt x="74644" y="96311"/>
                    <a:pt x="48117" y="96311"/>
                  </a:cubicBezTo>
                  <a:close/>
                  <a:moveTo>
                    <a:pt x="48117" y="1623"/>
                  </a:moveTo>
                  <a:cubicBezTo>
                    <a:pt x="22483" y="1623"/>
                    <a:pt x="1623" y="22483"/>
                    <a:pt x="1623" y="48117"/>
                  </a:cubicBezTo>
                  <a:cubicBezTo>
                    <a:pt x="1623" y="73751"/>
                    <a:pt x="22483" y="94689"/>
                    <a:pt x="48117" y="94689"/>
                  </a:cubicBezTo>
                  <a:cubicBezTo>
                    <a:pt x="73751" y="94689"/>
                    <a:pt x="94611" y="73829"/>
                    <a:pt x="94611" y="48194"/>
                  </a:cubicBezTo>
                  <a:cubicBezTo>
                    <a:pt x="94611" y="22560"/>
                    <a:pt x="73751" y="1623"/>
                    <a:pt x="48117" y="162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848599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9" name="Google Shape;379;p41"/>
          <p:cNvSpPr txBox="1">
            <a:spLocks noGrp="1"/>
          </p:cNvSpPr>
          <p:nvPr>
            <p:ph type="title"/>
          </p:nvPr>
        </p:nvSpPr>
        <p:spPr>
          <a:xfrm>
            <a:off x="715050" y="519638"/>
            <a:ext cx="77139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EDA</a:t>
            </a:r>
            <a:endParaRPr dirty="0"/>
          </a:p>
        </p:txBody>
      </p:sp>
      <p:sp>
        <p:nvSpPr>
          <p:cNvPr id="18" name="Google Shape;346;p39">
            <a:extLst>
              <a:ext uri="{FF2B5EF4-FFF2-40B4-BE49-F238E27FC236}">
                <a16:creationId xmlns:a16="http://schemas.microsoft.com/office/drawing/2014/main" id="{0BBDEA8E-9C55-A94D-58E9-BBF97ABB6F37}"/>
              </a:ext>
            </a:extLst>
          </p:cNvPr>
          <p:cNvSpPr txBox="1">
            <a:spLocks noGrp="1"/>
          </p:cNvSpPr>
          <p:nvPr>
            <p:ph type="subTitle" idx="1"/>
          </p:nvPr>
        </p:nvSpPr>
        <p:spPr>
          <a:xfrm>
            <a:off x="715050" y="1390533"/>
            <a:ext cx="8014372" cy="291633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latin typeface="Barlow" panose="00000500000000000000" pitchFamily="2" charset="0"/>
              </a:rPr>
              <a:t>Tiến</a:t>
            </a:r>
            <a:r>
              <a:rPr lang="en-US" dirty="0">
                <a:latin typeface="Barlow" panose="00000500000000000000" pitchFamily="2" charset="0"/>
              </a:rPr>
              <a:t> </a:t>
            </a:r>
            <a:r>
              <a:rPr lang="en-US" dirty="0" err="1">
                <a:latin typeface="Barlow" panose="00000500000000000000" pitchFamily="2" charset="0"/>
              </a:rPr>
              <a:t>hành</a:t>
            </a:r>
            <a:r>
              <a:rPr lang="en-US" dirty="0">
                <a:latin typeface="Barlow" panose="00000500000000000000" pitchFamily="2" charset="0"/>
              </a:rPr>
              <a:t> </a:t>
            </a:r>
            <a:r>
              <a:rPr lang="en-US" dirty="0" err="1">
                <a:latin typeface="Barlow" panose="00000500000000000000" pitchFamily="2" charset="0"/>
              </a:rPr>
              <a:t>khảo</a:t>
            </a:r>
            <a:r>
              <a:rPr lang="en-US" dirty="0">
                <a:latin typeface="Barlow" panose="00000500000000000000" pitchFamily="2" charset="0"/>
              </a:rPr>
              <a:t> </a:t>
            </a:r>
            <a:r>
              <a:rPr lang="en-US" dirty="0" err="1">
                <a:latin typeface="Barlow" panose="00000500000000000000" pitchFamily="2" charset="0"/>
              </a:rPr>
              <a:t>sát</a:t>
            </a:r>
            <a:r>
              <a:rPr lang="en-US" dirty="0">
                <a:latin typeface="Barlow" panose="00000500000000000000" pitchFamily="2" charset="0"/>
              </a:rPr>
              <a:t> 4 </a:t>
            </a:r>
            <a:r>
              <a:rPr lang="en-US" dirty="0" err="1">
                <a:latin typeface="Barlow" panose="00000500000000000000" pitchFamily="2" charset="0"/>
              </a:rPr>
              <a:t>tham</a:t>
            </a:r>
            <a:r>
              <a:rPr lang="en-US" dirty="0">
                <a:latin typeface="Barlow" panose="00000500000000000000" pitchFamily="2" charset="0"/>
              </a:rPr>
              <a:t> </a:t>
            </a:r>
            <a:r>
              <a:rPr lang="en-US" dirty="0" err="1">
                <a:latin typeface="Barlow" panose="00000500000000000000" pitchFamily="2" charset="0"/>
              </a:rPr>
              <a:t>số</a:t>
            </a:r>
            <a:r>
              <a:rPr lang="en-US" dirty="0">
                <a:latin typeface="Barlow" panose="00000500000000000000" pitchFamily="2" charset="0"/>
              </a:rPr>
              <a:t>: </a:t>
            </a:r>
            <a:r>
              <a:rPr lang="en-US" dirty="0" err="1">
                <a:latin typeface="Barlow" panose="00000500000000000000" pitchFamily="2" charset="0"/>
              </a:rPr>
              <a:t>Số</a:t>
            </a:r>
            <a:r>
              <a:rPr lang="en-US" dirty="0">
                <a:latin typeface="Barlow" panose="00000500000000000000" pitchFamily="2" charset="0"/>
              </a:rPr>
              <a:t> </a:t>
            </a:r>
            <a:r>
              <a:rPr lang="en-US" dirty="0" err="1">
                <a:latin typeface="Barlow" panose="00000500000000000000" pitchFamily="2" charset="0"/>
              </a:rPr>
              <a:t>từ</a:t>
            </a:r>
            <a:r>
              <a:rPr lang="en-US" dirty="0">
                <a:latin typeface="Barlow" panose="00000500000000000000" pitchFamily="2" charset="0"/>
              </a:rPr>
              <a:t> </a:t>
            </a:r>
            <a:r>
              <a:rPr lang="en-US" dirty="0" err="1">
                <a:latin typeface="Barlow" panose="00000500000000000000" pitchFamily="2" charset="0"/>
              </a:rPr>
              <a:t>dài</a:t>
            </a:r>
            <a:r>
              <a:rPr lang="en-US" dirty="0">
                <a:latin typeface="Barlow" panose="00000500000000000000" pitchFamily="2" charset="0"/>
              </a:rPr>
              <a:t> </a:t>
            </a:r>
            <a:r>
              <a:rPr lang="en-US" dirty="0" err="1">
                <a:latin typeface="Barlow" panose="00000500000000000000" pitchFamily="2" charset="0"/>
              </a:rPr>
              <a:t>nhất</a:t>
            </a:r>
            <a:r>
              <a:rPr lang="en-US" dirty="0">
                <a:latin typeface="Barlow" panose="00000500000000000000" pitchFamily="2" charset="0"/>
              </a:rPr>
              <a:t> </a:t>
            </a:r>
            <a:r>
              <a:rPr lang="en-US" dirty="0" err="1">
                <a:latin typeface="Barlow" panose="00000500000000000000" pitchFamily="2" charset="0"/>
              </a:rPr>
              <a:t>và</a:t>
            </a:r>
            <a:r>
              <a:rPr lang="en-US" dirty="0">
                <a:latin typeface="Barlow" panose="00000500000000000000" pitchFamily="2" charset="0"/>
              </a:rPr>
              <a:t> </a:t>
            </a:r>
            <a:r>
              <a:rPr lang="en-US" dirty="0" err="1">
                <a:latin typeface="Barlow" panose="00000500000000000000" pitchFamily="2" charset="0"/>
              </a:rPr>
              <a:t>dài</a:t>
            </a:r>
            <a:r>
              <a:rPr lang="en-US" dirty="0">
                <a:latin typeface="Barlow" panose="00000500000000000000" pitchFamily="2" charset="0"/>
              </a:rPr>
              <a:t> </a:t>
            </a:r>
            <a:r>
              <a:rPr lang="en-US" dirty="0" err="1">
                <a:latin typeface="Barlow" panose="00000500000000000000" pitchFamily="2" charset="0"/>
              </a:rPr>
              <a:t>nhất</a:t>
            </a:r>
            <a:r>
              <a:rPr lang="en-US" dirty="0">
                <a:latin typeface="Barlow" panose="00000500000000000000" pitchFamily="2" charset="0"/>
              </a:rPr>
              <a:t> </a:t>
            </a:r>
            <a:r>
              <a:rPr lang="en-US" dirty="0" err="1">
                <a:latin typeface="Barlow" panose="00000500000000000000" pitchFamily="2" charset="0"/>
              </a:rPr>
              <a:t>trong</a:t>
            </a:r>
            <a:r>
              <a:rPr lang="en-US" dirty="0">
                <a:latin typeface="Barlow" panose="00000500000000000000" pitchFamily="2" charset="0"/>
              </a:rPr>
              <a:t> </a:t>
            </a:r>
            <a:r>
              <a:rPr lang="en-US" dirty="0" err="1">
                <a:latin typeface="Barlow" panose="00000500000000000000" pitchFamily="2" charset="0"/>
              </a:rPr>
              <a:t>một</a:t>
            </a:r>
            <a:r>
              <a:rPr lang="en-US" dirty="0">
                <a:latin typeface="Barlow" panose="00000500000000000000" pitchFamily="2" charset="0"/>
              </a:rPr>
              <a:t> text. </a:t>
            </a:r>
            <a:r>
              <a:rPr lang="en-US" dirty="0" err="1">
                <a:latin typeface="Barlow" panose="00000500000000000000" pitchFamily="2" charset="0"/>
              </a:rPr>
              <a:t>Số</a:t>
            </a:r>
            <a:r>
              <a:rPr lang="en-US" dirty="0">
                <a:latin typeface="Barlow" panose="00000500000000000000" pitchFamily="2" charset="0"/>
              </a:rPr>
              <a:t> </a:t>
            </a:r>
            <a:r>
              <a:rPr lang="en-US" dirty="0" err="1">
                <a:latin typeface="Barlow" panose="00000500000000000000" pitchFamily="2" charset="0"/>
              </a:rPr>
              <a:t>từ</a:t>
            </a:r>
            <a:r>
              <a:rPr lang="en-US" dirty="0">
                <a:latin typeface="Barlow" panose="00000500000000000000" pitchFamily="2" charset="0"/>
              </a:rPr>
              <a:t> </a:t>
            </a:r>
            <a:r>
              <a:rPr lang="en-US" dirty="0" err="1">
                <a:latin typeface="Barlow" panose="00000500000000000000" pitchFamily="2" charset="0"/>
              </a:rPr>
              <a:t>dài</a:t>
            </a:r>
            <a:r>
              <a:rPr lang="en-US" dirty="0">
                <a:latin typeface="Barlow" panose="00000500000000000000" pitchFamily="2" charset="0"/>
              </a:rPr>
              <a:t> </a:t>
            </a:r>
            <a:r>
              <a:rPr lang="en-US" dirty="0" err="1">
                <a:latin typeface="Barlow" panose="00000500000000000000" pitchFamily="2" charset="0"/>
              </a:rPr>
              <a:t>nhất</a:t>
            </a:r>
            <a:r>
              <a:rPr lang="en-US" dirty="0">
                <a:latin typeface="Barlow" panose="00000500000000000000" pitchFamily="2" charset="0"/>
              </a:rPr>
              <a:t> </a:t>
            </a:r>
            <a:r>
              <a:rPr lang="en-US" dirty="0" err="1">
                <a:latin typeface="Barlow" panose="00000500000000000000" pitchFamily="2" charset="0"/>
              </a:rPr>
              <a:t>và</a:t>
            </a:r>
            <a:r>
              <a:rPr lang="en-US" dirty="0">
                <a:latin typeface="Barlow" panose="00000500000000000000" pitchFamily="2" charset="0"/>
              </a:rPr>
              <a:t> </a:t>
            </a:r>
            <a:r>
              <a:rPr lang="en-US" dirty="0" err="1">
                <a:latin typeface="Barlow" panose="00000500000000000000" pitchFamily="2" charset="0"/>
              </a:rPr>
              <a:t>ngắn</a:t>
            </a:r>
            <a:r>
              <a:rPr lang="en-US" dirty="0">
                <a:latin typeface="Barlow" panose="00000500000000000000" pitchFamily="2" charset="0"/>
              </a:rPr>
              <a:t> </a:t>
            </a:r>
            <a:r>
              <a:rPr lang="en-US" dirty="0" err="1">
                <a:latin typeface="Barlow" panose="00000500000000000000" pitchFamily="2" charset="0"/>
              </a:rPr>
              <a:t>nhất</a:t>
            </a:r>
            <a:r>
              <a:rPr lang="en-US" dirty="0">
                <a:latin typeface="Barlow" panose="00000500000000000000" pitchFamily="2" charset="0"/>
              </a:rPr>
              <a:t> </a:t>
            </a:r>
            <a:r>
              <a:rPr lang="en-US" dirty="0" err="1">
                <a:latin typeface="Barlow" panose="00000500000000000000" pitchFamily="2" charset="0"/>
              </a:rPr>
              <a:t>trong</a:t>
            </a:r>
            <a:r>
              <a:rPr lang="en-US" dirty="0">
                <a:latin typeface="Barlow" panose="00000500000000000000" pitchFamily="2" charset="0"/>
              </a:rPr>
              <a:t> </a:t>
            </a:r>
            <a:r>
              <a:rPr lang="en-US" dirty="0" err="1">
                <a:latin typeface="Barlow" panose="00000500000000000000" pitchFamily="2" charset="0"/>
              </a:rPr>
              <a:t>một</a:t>
            </a:r>
            <a:r>
              <a:rPr lang="en-US" dirty="0">
                <a:latin typeface="Barlow" panose="00000500000000000000" pitchFamily="2" charset="0"/>
              </a:rPr>
              <a:t> summary.</a:t>
            </a:r>
          </a:p>
          <a:p>
            <a:pPr marL="0" lvl="0" indent="0" algn="l" rtl="0">
              <a:spcBef>
                <a:spcPts val="0"/>
              </a:spcBef>
              <a:spcAft>
                <a:spcPts val="0"/>
              </a:spcAft>
              <a:buNone/>
            </a:pPr>
            <a:r>
              <a:rPr lang="en-US" dirty="0" err="1">
                <a:latin typeface="Barlow" panose="00000500000000000000" pitchFamily="2" charset="0"/>
              </a:rPr>
              <a:t>Kết</a:t>
            </a:r>
            <a:r>
              <a:rPr lang="en-US" dirty="0">
                <a:latin typeface="Barlow" panose="00000500000000000000" pitchFamily="2" charset="0"/>
              </a:rPr>
              <a:t> </a:t>
            </a:r>
            <a:r>
              <a:rPr lang="en-US" dirty="0" err="1">
                <a:latin typeface="Barlow" panose="00000500000000000000" pitchFamily="2" charset="0"/>
              </a:rPr>
              <a:t>quả</a:t>
            </a:r>
            <a:r>
              <a:rPr lang="en-US" dirty="0">
                <a:latin typeface="Barlow" panose="00000500000000000000" pitchFamily="2" charset="0"/>
              </a:rPr>
              <a:t>: </a:t>
            </a:r>
          </a:p>
          <a:p>
            <a:pPr marL="285750" lvl="0" indent="-285750" algn="l" rtl="0">
              <a:spcBef>
                <a:spcPts val="0"/>
              </a:spcBef>
              <a:spcAft>
                <a:spcPts val="0"/>
              </a:spcAft>
              <a:buFont typeface="Arial" panose="020B0604020202020204" pitchFamily="34" charset="0"/>
              <a:buChar char="•"/>
            </a:pPr>
            <a:r>
              <a:rPr lang="en-US" dirty="0" err="1">
                <a:latin typeface="Barlow" panose="00000500000000000000" pitchFamily="2" charset="0"/>
              </a:rPr>
              <a:t>Số</a:t>
            </a:r>
            <a:r>
              <a:rPr lang="en-US" dirty="0">
                <a:latin typeface="Barlow" panose="00000500000000000000" pitchFamily="2" charset="0"/>
              </a:rPr>
              <a:t> </a:t>
            </a:r>
            <a:r>
              <a:rPr lang="en-US" dirty="0" err="1">
                <a:latin typeface="Barlow" panose="00000500000000000000" pitchFamily="2" charset="0"/>
              </a:rPr>
              <a:t>từ</a:t>
            </a:r>
            <a:r>
              <a:rPr lang="en-US" dirty="0">
                <a:latin typeface="Barlow" panose="00000500000000000000" pitchFamily="2" charset="0"/>
              </a:rPr>
              <a:t> </a:t>
            </a:r>
            <a:r>
              <a:rPr lang="en-US" dirty="0" err="1">
                <a:latin typeface="Barlow" panose="00000500000000000000" pitchFamily="2" charset="0"/>
              </a:rPr>
              <a:t>dài</a:t>
            </a:r>
            <a:r>
              <a:rPr lang="en-US" dirty="0">
                <a:latin typeface="Barlow" panose="00000500000000000000" pitchFamily="2" charset="0"/>
              </a:rPr>
              <a:t> </a:t>
            </a:r>
            <a:r>
              <a:rPr lang="en-US" dirty="0" err="1">
                <a:latin typeface="Barlow" panose="00000500000000000000" pitchFamily="2" charset="0"/>
              </a:rPr>
              <a:t>nhất</a:t>
            </a:r>
            <a:r>
              <a:rPr lang="en-US" dirty="0">
                <a:latin typeface="Barlow" panose="00000500000000000000" pitchFamily="2" charset="0"/>
              </a:rPr>
              <a:t> </a:t>
            </a:r>
            <a:r>
              <a:rPr lang="en-US" dirty="0" err="1">
                <a:latin typeface="Barlow" panose="00000500000000000000" pitchFamily="2" charset="0"/>
              </a:rPr>
              <a:t>trong</a:t>
            </a:r>
            <a:r>
              <a:rPr lang="en-US" dirty="0">
                <a:latin typeface="Barlow" panose="00000500000000000000" pitchFamily="2" charset="0"/>
              </a:rPr>
              <a:t> text: 9647</a:t>
            </a:r>
          </a:p>
          <a:p>
            <a:pPr marL="285750" lvl="0" indent="-285750" algn="l" rtl="0">
              <a:spcBef>
                <a:spcPts val="0"/>
              </a:spcBef>
              <a:spcAft>
                <a:spcPts val="0"/>
              </a:spcAft>
              <a:buFont typeface="Arial" panose="020B0604020202020204" pitchFamily="34" charset="0"/>
              <a:buChar char="•"/>
            </a:pPr>
            <a:r>
              <a:rPr lang="en-US" dirty="0" err="1">
                <a:latin typeface="Barlow" panose="00000500000000000000" pitchFamily="2" charset="0"/>
              </a:rPr>
              <a:t>Số</a:t>
            </a:r>
            <a:r>
              <a:rPr lang="en-US" dirty="0">
                <a:latin typeface="Barlow" panose="00000500000000000000" pitchFamily="2" charset="0"/>
              </a:rPr>
              <a:t> </a:t>
            </a:r>
            <a:r>
              <a:rPr lang="en-US" dirty="0" err="1">
                <a:latin typeface="Barlow" panose="00000500000000000000" pitchFamily="2" charset="0"/>
              </a:rPr>
              <a:t>từ</a:t>
            </a:r>
            <a:r>
              <a:rPr lang="en-US" dirty="0">
                <a:latin typeface="Barlow" panose="00000500000000000000" pitchFamily="2" charset="0"/>
              </a:rPr>
              <a:t> </a:t>
            </a:r>
            <a:r>
              <a:rPr lang="en-US" dirty="0" err="1">
                <a:latin typeface="Barlow" panose="00000500000000000000" pitchFamily="2" charset="0"/>
              </a:rPr>
              <a:t>ngắn</a:t>
            </a:r>
            <a:r>
              <a:rPr lang="en-US" dirty="0">
                <a:latin typeface="Barlow" panose="00000500000000000000" pitchFamily="2" charset="0"/>
              </a:rPr>
              <a:t> </a:t>
            </a:r>
            <a:r>
              <a:rPr lang="en-US" dirty="0" err="1">
                <a:latin typeface="Barlow" panose="00000500000000000000" pitchFamily="2" charset="0"/>
              </a:rPr>
              <a:t>nhất</a:t>
            </a:r>
            <a:r>
              <a:rPr lang="en-US" dirty="0">
                <a:latin typeface="Barlow" panose="00000500000000000000" pitchFamily="2" charset="0"/>
              </a:rPr>
              <a:t> </a:t>
            </a:r>
            <a:r>
              <a:rPr lang="en-US" dirty="0" err="1">
                <a:latin typeface="Barlow" panose="00000500000000000000" pitchFamily="2" charset="0"/>
              </a:rPr>
              <a:t>trong</a:t>
            </a:r>
            <a:r>
              <a:rPr lang="en-US" dirty="0">
                <a:latin typeface="Barlow" panose="00000500000000000000" pitchFamily="2" charset="0"/>
              </a:rPr>
              <a:t> text:48</a:t>
            </a:r>
          </a:p>
          <a:p>
            <a:pPr marL="285750" lvl="0" indent="-285750" algn="l" rtl="0">
              <a:spcBef>
                <a:spcPts val="0"/>
              </a:spcBef>
              <a:spcAft>
                <a:spcPts val="0"/>
              </a:spcAft>
              <a:buFont typeface="Arial" panose="020B0604020202020204" pitchFamily="34" charset="0"/>
              <a:buChar char="•"/>
            </a:pPr>
            <a:r>
              <a:rPr lang="en-US" dirty="0" err="1">
                <a:latin typeface="Barlow" panose="00000500000000000000" pitchFamily="2" charset="0"/>
              </a:rPr>
              <a:t>Số</a:t>
            </a:r>
            <a:r>
              <a:rPr lang="en-US" dirty="0">
                <a:latin typeface="Barlow" panose="00000500000000000000" pitchFamily="2" charset="0"/>
              </a:rPr>
              <a:t> </a:t>
            </a:r>
            <a:r>
              <a:rPr lang="en-US" dirty="0" err="1">
                <a:latin typeface="Barlow" panose="00000500000000000000" pitchFamily="2" charset="0"/>
              </a:rPr>
              <a:t>từ</a:t>
            </a:r>
            <a:r>
              <a:rPr lang="en-US" dirty="0">
                <a:latin typeface="Barlow" panose="00000500000000000000" pitchFamily="2" charset="0"/>
              </a:rPr>
              <a:t> </a:t>
            </a:r>
            <a:r>
              <a:rPr lang="en-US" dirty="0" err="1">
                <a:latin typeface="Barlow" panose="00000500000000000000" pitchFamily="2" charset="0"/>
              </a:rPr>
              <a:t>dài</a:t>
            </a:r>
            <a:r>
              <a:rPr lang="en-US" dirty="0">
                <a:latin typeface="Barlow" panose="00000500000000000000" pitchFamily="2" charset="0"/>
              </a:rPr>
              <a:t> </a:t>
            </a:r>
            <a:r>
              <a:rPr lang="en-US" dirty="0" err="1">
                <a:latin typeface="Barlow" panose="00000500000000000000" pitchFamily="2" charset="0"/>
              </a:rPr>
              <a:t>nhất</a:t>
            </a:r>
            <a:r>
              <a:rPr lang="en-US" dirty="0">
                <a:latin typeface="Barlow" panose="00000500000000000000" pitchFamily="2" charset="0"/>
              </a:rPr>
              <a:t> </a:t>
            </a:r>
            <a:r>
              <a:rPr lang="en-US" dirty="0" err="1">
                <a:latin typeface="Barlow" panose="00000500000000000000" pitchFamily="2" charset="0"/>
              </a:rPr>
              <a:t>trong</a:t>
            </a:r>
            <a:r>
              <a:rPr lang="en-US" dirty="0">
                <a:latin typeface="Barlow" panose="00000500000000000000" pitchFamily="2" charset="0"/>
              </a:rPr>
              <a:t> summary:140</a:t>
            </a:r>
          </a:p>
          <a:p>
            <a:pPr marL="285750" lvl="0" indent="-285750" algn="l" rtl="0">
              <a:spcBef>
                <a:spcPts val="0"/>
              </a:spcBef>
              <a:spcAft>
                <a:spcPts val="0"/>
              </a:spcAft>
              <a:buFont typeface="Arial" panose="020B0604020202020204" pitchFamily="34" charset="0"/>
              <a:buChar char="•"/>
            </a:pPr>
            <a:r>
              <a:rPr lang="en-US" dirty="0" err="1">
                <a:latin typeface="Barlow" panose="00000500000000000000" pitchFamily="2" charset="0"/>
              </a:rPr>
              <a:t>Số</a:t>
            </a:r>
            <a:r>
              <a:rPr lang="en-US" dirty="0">
                <a:latin typeface="Barlow" panose="00000500000000000000" pitchFamily="2" charset="0"/>
              </a:rPr>
              <a:t> </a:t>
            </a:r>
            <a:r>
              <a:rPr lang="en-US" dirty="0" err="1">
                <a:latin typeface="Barlow" panose="00000500000000000000" pitchFamily="2" charset="0"/>
              </a:rPr>
              <a:t>từ</a:t>
            </a:r>
            <a:r>
              <a:rPr lang="en-US" dirty="0">
                <a:latin typeface="Barlow" panose="00000500000000000000" pitchFamily="2" charset="0"/>
              </a:rPr>
              <a:t> </a:t>
            </a:r>
            <a:r>
              <a:rPr lang="en-US" dirty="0" err="1">
                <a:latin typeface="Barlow" panose="00000500000000000000" pitchFamily="2" charset="0"/>
              </a:rPr>
              <a:t>ngắn</a:t>
            </a:r>
            <a:r>
              <a:rPr lang="en-US" dirty="0">
                <a:latin typeface="Barlow" panose="00000500000000000000" pitchFamily="2" charset="0"/>
              </a:rPr>
              <a:t> </a:t>
            </a:r>
            <a:r>
              <a:rPr lang="en-US" dirty="0" err="1">
                <a:latin typeface="Barlow" panose="00000500000000000000" pitchFamily="2" charset="0"/>
              </a:rPr>
              <a:t>nhất</a:t>
            </a:r>
            <a:r>
              <a:rPr lang="en-US" dirty="0">
                <a:latin typeface="Barlow" panose="00000500000000000000" pitchFamily="2" charset="0"/>
              </a:rPr>
              <a:t> </a:t>
            </a:r>
            <a:r>
              <a:rPr lang="en-US" dirty="0" err="1">
                <a:latin typeface="Barlow" panose="00000500000000000000" pitchFamily="2" charset="0"/>
              </a:rPr>
              <a:t>trong</a:t>
            </a:r>
            <a:r>
              <a:rPr lang="en-US" dirty="0">
                <a:latin typeface="Barlow" panose="00000500000000000000" pitchFamily="2" charset="0"/>
              </a:rPr>
              <a:t> summary: 9</a:t>
            </a:r>
          </a:p>
          <a:p>
            <a:pPr marL="285750" lvl="0" indent="-285750" algn="l" rtl="0">
              <a:spcBef>
                <a:spcPts val="0"/>
              </a:spcBef>
              <a:spcAft>
                <a:spcPts val="0"/>
              </a:spcAft>
              <a:buFont typeface="Arial" panose="020B0604020202020204" pitchFamily="34" charset="0"/>
              <a:buChar char="•"/>
            </a:pPr>
            <a:r>
              <a:rPr lang="en-US" dirty="0">
                <a:latin typeface="Barlow" panose="00000500000000000000" pitchFamily="2" charset="0"/>
              </a:rPr>
              <a:t>80% </a:t>
            </a:r>
            <a:r>
              <a:rPr lang="en-US" dirty="0" err="1">
                <a:latin typeface="Barlow" panose="00000500000000000000" pitchFamily="2" charset="0"/>
              </a:rPr>
              <a:t>độ</a:t>
            </a:r>
            <a:r>
              <a:rPr lang="en-US" dirty="0">
                <a:latin typeface="Barlow" panose="00000500000000000000" pitchFamily="2" charset="0"/>
              </a:rPr>
              <a:t> </a:t>
            </a:r>
            <a:r>
              <a:rPr lang="en-US" dirty="0" err="1">
                <a:latin typeface="Barlow" panose="00000500000000000000" pitchFamily="2" charset="0"/>
              </a:rPr>
              <a:t>dài</a:t>
            </a:r>
            <a:r>
              <a:rPr lang="en-US" dirty="0">
                <a:latin typeface="Barlow" panose="00000500000000000000" pitchFamily="2" charset="0"/>
              </a:rPr>
              <a:t> text &lt; 811</a:t>
            </a:r>
          </a:p>
          <a:p>
            <a:pPr marL="285750" lvl="0" indent="-285750" algn="l" rtl="0">
              <a:spcBef>
                <a:spcPts val="0"/>
              </a:spcBef>
              <a:spcAft>
                <a:spcPts val="0"/>
              </a:spcAft>
              <a:buFont typeface="Arial" panose="020B0604020202020204" pitchFamily="34" charset="0"/>
              <a:buChar char="•"/>
            </a:pPr>
            <a:r>
              <a:rPr lang="en-US" dirty="0">
                <a:latin typeface="Barlow" panose="00000500000000000000" pitchFamily="2" charset="0"/>
              </a:rPr>
              <a:t>80% </a:t>
            </a:r>
            <a:r>
              <a:rPr lang="en-US" dirty="0" err="1">
                <a:latin typeface="Barlow" panose="00000500000000000000" pitchFamily="2" charset="0"/>
              </a:rPr>
              <a:t>độ</a:t>
            </a:r>
            <a:r>
              <a:rPr lang="en-US" dirty="0">
                <a:latin typeface="Barlow" panose="00000500000000000000" pitchFamily="2" charset="0"/>
              </a:rPr>
              <a:t> </a:t>
            </a:r>
            <a:r>
              <a:rPr lang="en-US" dirty="0" err="1">
                <a:latin typeface="Barlow" panose="00000500000000000000" pitchFamily="2" charset="0"/>
              </a:rPr>
              <a:t>dài</a:t>
            </a:r>
            <a:r>
              <a:rPr lang="en-US" dirty="0">
                <a:latin typeface="Barlow" panose="00000500000000000000" pitchFamily="2" charset="0"/>
              </a:rPr>
              <a:t> </a:t>
            </a:r>
            <a:r>
              <a:rPr lang="en-US" dirty="0" err="1">
                <a:latin typeface="Barlow" panose="00000500000000000000" pitchFamily="2" charset="0"/>
              </a:rPr>
              <a:t>của</a:t>
            </a:r>
            <a:r>
              <a:rPr lang="en-US" dirty="0">
                <a:latin typeface="Barlow" panose="00000500000000000000" pitchFamily="2" charset="0"/>
              </a:rPr>
              <a:t> summary &lt; 47</a:t>
            </a:r>
            <a:endParaRPr lang="vi-VN" dirty="0">
              <a:latin typeface="Barlow" panose="00000500000000000000" pitchFamily="2" charset="0"/>
            </a:endParaRPr>
          </a:p>
        </p:txBody>
      </p:sp>
    </p:spTree>
    <p:extLst>
      <p:ext uri="{BB962C8B-B14F-4D97-AF65-F5344CB8AC3E}">
        <p14:creationId xmlns:p14="http://schemas.microsoft.com/office/powerpoint/2010/main" val="2935528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8"/>
          <p:cNvSpPr txBox="1">
            <a:spLocks noGrp="1"/>
          </p:cNvSpPr>
          <p:nvPr>
            <p:ph type="title"/>
          </p:nvPr>
        </p:nvSpPr>
        <p:spPr>
          <a:xfrm>
            <a:off x="715100" y="1586599"/>
            <a:ext cx="5271172" cy="283728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Model</a:t>
            </a:r>
            <a:endParaRPr dirty="0"/>
          </a:p>
        </p:txBody>
      </p:sp>
      <p:sp>
        <p:nvSpPr>
          <p:cNvPr id="323" name="Google Shape;323;p38"/>
          <p:cNvSpPr txBox="1">
            <a:spLocks noGrp="1"/>
          </p:cNvSpPr>
          <p:nvPr>
            <p:ph type="title" idx="2"/>
          </p:nvPr>
        </p:nvSpPr>
        <p:spPr>
          <a:xfrm>
            <a:off x="715100" y="490100"/>
            <a:ext cx="4397700" cy="109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04</a:t>
            </a:r>
            <a:endParaRPr dirty="0"/>
          </a:p>
        </p:txBody>
      </p:sp>
      <p:grpSp>
        <p:nvGrpSpPr>
          <p:cNvPr id="2" name="Google Shape;355;p40">
            <a:extLst>
              <a:ext uri="{FF2B5EF4-FFF2-40B4-BE49-F238E27FC236}">
                <a16:creationId xmlns:a16="http://schemas.microsoft.com/office/drawing/2014/main" id="{8DC743B8-985E-EC3D-489D-8B8266CEE264}"/>
              </a:ext>
            </a:extLst>
          </p:cNvPr>
          <p:cNvGrpSpPr/>
          <p:nvPr/>
        </p:nvGrpSpPr>
        <p:grpSpPr>
          <a:xfrm>
            <a:off x="6866602" y="-2108456"/>
            <a:ext cx="4213419" cy="4216912"/>
            <a:chOff x="333372" y="304962"/>
            <a:chExt cx="2184590" cy="2186401"/>
          </a:xfrm>
        </p:grpSpPr>
        <p:sp>
          <p:nvSpPr>
            <p:cNvPr id="3" name="Google Shape;356;p40">
              <a:extLst>
                <a:ext uri="{FF2B5EF4-FFF2-40B4-BE49-F238E27FC236}">
                  <a16:creationId xmlns:a16="http://schemas.microsoft.com/office/drawing/2014/main" id="{C78C6E47-E81A-1F13-13AC-E0FE1D4B569D}"/>
                </a:ext>
              </a:extLst>
            </p:cNvPr>
            <p:cNvSpPr/>
            <p:nvPr/>
          </p:nvSpPr>
          <p:spPr>
            <a:xfrm>
              <a:off x="333372" y="304962"/>
              <a:ext cx="2184590" cy="2186401"/>
            </a:xfrm>
            <a:custGeom>
              <a:avLst/>
              <a:gdLst/>
              <a:ahLst/>
              <a:cxnLst/>
              <a:rect l="l" t="t" r="r" b="b"/>
              <a:pathLst>
                <a:path w="507749" h="508170" extrusionOk="0">
                  <a:moveTo>
                    <a:pt x="253870" y="508170"/>
                  </a:moveTo>
                  <a:cubicBezTo>
                    <a:pt x="113890" y="508170"/>
                    <a:pt x="0" y="394280"/>
                    <a:pt x="0" y="254291"/>
                  </a:cubicBezTo>
                  <a:lnTo>
                    <a:pt x="0" y="253879"/>
                  </a:lnTo>
                  <a:cubicBezTo>
                    <a:pt x="0" y="113890"/>
                    <a:pt x="113890" y="0"/>
                    <a:pt x="253870" y="0"/>
                  </a:cubicBezTo>
                  <a:cubicBezTo>
                    <a:pt x="393850" y="0"/>
                    <a:pt x="507750" y="113890"/>
                    <a:pt x="507750" y="253879"/>
                  </a:cubicBezTo>
                  <a:lnTo>
                    <a:pt x="507750" y="254291"/>
                  </a:lnTo>
                  <a:cubicBezTo>
                    <a:pt x="507750" y="394280"/>
                    <a:pt x="393859" y="508170"/>
                    <a:pt x="253870" y="508170"/>
                  </a:cubicBezTo>
                  <a:close/>
                  <a:moveTo>
                    <a:pt x="253870" y="3246"/>
                  </a:moveTo>
                  <a:cubicBezTo>
                    <a:pt x="115677" y="3246"/>
                    <a:pt x="3246" y="115685"/>
                    <a:pt x="3246" y="253879"/>
                  </a:cubicBezTo>
                  <a:lnTo>
                    <a:pt x="3246" y="254291"/>
                  </a:lnTo>
                  <a:cubicBezTo>
                    <a:pt x="3246" y="392485"/>
                    <a:pt x="115677" y="504924"/>
                    <a:pt x="253870" y="504924"/>
                  </a:cubicBezTo>
                  <a:cubicBezTo>
                    <a:pt x="392064" y="504924"/>
                    <a:pt x="504503" y="392485"/>
                    <a:pt x="504503" y="254291"/>
                  </a:cubicBezTo>
                  <a:lnTo>
                    <a:pt x="504503" y="253879"/>
                  </a:lnTo>
                  <a:cubicBezTo>
                    <a:pt x="504503" y="115685"/>
                    <a:pt x="392064" y="3246"/>
                    <a:pt x="253870" y="324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 name="Google Shape;357;p40">
              <a:extLst>
                <a:ext uri="{FF2B5EF4-FFF2-40B4-BE49-F238E27FC236}">
                  <a16:creationId xmlns:a16="http://schemas.microsoft.com/office/drawing/2014/main" id="{CBA61975-5425-5A6F-71EA-452EEFDF0EDD}"/>
                </a:ext>
              </a:extLst>
            </p:cNvPr>
            <p:cNvSpPr/>
            <p:nvPr/>
          </p:nvSpPr>
          <p:spPr>
            <a:xfrm>
              <a:off x="388698" y="360397"/>
              <a:ext cx="2073930" cy="2075591"/>
            </a:xfrm>
            <a:custGeom>
              <a:avLst/>
              <a:gdLst/>
              <a:ahLst/>
              <a:cxnLst/>
              <a:rect l="l" t="t" r="r" b="b"/>
              <a:pathLst>
                <a:path w="482029" h="482415" extrusionOk="0">
                  <a:moveTo>
                    <a:pt x="241015" y="482416"/>
                  </a:moveTo>
                  <a:cubicBezTo>
                    <a:pt x="108119" y="482416"/>
                    <a:pt x="0" y="374296"/>
                    <a:pt x="0" y="241410"/>
                  </a:cubicBezTo>
                  <a:lnTo>
                    <a:pt x="0" y="241006"/>
                  </a:lnTo>
                  <a:cubicBezTo>
                    <a:pt x="0" y="108111"/>
                    <a:pt x="108119" y="0"/>
                    <a:pt x="241015" y="0"/>
                  </a:cubicBezTo>
                  <a:cubicBezTo>
                    <a:pt x="373910" y="0"/>
                    <a:pt x="482029" y="108119"/>
                    <a:pt x="482029" y="241006"/>
                  </a:cubicBezTo>
                  <a:lnTo>
                    <a:pt x="482029" y="241410"/>
                  </a:lnTo>
                  <a:cubicBezTo>
                    <a:pt x="482029" y="374305"/>
                    <a:pt x="373910" y="482416"/>
                    <a:pt x="241015" y="482416"/>
                  </a:cubicBezTo>
                  <a:close/>
                  <a:moveTo>
                    <a:pt x="241015" y="3143"/>
                  </a:moveTo>
                  <a:cubicBezTo>
                    <a:pt x="109854" y="3143"/>
                    <a:pt x="3143" y="109854"/>
                    <a:pt x="3143" y="241006"/>
                  </a:cubicBezTo>
                  <a:lnTo>
                    <a:pt x="3143" y="241410"/>
                  </a:lnTo>
                  <a:cubicBezTo>
                    <a:pt x="3143" y="372570"/>
                    <a:pt x="109854" y="479273"/>
                    <a:pt x="241015" y="479273"/>
                  </a:cubicBezTo>
                  <a:cubicBezTo>
                    <a:pt x="372175" y="479273"/>
                    <a:pt x="478886" y="372562"/>
                    <a:pt x="478886" y="241410"/>
                  </a:cubicBezTo>
                  <a:lnTo>
                    <a:pt x="478886" y="241006"/>
                  </a:lnTo>
                  <a:cubicBezTo>
                    <a:pt x="478886" y="109845"/>
                    <a:pt x="372175" y="3143"/>
                    <a:pt x="241015" y="314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 name="Google Shape;358;p40">
              <a:extLst>
                <a:ext uri="{FF2B5EF4-FFF2-40B4-BE49-F238E27FC236}">
                  <a16:creationId xmlns:a16="http://schemas.microsoft.com/office/drawing/2014/main" id="{979CBBFC-4E4E-818C-0D02-62A55C545BB6}"/>
                </a:ext>
              </a:extLst>
            </p:cNvPr>
            <p:cNvSpPr/>
            <p:nvPr/>
          </p:nvSpPr>
          <p:spPr>
            <a:xfrm>
              <a:off x="444025" y="415762"/>
              <a:ext cx="1963304" cy="1964892"/>
            </a:xfrm>
            <a:custGeom>
              <a:avLst/>
              <a:gdLst/>
              <a:ahLst/>
              <a:cxnLst/>
              <a:rect l="l" t="t" r="r" b="b"/>
              <a:pathLst>
                <a:path w="456317" h="456686" extrusionOk="0">
                  <a:moveTo>
                    <a:pt x="228159" y="456687"/>
                  </a:moveTo>
                  <a:cubicBezTo>
                    <a:pt x="102357" y="456687"/>
                    <a:pt x="0" y="354338"/>
                    <a:pt x="0" y="228528"/>
                  </a:cubicBezTo>
                  <a:cubicBezTo>
                    <a:pt x="0" y="102718"/>
                    <a:pt x="102349" y="0"/>
                    <a:pt x="228159" y="0"/>
                  </a:cubicBezTo>
                  <a:cubicBezTo>
                    <a:pt x="353969" y="0"/>
                    <a:pt x="456318" y="102348"/>
                    <a:pt x="456318" y="228159"/>
                  </a:cubicBezTo>
                  <a:cubicBezTo>
                    <a:pt x="456318" y="353969"/>
                    <a:pt x="353969" y="456687"/>
                    <a:pt x="228159" y="456687"/>
                  </a:cubicBezTo>
                  <a:close/>
                  <a:moveTo>
                    <a:pt x="228159" y="3048"/>
                  </a:moveTo>
                  <a:cubicBezTo>
                    <a:pt x="104032" y="3048"/>
                    <a:pt x="3049" y="104031"/>
                    <a:pt x="3049" y="228159"/>
                  </a:cubicBezTo>
                  <a:cubicBezTo>
                    <a:pt x="3049" y="352286"/>
                    <a:pt x="104032" y="453647"/>
                    <a:pt x="228159" y="453647"/>
                  </a:cubicBezTo>
                  <a:cubicBezTo>
                    <a:pt x="352286" y="453647"/>
                    <a:pt x="453269" y="352663"/>
                    <a:pt x="453269" y="228536"/>
                  </a:cubicBezTo>
                  <a:cubicBezTo>
                    <a:pt x="453269" y="104410"/>
                    <a:pt x="352286" y="3048"/>
                    <a:pt x="228159" y="3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 name="Google Shape;359;p40">
              <a:extLst>
                <a:ext uri="{FF2B5EF4-FFF2-40B4-BE49-F238E27FC236}">
                  <a16:creationId xmlns:a16="http://schemas.microsoft.com/office/drawing/2014/main" id="{17EA0F0D-BDCD-4616-67FB-B80301491E3A}"/>
                </a:ext>
              </a:extLst>
            </p:cNvPr>
            <p:cNvSpPr/>
            <p:nvPr/>
          </p:nvSpPr>
          <p:spPr>
            <a:xfrm>
              <a:off x="499387" y="471158"/>
              <a:ext cx="1852605" cy="1854119"/>
            </a:xfrm>
            <a:custGeom>
              <a:avLst/>
              <a:gdLst/>
              <a:ahLst/>
              <a:cxnLst/>
              <a:rect l="l" t="t" r="r" b="b"/>
              <a:pathLst>
                <a:path w="430588" h="430940" extrusionOk="0">
                  <a:moveTo>
                    <a:pt x="215294" y="430941"/>
                  </a:moveTo>
                  <a:cubicBezTo>
                    <a:pt x="96578" y="430941"/>
                    <a:pt x="0" y="334363"/>
                    <a:pt x="0" y="215647"/>
                  </a:cubicBezTo>
                  <a:cubicBezTo>
                    <a:pt x="0" y="96930"/>
                    <a:pt x="96578" y="0"/>
                    <a:pt x="215294" y="0"/>
                  </a:cubicBezTo>
                  <a:cubicBezTo>
                    <a:pt x="334011" y="0"/>
                    <a:pt x="430589" y="96578"/>
                    <a:pt x="430589" y="215295"/>
                  </a:cubicBezTo>
                  <a:cubicBezTo>
                    <a:pt x="430589" y="334011"/>
                    <a:pt x="334011" y="430941"/>
                    <a:pt x="215294" y="430941"/>
                  </a:cubicBezTo>
                  <a:close/>
                  <a:moveTo>
                    <a:pt x="215294" y="2946"/>
                  </a:moveTo>
                  <a:cubicBezTo>
                    <a:pt x="98201" y="2946"/>
                    <a:pt x="2946" y="98210"/>
                    <a:pt x="2946" y="215295"/>
                  </a:cubicBezTo>
                  <a:cubicBezTo>
                    <a:pt x="2946" y="332380"/>
                    <a:pt x="98209" y="427995"/>
                    <a:pt x="215294" y="427995"/>
                  </a:cubicBezTo>
                  <a:cubicBezTo>
                    <a:pt x="332380" y="427995"/>
                    <a:pt x="427643" y="332732"/>
                    <a:pt x="427643" y="215647"/>
                  </a:cubicBezTo>
                  <a:cubicBezTo>
                    <a:pt x="427643" y="98561"/>
                    <a:pt x="332380" y="2946"/>
                    <a:pt x="215294" y="294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 name="Google Shape;360;p40">
              <a:extLst>
                <a:ext uri="{FF2B5EF4-FFF2-40B4-BE49-F238E27FC236}">
                  <a16:creationId xmlns:a16="http://schemas.microsoft.com/office/drawing/2014/main" id="{1334D4CD-9010-2ED6-B8F9-92295B8A035A}"/>
                </a:ext>
              </a:extLst>
            </p:cNvPr>
            <p:cNvSpPr/>
            <p:nvPr/>
          </p:nvSpPr>
          <p:spPr>
            <a:xfrm>
              <a:off x="554752" y="526562"/>
              <a:ext cx="1741945" cy="1743347"/>
            </a:xfrm>
            <a:custGeom>
              <a:avLst/>
              <a:gdLst/>
              <a:ahLst/>
              <a:cxnLst/>
              <a:rect l="l" t="t" r="r" b="b"/>
              <a:pathLst>
                <a:path w="404868" h="405194" extrusionOk="0">
                  <a:moveTo>
                    <a:pt x="202430" y="405195"/>
                  </a:moveTo>
                  <a:cubicBezTo>
                    <a:pt x="90807" y="405195"/>
                    <a:pt x="0" y="314388"/>
                    <a:pt x="0" y="202765"/>
                  </a:cubicBezTo>
                  <a:cubicBezTo>
                    <a:pt x="0" y="91141"/>
                    <a:pt x="90807" y="0"/>
                    <a:pt x="202430" y="0"/>
                  </a:cubicBezTo>
                  <a:cubicBezTo>
                    <a:pt x="314053" y="0"/>
                    <a:pt x="404869" y="90806"/>
                    <a:pt x="404869" y="202430"/>
                  </a:cubicBezTo>
                  <a:cubicBezTo>
                    <a:pt x="404869" y="314053"/>
                    <a:pt x="314053" y="405195"/>
                    <a:pt x="202430" y="405195"/>
                  </a:cubicBezTo>
                  <a:close/>
                  <a:moveTo>
                    <a:pt x="202430" y="2834"/>
                  </a:moveTo>
                  <a:cubicBezTo>
                    <a:pt x="92370" y="2834"/>
                    <a:pt x="2843" y="92370"/>
                    <a:pt x="2843" y="202421"/>
                  </a:cubicBezTo>
                  <a:cubicBezTo>
                    <a:pt x="2843" y="312473"/>
                    <a:pt x="92378" y="402352"/>
                    <a:pt x="202430" y="402352"/>
                  </a:cubicBezTo>
                  <a:cubicBezTo>
                    <a:pt x="312482" y="402352"/>
                    <a:pt x="402026" y="312816"/>
                    <a:pt x="402026" y="202765"/>
                  </a:cubicBezTo>
                  <a:cubicBezTo>
                    <a:pt x="402026" y="92713"/>
                    <a:pt x="312482" y="2834"/>
                    <a:pt x="202430" y="283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 name="Google Shape;361;p40">
              <a:extLst>
                <a:ext uri="{FF2B5EF4-FFF2-40B4-BE49-F238E27FC236}">
                  <a16:creationId xmlns:a16="http://schemas.microsoft.com/office/drawing/2014/main" id="{51938482-4EAC-1AE2-8FC4-107ACC8D1578}"/>
                </a:ext>
              </a:extLst>
            </p:cNvPr>
            <p:cNvSpPr/>
            <p:nvPr/>
          </p:nvSpPr>
          <p:spPr>
            <a:xfrm>
              <a:off x="610079" y="581958"/>
              <a:ext cx="1631284" cy="1632652"/>
            </a:xfrm>
            <a:custGeom>
              <a:avLst/>
              <a:gdLst/>
              <a:ahLst/>
              <a:cxnLst/>
              <a:rect l="l" t="t" r="r" b="b"/>
              <a:pathLst>
                <a:path w="379148" h="379466" extrusionOk="0">
                  <a:moveTo>
                    <a:pt x="189574" y="379458"/>
                  </a:moveTo>
                  <a:cubicBezTo>
                    <a:pt x="85044" y="379458"/>
                    <a:pt x="0" y="294413"/>
                    <a:pt x="0" y="189884"/>
                  </a:cubicBezTo>
                  <a:cubicBezTo>
                    <a:pt x="0" y="85354"/>
                    <a:pt x="85044" y="0"/>
                    <a:pt x="189574" y="0"/>
                  </a:cubicBezTo>
                  <a:cubicBezTo>
                    <a:pt x="294104" y="0"/>
                    <a:pt x="379148" y="85036"/>
                    <a:pt x="379148" y="189574"/>
                  </a:cubicBezTo>
                  <a:cubicBezTo>
                    <a:pt x="379148" y="294113"/>
                    <a:pt x="294104" y="379466"/>
                    <a:pt x="189574" y="379466"/>
                  </a:cubicBezTo>
                  <a:close/>
                  <a:moveTo>
                    <a:pt x="189574" y="2739"/>
                  </a:moveTo>
                  <a:cubicBezTo>
                    <a:pt x="86547" y="2739"/>
                    <a:pt x="2740" y="86556"/>
                    <a:pt x="2740" y="189574"/>
                  </a:cubicBezTo>
                  <a:cubicBezTo>
                    <a:pt x="2740" y="292593"/>
                    <a:pt x="86556" y="376727"/>
                    <a:pt x="189574" y="376727"/>
                  </a:cubicBezTo>
                  <a:cubicBezTo>
                    <a:pt x="292593" y="376727"/>
                    <a:pt x="376409" y="292910"/>
                    <a:pt x="376409" y="189892"/>
                  </a:cubicBezTo>
                  <a:cubicBezTo>
                    <a:pt x="376409" y="86874"/>
                    <a:pt x="292593" y="2748"/>
                    <a:pt x="189574" y="27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 name="Google Shape;362;p40">
              <a:extLst>
                <a:ext uri="{FF2B5EF4-FFF2-40B4-BE49-F238E27FC236}">
                  <a16:creationId xmlns:a16="http://schemas.microsoft.com/office/drawing/2014/main" id="{DD16846D-923C-F34E-DB89-0735DE2A7BAE}"/>
                </a:ext>
              </a:extLst>
            </p:cNvPr>
            <p:cNvSpPr/>
            <p:nvPr/>
          </p:nvSpPr>
          <p:spPr>
            <a:xfrm>
              <a:off x="665406" y="637324"/>
              <a:ext cx="1520658" cy="1521880"/>
            </a:xfrm>
            <a:custGeom>
              <a:avLst/>
              <a:gdLst/>
              <a:ahLst/>
              <a:cxnLst/>
              <a:rect l="l" t="t" r="r" b="b"/>
              <a:pathLst>
                <a:path w="353436" h="353720" extrusionOk="0">
                  <a:moveTo>
                    <a:pt x="176718" y="353720"/>
                  </a:moveTo>
                  <a:cubicBezTo>
                    <a:pt x="79273" y="353720"/>
                    <a:pt x="0" y="274447"/>
                    <a:pt x="0" y="177002"/>
                  </a:cubicBezTo>
                  <a:cubicBezTo>
                    <a:pt x="0" y="79557"/>
                    <a:pt x="79273" y="0"/>
                    <a:pt x="176718" y="0"/>
                  </a:cubicBezTo>
                  <a:cubicBezTo>
                    <a:pt x="274163" y="0"/>
                    <a:pt x="353436" y="79273"/>
                    <a:pt x="353436" y="176719"/>
                  </a:cubicBezTo>
                  <a:cubicBezTo>
                    <a:pt x="353436" y="274163"/>
                    <a:pt x="274163" y="353720"/>
                    <a:pt x="176718" y="353720"/>
                  </a:cubicBezTo>
                  <a:close/>
                  <a:moveTo>
                    <a:pt x="176718" y="2637"/>
                  </a:moveTo>
                  <a:cubicBezTo>
                    <a:pt x="80733" y="2637"/>
                    <a:pt x="2636" y="80733"/>
                    <a:pt x="2636" y="176719"/>
                  </a:cubicBezTo>
                  <a:cubicBezTo>
                    <a:pt x="2636" y="272704"/>
                    <a:pt x="80733" y="351084"/>
                    <a:pt x="176718" y="351084"/>
                  </a:cubicBezTo>
                  <a:cubicBezTo>
                    <a:pt x="272703" y="351084"/>
                    <a:pt x="350800" y="272987"/>
                    <a:pt x="350800" y="177002"/>
                  </a:cubicBezTo>
                  <a:cubicBezTo>
                    <a:pt x="350800" y="81017"/>
                    <a:pt x="272703" y="2637"/>
                    <a:pt x="176718" y="26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 name="Google Shape;363;p40">
              <a:extLst>
                <a:ext uri="{FF2B5EF4-FFF2-40B4-BE49-F238E27FC236}">
                  <a16:creationId xmlns:a16="http://schemas.microsoft.com/office/drawing/2014/main" id="{F7FB9CD7-1F04-0992-7319-8C815AAD3192}"/>
                </a:ext>
              </a:extLst>
            </p:cNvPr>
            <p:cNvSpPr/>
            <p:nvPr/>
          </p:nvSpPr>
          <p:spPr>
            <a:xfrm>
              <a:off x="720767" y="692685"/>
              <a:ext cx="1409959" cy="1411143"/>
            </a:xfrm>
            <a:custGeom>
              <a:avLst/>
              <a:gdLst/>
              <a:ahLst/>
              <a:cxnLst/>
              <a:rect l="l" t="t" r="r" b="b"/>
              <a:pathLst>
                <a:path w="327707" h="327982" extrusionOk="0">
                  <a:moveTo>
                    <a:pt x="163854" y="327983"/>
                  </a:moveTo>
                  <a:cubicBezTo>
                    <a:pt x="73502" y="327983"/>
                    <a:pt x="0" y="254480"/>
                    <a:pt x="0" y="164129"/>
                  </a:cubicBezTo>
                  <a:cubicBezTo>
                    <a:pt x="0" y="73777"/>
                    <a:pt x="73502" y="0"/>
                    <a:pt x="163854" y="0"/>
                  </a:cubicBezTo>
                  <a:cubicBezTo>
                    <a:pt x="254205" y="0"/>
                    <a:pt x="327708" y="73511"/>
                    <a:pt x="327708" y="163863"/>
                  </a:cubicBezTo>
                  <a:cubicBezTo>
                    <a:pt x="327708" y="254214"/>
                    <a:pt x="254205" y="327983"/>
                    <a:pt x="163854" y="327983"/>
                  </a:cubicBezTo>
                  <a:close/>
                  <a:moveTo>
                    <a:pt x="163854" y="2534"/>
                  </a:moveTo>
                  <a:cubicBezTo>
                    <a:pt x="74902" y="2534"/>
                    <a:pt x="2533" y="74902"/>
                    <a:pt x="2533" y="163854"/>
                  </a:cubicBezTo>
                  <a:cubicBezTo>
                    <a:pt x="2533" y="252806"/>
                    <a:pt x="74902" y="325441"/>
                    <a:pt x="163854" y="325441"/>
                  </a:cubicBezTo>
                  <a:cubicBezTo>
                    <a:pt x="252805" y="325441"/>
                    <a:pt x="325174" y="253072"/>
                    <a:pt x="325174" y="164120"/>
                  </a:cubicBezTo>
                  <a:cubicBezTo>
                    <a:pt x="325174" y="75169"/>
                    <a:pt x="252805" y="2534"/>
                    <a:pt x="163854" y="253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364;p40">
              <a:extLst>
                <a:ext uri="{FF2B5EF4-FFF2-40B4-BE49-F238E27FC236}">
                  <a16:creationId xmlns:a16="http://schemas.microsoft.com/office/drawing/2014/main" id="{C8BCD051-1FA3-C58D-6F9D-C2CF41EAA065}"/>
                </a:ext>
              </a:extLst>
            </p:cNvPr>
            <p:cNvSpPr/>
            <p:nvPr/>
          </p:nvSpPr>
          <p:spPr>
            <a:xfrm>
              <a:off x="776129" y="748124"/>
              <a:ext cx="1299260" cy="1300336"/>
            </a:xfrm>
            <a:custGeom>
              <a:avLst/>
              <a:gdLst/>
              <a:ahLst/>
              <a:cxnLst/>
              <a:rect l="l" t="t" r="r" b="b"/>
              <a:pathLst>
                <a:path w="301978" h="302228" extrusionOk="0">
                  <a:moveTo>
                    <a:pt x="150989" y="302228"/>
                  </a:moveTo>
                  <a:cubicBezTo>
                    <a:pt x="67731" y="302228"/>
                    <a:pt x="0" y="234488"/>
                    <a:pt x="0" y="151239"/>
                  </a:cubicBezTo>
                  <a:cubicBezTo>
                    <a:pt x="0" y="67989"/>
                    <a:pt x="67740" y="0"/>
                    <a:pt x="150989" y="0"/>
                  </a:cubicBezTo>
                  <a:cubicBezTo>
                    <a:pt x="234239" y="0"/>
                    <a:pt x="301979" y="67740"/>
                    <a:pt x="301979" y="150990"/>
                  </a:cubicBezTo>
                  <a:cubicBezTo>
                    <a:pt x="301979" y="234239"/>
                    <a:pt x="234239" y="302228"/>
                    <a:pt x="150989" y="302228"/>
                  </a:cubicBezTo>
                  <a:close/>
                  <a:moveTo>
                    <a:pt x="150989" y="2430"/>
                  </a:moveTo>
                  <a:cubicBezTo>
                    <a:pt x="69071" y="2430"/>
                    <a:pt x="2430" y="69071"/>
                    <a:pt x="2430" y="150990"/>
                  </a:cubicBezTo>
                  <a:cubicBezTo>
                    <a:pt x="2430" y="232908"/>
                    <a:pt x="69071" y="299798"/>
                    <a:pt x="150989" y="299798"/>
                  </a:cubicBezTo>
                  <a:cubicBezTo>
                    <a:pt x="232908" y="299798"/>
                    <a:pt x="299548" y="233157"/>
                    <a:pt x="299548" y="151239"/>
                  </a:cubicBezTo>
                  <a:cubicBezTo>
                    <a:pt x="299548" y="69320"/>
                    <a:pt x="232908" y="2430"/>
                    <a:pt x="150989" y="243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365;p40">
              <a:extLst>
                <a:ext uri="{FF2B5EF4-FFF2-40B4-BE49-F238E27FC236}">
                  <a16:creationId xmlns:a16="http://schemas.microsoft.com/office/drawing/2014/main" id="{59E25C31-4C98-02B7-99D7-13DDC100DB30}"/>
                </a:ext>
              </a:extLst>
            </p:cNvPr>
            <p:cNvSpPr/>
            <p:nvPr/>
          </p:nvSpPr>
          <p:spPr>
            <a:xfrm>
              <a:off x="831421" y="803485"/>
              <a:ext cx="1188712" cy="1189637"/>
            </a:xfrm>
            <a:custGeom>
              <a:avLst/>
              <a:gdLst/>
              <a:ahLst/>
              <a:cxnLst/>
              <a:rect l="l" t="t" r="r" b="b"/>
              <a:pathLst>
                <a:path w="276284" h="276499" extrusionOk="0">
                  <a:moveTo>
                    <a:pt x="138142" y="276499"/>
                  </a:moveTo>
                  <a:cubicBezTo>
                    <a:pt x="61969" y="276499"/>
                    <a:pt x="0" y="214530"/>
                    <a:pt x="0" y="138357"/>
                  </a:cubicBezTo>
                  <a:cubicBezTo>
                    <a:pt x="0" y="62184"/>
                    <a:pt x="61969" y="0"/>
                    <a:pt x="138142" y="0"/>
                  </a:cubicBezTo>
                  <a:cubicBezTo>
                    <a:pt x="214315" y="0"/>
                    <a:pt x="276284" y="61969"/>
                    <a:pt x="276284" y="138143"/>
                  </a:cubicBezTo>
                  <a:cubicBezTo>
                    <a:pt x="276284" y="214315"/>
                    <a:pt x="214315" y="276499"/>
                    <a:pt x="138142" y="276499"/>
                  </a:cubicBezTo>
                  <a:close/>
                  <a:moveTo>
                    <a:pt x="138142" y="2336"/>
                  </a:moveTo>
                  <a:cubicBezTo>
                    <a:pt x="63257" y="2336"/>
                    <a:pt x="2336" y="63257"/>
                    <a:pt x="2336" y="138143"/>
                  </a:cubicBezTo>
                  <a:cubicBezTo>
                    <a:pt x="2336" y="213027"/>
                    <a:pt x="63257" y="274172"/>
                    <a:pt x="138142" y="274172"/>
                  </a:cubicBezTo>
                  <a:cubicBezTo>
                    <a:pt x="213027" y="274172"/>
                    <a:pt x="273949" y="213251"/>
                    <a:pt x="273949" y="138366"/>
                  </a:cubicBezTo>
                  <a:cubicBezTo>
                    <a:pt x="273949" y="63481"/>
                    <a:pt x="213027" y="2336"/>
                    <a:pt x="138142" y="233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366;p40">
              <a:extLst>
                <a:ext uri="{FF2B5EF4-FFF2-40B4-BE49-F238E27FC236}">
                  <a16:creationId xmlns:a16="http://schemas.microsoft.com/office/drawing/2014/main" id="{7DFA5F80-BD81-2EF8-8952-7DC595BC4FDC}"/>
                </a:ext>
              </a:extLst>
            </p:cNvPr>
            <p:cNvSpPr/>
            <p:nvPr/>
          </p:nvSpPr>
          <p:spPr>
            <a:xfrm>
              <a:off x="886782" y="858885"/>
              <a:ext cx="1078013" cy="1078899"/>
            </a:xfrm>
            <a:custGeom>
              <a:avLst/>
              <a:gdLst/>
              <a:ahLst/>
              <a:cxnLst/>
              <a:rect l="l" t="t" r="r" b="b"/>
              <a:pathLst>
                <a:path w="250555" h="250761" extrusionOk="0">
                  <a:moveTo>
                    <a:pt x="125278" y="250762"/>
                  </a:moveTo>
                  <a:cubicBezTo>
                    <a:pt x="56198" y="250762"/>
                    <a:pt x="0" y="194564"/>
                    <a:pt x="0" y="125484"/>
                  </a:cubicBezTo>
                  <a:cubicBezTo>
                    <a:pt x="0" y="56404"/>
                    <a:pt x="56198" y="0"/>
                    <a:pt x="125278" y="0"/>
                  </a:cubicBezTo>
                  <a:cubicBezTo>
                    <a:pt x="194358" y="0"/>
                    <a:pt x="250556" y="56198"/>
                    <a:pt x="250556" y="125278"/>
                  </a:cubicBezTo>
                  <a:cubicBezTo>
                    <a:pt x="250556" y="194357"/>
                    <a:pt x="194358" y="250762"/>
                    <a:pt x="125278" y="250762"/>
                  </a:cubicBezTo>
                  <a:close/>
                  <a:moveTo>
                    <a:pt x="125278" y="2233"/>
                  </a:moveTo>
                  <a:cubicBezTo>
                    <a:pt x="57435" y="2233"/>
                    <a:pt x="2233" y="57435"/>
                    <a:pt x="2233" y="125278"/>
                  </a:cubicBezTo>
                  <a:cubicBezTo>
                    <a:pt x="2233" y="193121"/>
                    <a:pt x="57435" y="248529"/>
                    <a:pt x="125278" y="248529"/>
                  </a:cubicBezTo>
                  <a:cubicBezTo>
                    <a:pt x="193121" y="248529"/>
                    <a:pt x="248323" y="193327"/>
                    <a:pt x="248323" y="125484"/>
                  </a:cubicBezTo>
                  <a:cubicBezTo>
                    <a:pt x="248323" y="57641"/>
                    <a:pt x="193121" y="2233"/>
                    <a:pt x="125278" y="223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367;p40">
              <a:extLst>
                <a:ext uri="{FF2B5EF4-FFF2-40B4-BE49-F238E27FC236}">
                  <a16:creationId xmlns:a16="http://schemas.microsoft.com/office/drawing/2014/main" id="{9D052C9A-9D1F-9ACC-F4A0-E94BF75D5DA1}"/>
                </a:ext>
              </a:extLst>
            </p:cNvPr>
            <p:cNvSpPr/>
            <p:nvPr/>
          </p:nvSpPr>
          <p:spPr>
            <a:xfrm>
              <a:off x="942144" y="914251"/>
              <a:ext cx="967314" cy="968127"/>
            </a:xfrm>
            <a:custGeom>
              <a:avLst/>
              <a:gdLst/>
              <a:ahLst/>
              <a:cxnLst/>
              <a:rect l="l" t="t" r="r" b="b"/>
              <a:pathLst>
                <a:path w="224826" h="225015" extrusionOk="0">
                  <a:moveTo>
                    <a:pt x="112413" y="225016"/>
                  </a:moveTo>
                  <a:cubicBezTo>
                    <a:pt x="50427" y="225016"/>
                    <a:pt x="0" y="174588"/>
                    <a:pt x="0" y="112602"/>
                  </a:cubicBezTo>
                  <a:cubicBezTo>
                    <a:pt x="0" y="50616"/>
                    <a:pt x="50427" y="0"/>
                    <a:pt x="112413" y="0"/>
                  </a:cubicBezTo>
                  <a:cubicBezTo>
                    <a:pt x="174400" y="0"/>
                    <a:pt x="224827" y="50427"/>
                    <a:pt x="224827" y="112413"/>
                  </a:cubicBezTo>
                  <a:cubicBezTo>
                    <a:pt x="224827" y="174400"/>
                    <a:pt x="174400" y="225016"/>
                    <a:pt x="112413" y="225016"/>
                  </a:cubicBezTo>
                  <a:close/>
                  <a:moveTo>
                    <a:pt x="112413" y="2130"/>
                  </a:moveTo>
                  <a:cubicBezTo>
                    <a:pt x="51604" y="2130"/>
                    <a:pt x="2130" y="51604"/>
                    <a:pt x="2130" y="112413"/>
                  </a:cubicBezTo>
                  <a:cubicBezTo>
                    <a:pt x="2130" y="173223"/>
                    <a:pt x="51604" y="222886"/>
                    <a:pt x="112413" y="222886"/>
                  </a:cubicBezTo>
                  <a:cubicBezTo>
                    <a:pt x="173223" y="222886"/>
                    <a:pt x="222697" y="173412"/>
                    <a:pt x="222697" y="112602"/>
                  </a:cubicBezTo>
                  <a:cubicBezTo>
                    <a:pt x="222697" y="51793"/>
                    <a:pt x="173223" y="2130"/>
                    <a:pt x="112413" y="213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368;p40">
              <a:extLst>
                <a:ext uri="{FF2B5EF4-FFF2-40B4-BE49-F238E27FC236}">
                  <a16:creationId xmlns:a16="http://schemas.microsoft.com/office/drawing/2014/main" id="{3B57AC39-3943-4DAE-97E3-36AD5E80560F}"/>
                </a:ext>
              </a:extLst>
            </p:cNvPr>
            <p:cNvSpPr/>
            <p:nvPr/>
          </p:nvSpPr>
          <p:spPr>
            <a:xfrm>
              <a:off x="997471" y="969685"/>
              <a:ext cx="856692" cy="857394"/>
            </a:xfrm>
            <a:custGeom>
              <a:avLst/>
              <a:gdLst/>
              <a:ahLst/>
              <a:cxnLst/>
              <a:rect l="l" t="t" r="r" b="b"/>
              <a:pathLst>
                <a:path w="199115" h="199278" extrusionOk="0">
                  <a:moveTo>
                    <a:pt x="99557" y="199270"/>
                  </a:moveTo>
                  <a:cubicBezTo>
                    <a:pt x="44665" y="199270"/>
                    <a:pt x="0" y="154605"/>
                    <a:pt x="0" y="99712"/>
                  </a:cubicBezTo>
                  <a:cubicBezTo>
                    <a:pt x="0" y="44819"/>
                    <a:pt x="44656" y="0"/>
                    <a:pt x="99557" y="0"/>
                  </a:cubicBezTo>
                  <a:cubicBezTo>
                    <a:pt x="154459" y="0"/>
                    <a:pt x="199115" y="44656"/>
                    <a:pt x="199115" y="99558"/>
                  </a:cubicBezTo>
                  <a:cubicBezTo>
                    <a:pt x="199115" y="154459"/>
                    <a:pt x="154459" y="199278"/>
                    <a:pt x="99557" y="199278"/>
                  </a:cubicBezTo>
                  <a:close/>
                  <a:moveTo>
                    <a:pt x="99557" y="2027"/>
                  </a:moveTo>
                  <a:cubicBezTo>
                    <a:pt x="45781" y="2027"/>
                    <a:pt x="2035" y="45781"/>
                    <a:pt x="2035" y="99549"/>
                  </a:cubicBezTo>
                  <a:cubicBezTo>
                    <a:pt x="2035" y="153317"/>
                    <a:pt x="45790" y="197243"/>
                    <a:pt x="99557" y="197243"/>
                  </a:cubicBezTo>
                  <a:cubicBezTo>
                    <a:pt x="153325" y="197243"/>
                    <a:pt x="197080" y="153488"/>
                    <a:pt x="197080" y="99712"/>
                  </a:cubicBezTo>
                  <a:cubicBezTo>
                    <a:pt x="197080" y="45936"/>
                    <a:pt x="153325" y="2027"/>
                    <a:pt x="99557" y="202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369;p40">
              <a:extLst>
                <a:ext uri="{FF2B5EF4-FFF2-40B4-BE49-F238E27FC236}">
                  <a16:creationId xmlns:a16="http://schemas.microsoft.com/office/drawing/2014/main" id="{0DADE316-D5CD-F622-A7B2-FFBEE6E7B4ED}"/>
                </a:ext>
              </a:extLst>
            </p:cNvPr>
            <p:cNvSpPr/>
            <p:nvPr/>
          </p:nvSpPr>
          <p:spPr>
            <a:xfrm>
              <a:off x="1052798" y="1025051"/>
              <a:ext cx="746028" cy="746621"/>
            </a:xfrm>
            <a:custGeom>
              <a:avLst/>
              <a:gdLst/>
              <a:ahLst/>
              <a:cxnLst/>
              <a:rect l="l" t="t" r="r" b="b"/>
              <a:pathLst>
                <a:path w="173394" h="173532" extrusionOk="0">
                  <a:moveTo>
                    <a:pt x="86702" y="173532"/>
                  </a:moveTo>
                  <a:cubicBezTo>
                    <a:pt x="38894" y="173532"/>
                    <a:pt x="0" y="134647"/>
                    <a:pt x="0" y="86839"/>
                  </a:cubicBezTo>
                  <a:cubicBezTo>
                    <a:pt x="0" y="39031"/>
                    <a:pt x="38894" y="0"/>
                    <a:pt x="86702" y="0"/>
                  </a:cubicBezTo>
                  <a:cubicBezTo>
                    <a:pt x="134510" y="0"/>
                    <a:pt x="173395" y="38894"/>
                    <a:pt x="173395" y="86702"/>
                  </a:cubicBezTo>
                  <a:cubicBezTo>
                    <a:pt x="173395" y="134510"/>
                    <a:pt x="134510" y="173532"/>
                    <a:pt x="86702" y="173532"/>
                  </a:cubicBezTo>
                  <a:close/>
                  <a:moveTo>
                    <a:pt x="86702" y="1924"/>
                  </a:moveTo>
                  <a:cubicBezTo>
                    <a:pt x="39959" y="1924"/>
                    <a:pt x="1932" y="39950"/>
                    <a:pt x="1932" y="86693"/>
                  </a:cubicBezTo>
                  <a:cubicBezTo>
                    <a:pt x="1932" y="133436"/>
                    <a:pt x="39959" y="171600"/>
                    <a:pt x="86702" y="171600"/>
                  </a:cubicBezTo>
                  <a:cubicBezTo>
                    <a:pt x="133445" y="171600"/>
                    <a:pt x="171471" y="133574"/>
                    <a:pt x="171471" y="86830"/>
                  </a:cubicBezTo>
                  <a:cubicBezTo>
                    <a:pt x="171471" y="40088"/>
                    <a:pt x="133445" y="1915"/>
                    <a:pt x="86702" y="191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370;p40">
              <a:extLst>
                <a:ext uri="{FF2B5EF4-FFF2-40B4-BE49-F238E27FC236}">
                  <a16:creationId xmlns:a16="http://schemas.microsoft.com/office/drawing/2014/main" id="{40B396D7-1613-22F8-92CD-3FC0BAFDA2AD}"/>
                </a:ext>
              </a:extLst>
            </p:cNvPr>
            <p:cNvSpPr/>
            <p:nvPr/>
          </p:nvSpPr>
          <p:spPr>
            <a:xfrm>
              <a:off x="1108159" y="1080485"/>
              <a:ext cx="635367" cy="635849"/>
            </a:xfrm>
            <a:custGeom>
              <a:avLst/>
              <a:gdLst/>
              <a:ahLst/>
              <a:cxnLst/>
              <a:rect l="l" t="t" r="r" b="b"/>
              <a:pathLst>
                <a:path w="147674" h="147786" extrusionOk="0">
                  <a:moveTo>
                    <a:pt x="73837" y="147786"/>
                  </a:moveTo>
                  <a:cubicBezTo>
                    <a:pt x="33123" y="147786"/>
                    <a:pt x="0" y="114663"/>
                    <a:pt x="0" y="73949"/>
                  </a:cubicBezTo>
                  <a:cubicBezTo>
                    <a:pt x="0" y="33235"/>
                    <a:pt x="33123" y="0"/>
                    <a:pt x="73837" y="0"/>
                  </a:cubicBezTo>
                  <a:cubicBezTo>
                    <a:pt x="114552" y="0"/>
                    <a:pt x="147675" y="33123"/>
                    <a:pt x="147675" y="73829"/>
                  </a:cubicBezTo>
                  <a:cubicBezTo>
                    <a:pt x="147675" y="114535"/>
                    <a:pt x="114552" y="147786"/>
                    <a:pt x="73837" y="147786"/>
                  </a:cubicBezTo>
                  <a:close/>
                  <a:moveTo>
                    <a:pt x="73837" y="1821"/>
                  </a:moveTo>
                  <a:cubicBezTo>
                    <a:pt x="34128" y="1821"/>
                    <a:pt x="1829" y="34119"/>
                    <a:pt x="1829" y="73829"/>
                  </a:cubicBezTo>
                  <a:cubicBezTo>
                    <a:pt x="1829" y="113538"/>
                    <a:pt x="34136" y="145957"/>
                    <a:pt x="73837" y="145957"/>
                  </a:cubicBezTo>
                  <a:cubicBezTo>
                    <a:pt x="113539" y="145957"/>
                    <a:pt x="145845" y="113650"/>
                    <a:pt x="145845" y="73949"/>
                  </a:cubicBezTo>
                  <a:cubicBezTo>
                    <a:pt x="145845" y="34248"/>
                    <a:pt x="113539" y="1821"/>
                    <a:pt x="73837" y="182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371;p40">
              <a:extLst>
                <a:ext uri="{FF2B5EF4-FFF2-40B4-BE49-F238E27FC236}">
                  <a16:creationId xmlns:a16="http://schemas.microsoft.com/office/drawing/2014/main" id="{DFDBC620-C099-9DB8-BA5B-8AADDD0AC998}"/>
                </a:ext>
              </a:extLst>
            </p:cNvPr>
            <p:cNvSpPr/>
            <p:nvPr/>
          </p:nvSpPr>
          <p:spPr>
            <a:xfrm>
              <a:off x="1163525" y="1135851"/>
              <a:ext cx="524668" cy="525112"/>
            </a:xfrm>
            <a:custGeom>
              <a:avLst/>
              <a:gdLst/>
              <a:ahLst/>
              <a:cxnLst/>
              <a:rect l="l" t="t" r="r" b="b"/>
              <a:pathLst>
                <a:path w="121945" h="122048" extrusionOk="0">
                  <a:moveTo>
                    <a:pt x="60973" y="122049"/>
                  </a:moveTo>
                  <a:cubicBezTo>
                    <a:pt x="27352" y="122049"/>
                    <a:pt x="0" y="94697"/>
                    <a:pt x="0" y="61076"/>
                  </a:cubicBezTo>
                  <a:cubicBezTo>
                    <a:pt x="0" y="27455"/>
                    <a:pt x="27352" y="0"/>
                    <a:pt x="60973" y="0"/>
                  </a:cubicBezTo>
                  <a:cubicBezTo>
                    <a:pt x="94594" y="0"/>
                    <a:pt x="121946" y="27352"/>
                    <a:pt x="121946" y="60973"/>
                  </a:cubicBezTo>
                  <a:cubicBezTo>
                    <a:pt x="121946" y="94594"/>
                    <a:pt x="94594" y="122049"/>
                    <a:pt x="60973" y="122049"/>
                  </a:cubicBezTo>
                  <a:close/>
                  <a:moveTo>
                    <a:pt x="60973" y="1718"/>
                  </a:moveTo>
                  <a:cubicBezTo>
                    <a:pt x="28297" y="1718"/>
                    <a:pt x="1718" y="28297"/>
                    <a:pt x="1718" y="60973"/>
                  </a:cubicBezTo>
                  <a:cubicBezTo>
                    <a:pt x="1718" y="93649"/>
                    <a:pt x="28297" y="120323"/>
                    <a:pt x="60973" y="120323"/>
                  </a:cubicBezTo>
                  <a:cubicBezTo>
                    <a:pt x="93649" y="120323"/>
                    <a:pt x="120228" y="93744"/>
                    <a:pt x="120228" y="61067"/>
                  </a:cubicBezTo>
                  <a:cubicBezTo>
                    <a:pt x="120228" y="28391"/>
                    <a:pt x="93649" y="1718"/>
                    <a:pt x="60973" y="171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372;p40">
              <a:extLst>
                <a:ext uri="{FF2B5EF4-FFF2-40B4-BE49-F238E27FC236}">
                  <a16:creationId xmlns:a16="http://schemas.microsoft.com/office/drawing/2014/main" id="{BE4234F6-3AC6-699F-E292-81BA07E62D9F}"/>
                </a:ext>
              </a:extLst>
            </p:cNvPr>
            <p:cNvSpPr/>
            <p:nvPr/>
          </p:nvSpPr>
          <p:spPr>
            <a:xfrm>
              <a:off x="1218851" y="1191212"/>
              <a:ext cx="414042" cy="414378"/>
            </a:xfrm>
            <a:custGeom>
              <a:avLst/>
              <a:gdLst/>
              <a:ahLst/>
              <a:cxnLst/>
              <a:rect l="l" t="t" r="r" b="b"/>
              <a:pathLst>
                <a:path w="96233" h="96311" extrusionOk="0">
                  <a:moveTo>
                    <a:pt x="48117" y="96311"/>
                  </a:moveTo>
                  <a:cubicBezTo>
                    <a:pt x="21589" y="96311"/>
                    <a:pt x="0" y="74722"/>
                    <a:pt x="0" y="48194"/>
                  </a:cubicBezTo>
                  <a:cubicBezTo>
                    <a:pt x="0" y="21667"/>
                    <a:pt x="21589" y="0"/>
                    <a:pt x="48117" y="0"/>
                  </a:cubicBezTo>
                  <a:cubicBezTo>
                    <a:pt x="74644" y="0"/>
                    <a:pt x="96234" y="21590"/>
                    <a:pt x="96234" y="48117"/>
                  </a:cubicBezTo>
                  <a:cubicBezTo>
                    <a:pt x="96234" y="74644"/>
                    <a:pt x="74644" y="96311"/>
                    <a:pt x="48117" y="96311"/>
                  </a:cubicBezTo>
                  <a:close/>
                  <a:moveTo>
                    <a:pt x="48117" y="1623"/>
                  </a:moveTo>
                  <a:cubicBezTo>
                    <a:pt x="22483" y="1623"/>
                    <a:pt x="1623" y="22483"/>
                    <a:pt x="1623" y="48117"/>
                  </a:cubicBezTo>
                  <a:cubicBezTo>
                    <a:pt x="1623" y="73751"/>
                    <a:pt x="22483" y="94689"/>
                    <a:pt x="48117" y="94689"/>
                  </a:cubicBezTo>
                  <a:cubicBezTo>
                    <a:pt x="73751" y="94689"/>
                    <a:pt x="94611" y="73829"/>
                    <a:pt x="94611" y="48194"/>
                  </a:cubicBezTo>
                  <a:cubicBezTo>
                    <a:pt x="94611" y="22560"/>
                    <a:pt x="73751" y="1623"/>
                    <a:pt x="48117" y="162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3691722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9" name="Google Shape;379;p41"/>
          <p:cNvSpPr txBox="1">
            <a:spLocks noGrp="1"/>
          </p:cNvSpPr>
          <p:nvPr>
            <p:ph type="title"/>
          </p:nvPr>
        </p:nvSpPr>
        <p:spPr>
          <a:xfrm>
            <a:off x="715050" y="519638"/>
            <a:ext cx="77139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Model</a:t>
            </a:r>
            <a:endParaRPr dirty="0"/>
          </a:p>
        </p:txBody>
      </p:sp>
      <p:sp>
        <p:nvSpPr>
          <p:cNvPr id="18" name="Google Shape;346;p39">
            <a:extLst>
              <a:ext uri="{FF2B5EF4-FFF2-40B4-BE49-F238E27FC236}">
                <a16:creationId xmlns:a16="http://schemas.microsoft.com/office/drawing/2014/main" id="{0BBDEA8E-9C55-A94D-58E9-BBF97ABB6F37}"/>
              </a:ext>
            </a:extLst>
          </p:cNvPr>
          <p:cNvSpPr txBox="1">
            <a:spLocks noGrp="1"/>
          </p:cNvSpPr>
          <p:nvPr>
            <p:ph type="subTitle" idx="1"/>
          </p:nvPr>
        </p:nvSpPr>
        <p:spPr>
          <a:xfrm>
            <a:off x="715050" y="1353957"/>
            <a:ext cx="8014372" cy="291633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US" dirty="0">
                <a:latin typeface="Barlow" panose="00000500000000000000" pitchFamily="2" charset="0"/>
              </a:rPr>
              <a:t>Chia </a:t>
            </a:r>
            <a:r>
              <a:rPr lang="en-US" dirty="0" err="1">
                <a:latin typeface="Barlow" panose="00000500000000000000" pitchFamily="2" charset="0"/>
              </a:rPr>
              <a:t>tập</a:t>
            </a:r>
            <a:r>
              <a:rPr lang="en-US" dirty="0">
                <a:latin typeface="Barlow" panose="00000500000000000000" pitchFamily="2" charset="0"/>
              </a:rPr>
              <a:t> </a:t>
            </a:r>
            <a:r>
              <a:rPr lang="en-US" dirty="0" err="1">
                <a:latin typeface="Barlow" panose="00000500000000000000" pitchFamily="2" charset="0"/>
              </a:rPr>
              <a:t>dữ</a:t>
            </a:r>
            <a:r>
              <a:rPr lang="en-US" dirty="0">
                <a:latin typeface="Barlow" panose="00000500000000000000" pitchFamily="2" charset="0"/>
              </a:rPr>
              <a:t> </a:t>
            </a:r>
            <a:r>
              <a:rPr lang="en-US" dirty="0" err="1">
                <a:latin typeface="Barlow" panose="00000500000000000000" pitchFamily="2" charset="0"/>
              </a:rPr>
              <a:t>liệu</a:t>
            </a:r>
            <a:r>
              <a:rPr lang="en-US" dirty="0">
                <a:latin typeface="Barlow" panose="00000500000000000000" pitchFamily="2" charset="0"/>
              </a:rPr>
              <a:t> </a:t>
            </a:r>
            <a:r>
              <a:rPr lang="en-US" dirty="0" err="1">
                <a:latin typeface="Barlow" panose="00000500000000000000" pitchFamily="2" charset="0"/>
              </a:rPr>
              <a:t>thành</a:t>
            </a:r>
            <a:r>
              <a:rPr lang="en-US" dirty="0">
                <a:latin typeface="Barlow" panose="00000500000000000000" pitchFamily="2" charset="0"/>
              </a:rPr>
              <a:t> 3 </a:t>
            </a:r>
            <a:r>
              <a:rPr lang="en-US" dirty="0" err="1">
                <a:latin typeface="Barlow" panose="00000500000000000000" pitchFamily="2" charset="0"/>
              </a:rPr>
              <a:t>phần</a:t>
            </a:r>
            <a:r>
              <a:rPr lang="en-US" dirty="0">
                <a:latin typeface="Barlow" panose="00000500000000000000" pitchFamily="2" charset="0"/>
              </a:rPr>
              <a:t>: Train – Validation – Test </a:t>
            </a:r>
            <a:r>
              <a:rPr lang="en-US" dirty="0" err="1">
                <a:latin typeface="Barlow" panose="00000500000000000000" pitchFamily="2" charset="0"/>
              </a:rPr>
              <a:t>với</a:t>
            </a:r>
            <a:r>
              <a:rPr lang="en-US" dirty="0">
                <a:latin typeface="Barlow" panose="00000500000000000000" pitchFamily="2" charset="0"/>
              </a:rPr>
              <a:t> </a:t>
            </a:r>
            <a:r>
              <a:rPr lang="en-US" dirty="0" err="1">
                <a:latin typeface="Barlow" panose="00000500000000000000" pitchFamily="2" charset="0"/>
              </a:rPr>
              <a:t>tỉ</a:t>
            </a:r>
            <a:r>
              <a:rPr lang="en-US" dirty="0">
                <a:latin typeface="Barlow" panose="00000500000000000000" pitchFamily="2" charset="0"/>
              </a:rPr>
              <a:t> </a:t>
            </a:r>
            <a:r>
              <a:rPr lang="en-US" dirty="0" err="1">
                <a:latin typeface="Barlow" panose="00000500000000000000" pitchFamily="2" charset="0"/>
              </a:rPr>
              <a:t>lệ</a:t>
            </a:r>
            <a:r>
              <a:rPr lang="en-US" dirty="0">
                <a:latin typeface="Barlow" panose="00000500000000000000" pitchFamily="2" charset="0"/>
              </a:rPr>
              <a:t> 8:1:1</a:t>
            </a:r>
          </a:p>
          <a:p>
            <a:pPr marL="0" lvl="0" indent="0" algn="l" rtl="0">
              <a:spcBef>
                <a:spcPts val="0"/>
              </a:spcBef>
              <a:spcAft>
                <a:spcPts val="0"/>
              </a:spcAft>
            </a:pPr>
            <a:r>
              <a:rPr lang="en-US" dirty="0" err="1">
                <a:latin typeface="Barlow" panose="00000500000000000000" pitchFamily="2" charset="0"/>
              </a:rPr>
              <a:t>Mô</a:t>
            </a:r>
            <a:r>
              <a:rPr lang="en-US" dirty="0">
                <a:latin typeface="Barlow" panose="00000500000000000000" pitchFamily="2" charset="0"/>
              </a:rPr>
              <a:t> </a:t>
            </a:r>
            <a:r>
              <a:rPr lang="en-US" dirty="0" err="1">
                <a:latin typeface="Barlow" panose="00000500000000000000" pitchFamily="2" charset="0"/>
              </a:rPr>
              <a:t>hình</a:t>
            </a:r>
            <a:r>
              <a:rPr lang="en-US" dirty="0">
                <a:latin typeface="Barlow" panose="00000500000000000000" pitchFamily="2" charset="0"/>
              </a:rPr>
              <a:t> </a:t>
            </a:r>
            <a:r>
              <a:rPr lang="en-US" dirty="0" err="1">
                <a:latin typeface="Barlow" panose="00000500000000000000" pitchFamily="2" charset="0"/>
              </a:rPr>
              <a:t>sử</a:t>
            </a:r>
            <a:r>
              <a:rPr lang="en-US" dirty="0">
                <a:latin typeface="Barlow" panose="00000500000000000000" pitchFamily="2" charset="0"/>
              </a:rPr>
              <a:t> </a:t>
            </a:r>
            <a:r>
              <a:rPr lang="en-US" dirty="0" err="1">
                <a:latin typeface="Barlow" panose="00000500000000000000" pitchFamily="2" charset="0"/>
              </a:rPr>
              <a:t>dụng</a:t>
            </a:r>
            <a:r>
              <a:rPr lang="en-US" dirty="0">
                <a:latin typeface="Barlow" panose="00000500000000000000" pitchFamily="2" charset="0"/>
              </a:rPr>
              <a:t>: ViT5, </a:t>
            </a:r>
            <a:r>
              <a:rPr lang="en-US" dirty="0" err="1">
                <a:latin typeface="Barlow" panose="00000500000000000000" pitchFamily="2" charset="0"/>
              </a:rPr>
              <a:t>BARTpho</a:t>
            </a:r>
            <a:r>
              <a:rPr lang="en-US" dirty="0">
                <a:latin typeface="Barlow" panose="00000500000000000000" pitchFamily="2" charset="0"/>
              </a:rPr>
              <a:t>, mT5</a:t>
            </a:r>
          </a:p>
          <a:p>
            <a:pPr marL="0" lvl="0" indent="0" algn="l" rtl="0">
              <a:spcBef>
                <a:spcPts val="0"/>
              </a:spcBef>
              <a:spcAft>
                <a:spcPts val="0"/>
              </a:spcAft>
            </a:pPr>
            <a:r>
              <a:rPr lang="en-US" dirty="0" err="1">
                <a:latin typeface="Barlow" panose="00000500000000000000" pitchFamily="2" charset="0"/>
              </a:rPr>
              <a:t>Tham</a:t>
            </a:r>
            <a:r>
              <a:rPr lang="en-US" dirty="0">
                <a:latin typeface="Barlow" panose="00000500000000000000" pitchFamily="2" charset="0"/>
              </a:rPr>
              <a:t> </a:t>
            </a:r>
            <a:r>
              <a:rPr lang="en-US" dirty="0" err="1">
                <a:latin typeface="Barlow" panose="00000500000000000000" pitchFamily="2" charset="0"/>
              </a:rPr>
              <a:t>số</a:t>
            </a:r>
            <a:r>
              <a:rPr lang="en-US" dirty="0">
                <a:latin typeface="Barlow" panose="00000500000000000000" pitchFamily="2" charset="0"/>
              </a:rPr>
              <a:t> </a:t>
            </a:r>
            <a:r>
              <a:rPr lang="en-US" dirty="0" err="1">
                <a:latin typeface="Barlow" panose="00000500000000000000" pitchFamily="2" charset="0"/>
              </a:rPr>
              <a:t>sử</a:t>
            </a:r>
            <a:r>
              <a:rPr lang="en-US" dirty="0">
                <a:latin typeface="Barlow" panose="00000500000000000000" pitchFamily="2" charset="0"/>
              </a:rPr>
              <a:t> </a:t>
            </a:r>
            <a:r>
              <a:rPr lang="en-US" dirty="0" err="1">
                <a:latin typeface="Barlow" panose="00000500000000000000" pitchFamily="2" charset="0"/>
              </a:rPr>
              <a:t>dụng</a:t>
            </a:r>
            <a:r>
              <a:rPr lang="en-US" dirty="0">
                <a:latin typeface="Barlow" panose="00000500000000000000" pitchFamily="2" charset="0"/>
              </a:rPr>
              <a:t> </a:t>
            </a:r>
            <a:r>
              <a:rPr lang="en-US" dirty="0" err="1">
                <a:latin typeface="Barlow" panose="00000500000000000000" pitchFamily="2" charset="0"/>
              </a:rPr>
              <a:t>để</a:t>
            </a:r>
            <a:r>
              <a:rPr lang="en-US" dirty="0">
                <a:latin typeface="Barlow" panose="00000500000000000000" pitchFamily="2" charset="0"/>
              </a:rPr>
              <a:t> </a:t>
            </a:r>
            <a:r>
              <a:rPr lang="en-US" dirty="0" err="1">
                <a:latin typeface="Barlow" panose="00000500000000000000" pitchFamily="2" charset="0"/>
              </a:rPr>
              <a:t>huấn</a:t>
            </a:r>
            <a:r>
              <a:rPr lang="en-US" dirty="0">
                <a:latin typeface="Barlow" panose="00000500000000000000" pitchFamily="2" charset="0"/>
              </a:rPr>
              <a:t> </a:t>
            </a:r>
            <a:r>
              <a:rPr lang="en-US" dirty="0" err="1">
                <a:latin typeface="Barlow" panose="00000500000000000000" pitchFamily="2" charset="0"/>
              </a:rPr>
              <a:t>luyện</a:t>
            </a:r>
            <a:r>
              <a:rPr lang="en-US" dirty="0">
                <a:latin typeface="Barlow" panose="00000500000000000000" pitchFamily="2" charset="0"/>
              </a:rPr>
              <a:t> </a:t>
            </a:r>
            <a:r>
              <a:rPr lang="en-US" dirty="0" err="1">
                <a:latin typeface="Barlow" panose="00000500000000000000" pitchFamily="2" charset="0"/>
              </a:rPr>
              <a:t>mô</a:t>
            </a:r>
            <a:r>
              <a:rPr lang="en-US" dirty="0">
                <a:latin typeface="Barlow" panose="00000500000000000000" pitchFamily="2" charset="0"/>
              </a:rPr>
              <a:t> </a:t>
            </a:r>
            <a:r>
              <a:rPr lang="en-US" dirty="0" err="1">
                <a:latin typeface="Barlow" panose="00000500000000000000" pitchFamily="2" charset="0"/>
              </a:rPr>
              <a:t>hình</a:t>
            </a:r>
            <a:r>
              <a:rPr lang="en-US" dirty="0">
                <a:latin typeface="Barlow" panose="00000500000000000000" pitchFamily="2" charset="0"/>
              </a:rPr>
              <a:t>: </a:t>
            </a:r>
          </a:p>
          <a:p>
            <a:pPr marL="285750" lvl="0" indent="-285750" algn="l" rtl="0">
              <a:spcBef>
                <a:spcPts val="0"/>
              </a:spcBef>
              <a:spcAft>
                <a:spcPts val="0"/>
              </a:spcAft>
              <a:buFont typeface="Arial" panose="020B0604020202020204" pitchFamily="34" charset="0"/>
              <a:buChar char="•"/>
            </a:pPr>
            <a:r>
              <a:rPr lang="en-US" dirty="0">
                <a:latin typeface="Barlow" panose="00000500000000000000" pitchFamily="2" charset="0"/>
              </a:rPr>
              <a:t>epoch = 3</a:t>
            </a:r>
          </a:p>
          <a:p>
            <a:pPr marL="285750" lvl="0" indent="-285750" algn="l" rtl="0">
              <a:spcBef>
                <a:spcPts val="0"/>
              </a:spcBef>
              <a:spcAft>
                <a:spcPts val="0"/>
              </a:spcAft>
              <a:buFont typeface="Arial" panose="020B0604020202020204" pitchFamily="34" charset="0"/>
              <a:buChar char="•"/>
            </a:pPr>
            <a:r>
              <a:rPr lang="en-US" dirty="0" err="1">
                <a:latin typeface="Barlow" panose="00000500000000000000" pitchFamily="2" charset="0"/>
              </a:rPr>
              <a:t>per_device_train_batch_size</a:t>
            </a:r>
            <a:r>
              <a:rPr lang="en-US" dirty="0">
                <a:latin typeface="Barlow" panose="00000500000000000000" pitchFamily="2" charset="0"/>
              </a:rPr>
              <a:t> = 2</a:t>
            </a:r>
          </a:p>
          <a:p>
            <a:pPr marL="285750" indent="-285750">
              <a:buFont typeface="Arial" panose="020B0604020202020204" pitchFamily="34" charset="0"/>
              <a:buChar char="•"/>
            </a:pPr>
            <a:r>
              <a:rPr lang="en-US" dirty="0" err="1">
                <a:latin typeface="Barlow" panose="00000500000000000000" pitchFamily="2" charset="0"/>
              </a:rPr>
              <a:t>per_device_test_batch_size</a:t>
            </a:r>
            <a:r>
              <a:rPr lang="en-US" dirty="0">
                <a:latin typeface="Barlow" panose="00000500000000000000" pitchFamily="2" charset="0"/>
              </a:rPr>
              <a:t> = 2</a:t>
            </a:r>
          </a:p>
          <a:p>
            <a:pPr marL="285750" lvl="0" indent="-285750" algn="l" rtl="0">
              <a:spcBef>
                <a:spcPts val="0"/>
              </a:spcBef>
              <a:spcAft>
                <a:spcPts val="0"/>
              </a:spcAft>
              <a:buFont typeface="Arial" panose="020B0604020202020204" pitchFamily="34" charset="0"/>
              <a:buChar char="•"/>
            </a:pPr>
            <a:r>
              <a:rPr lang="en-US" dirty="0" err="1">
                <a:latin typeface="Barlow" panose="00000500000000000000" pitchFamily="2" charset="0"/>
              </a:rPr>
              <a:t>Learning_rate</a:t>
            </a:r>
            <a:r>
              <a:rPr lang="en-US" dirty="0">
                <a:latin typeface="Barlow" panose="00000500000000000000" pitchFamily="2" charset="0"/>
              </a:rPr>
              <a:t> = 1e - 4</a:t>
            </a:r>
          </a:p>
          <a:p>
            <a:pPr marL="0" lvl="0" indent="0" algn="l" rtl="0">
              <a:spcBef>
                <a:spcPts val="0"/>
              </a:spcBef>
              <a:spcAft>
                <a:spcPts val="0"/>
              </a:spcAft>
            </a:pPr>
            <a:r>
              <a:rPr lang="en-US" dirty="0" err="1">
                <a:latin typeface="Barlow" panose="00000500000000000000" pitchFamily="2" charset="0"/>
              </a:rPr>
              <a:t>Phương</a:t>
            </a:r>
            <a:r>
              <a:rPr lang="en-US" dirty="0">
                <a:latin typeface="Barlow" panose="00000500000000000000" pitchFamily="2" charset="0"/>
              </a:rPr>
              <a:t> </a:t>
            </a:r>
            <a:r>
              <a:rPr lang="en-US" dirty="0" err="1">
                <a:latin typeface="Barlow" panose="00000500000000000000" pitchFamily="2" charset="0"/>
              </a:rPr>
              <a:t>pháp</a:t>
            </a:r>
            <a:r>
              <a:rPr lang="en-US" dirty="0">
                <a:latin typeface="Barlow" panose="00000500000000000000" pitchFamily="2" charset="0"/>
              </a:rPr>
              <a:t> </a:t>
            </a:r>
            <a:r>
              <a:rPr lang="en-US" dirty="0" err="1">
                <a:latin typeface="Barlow" panose="00000500000000000000" pitchFamily="2" charset="0"/>
              </a:rPr>
              <a:t>đánh</a:t>
            </a:r>
            <a:r>
              <a:rPr lang="en-US" dirty="0">
                <a:latin typeface="Barlow" panose="00000500000000000000" pitchFamily="2" charset="0"/>
              </a:rPr>
              <a:t> </a:t>
            </a:r>
            <a:r>
              <a:rPr lang="en-US" dirty="0" err="1">
                <a:latin typeface="Barlow" panose="00000500000000000000" pitchFamily="2" charset="0"/>
              </a:rPr>
              <a:t>giá</a:t>
            </a:r>
            <a:r>
              <a:rPr lang="en-US" dirty="0">
                <a:latin typeface="Barlow" panose="00000500000000000000" pitchFamily="2" charset="0"/>
              </a:rPr>
              <a:t>: </a:t>
            </a:r>
            <a:r>
              <a:rPr lang="en-US" dirty="0" err="1">
                <a:latin typeface="Barlow" panose="00000500000000000000" pitchFamily="2" charset="0"/>
              </a:rPr>
              <a:t>Sử</a:t>
            </a:r>
            <a:r>
              <a:rPr lang="en-US" dirty="0">
                <a:latin typeface="Barlow" panose="00000500000000000000" pitchFamily="2" charset="0"/>
              </a:rPr>
              <a:t> </a:t>
            </a:r>
            <a:r>
              <a:rPr lang="en-US" dirty="0" err="1">
                <a:latin typeface="Barlow" panose="00000500000000000000" pitchFamily="2" charset="0"/>
              </a:rPr>
              <a:t>dụng</a:t>
            </a:r>
            <a:r>
              <a:rPr lang="en-US" dirty="0">
                <a:latin typeface="Barlow" panose="00000500000000000000" pitchFamily="2" charset="0"/>
              </a:rPr>
              <a:t> ROUGE</a:t>
            </a:r>
          </a:p>
          <a:p>
            <a:pPr marL="285750" lvl="0" indent="-285750" algn="l" rtl="0">
              <a:spcBef>
                <a:spcPts val="0"/>
              </a:spcBef>
              <a:spcAft>
                <a:spcPts val="0"/>
              </a:spcAft>
              <a:buFont typeface="Arial" panose="020B0604020202020204" pitchFamily="34" charset="0"/>
              <a:buChar char="•"/>
            </a:pPr>
            <a:r>
              <a:rPr lang="en-US" dirty="0">
                <a:latin typeface="Barlow" panose="00000500000000000000" pitchFamily="2" charset="0"/>
              </a:rPr>
              <a:t>ROUGE-1</a:t>
            </a:r>
          </a:p>
          <a:p>
            <a:pPr marL="285750" lvl="0" indent="-285750" algn="l" rtl="0">
              <a:spcBef>
                <a:spcPts val="0"/>
              </a:spcBef>
              <a:spcAft>
                <a:spcPts val="0"/>
              </a:spcAft>
              <a:buFont typeface="Arial" panose="020B0604020202020204" pitchFamily="34" charset="0"/>
              <a:buChar char="•"/>
            </a:pPr>
            <a:r>
              <a:rPr lang="en-US" dirty="0">
                <a:latin typeface="Barlow" panose="00000500000000000000" pitchFamily="2" charset="0"/>
              </a:rPr>
              <a:t>ROUGE-2</a:t>
            </a:r>
          </a:p>
          <a:p>
            <a:pPr marL="285750" lvl="0" indent="-285750" algn="l" rtl="0">
              <a:spcBef>
                <a:spcPts val="0"/>
              </a:spcBef>
              <a:spcAft>
                <a:spcPts val="0"/>
              </a:spcAft>
              <a:buFont typeface="Arial" panose="020B0604020202020204" pitchFamily="34" charset="0"/>
              <a:buChar char="•"/>
            </a:pPr>
            <a:r>
              <a:rPr lang="en-US" dirty="0">
                <a:latin typeface="Barlow" panose="00000500000000000000" pitchFamily="2" charset="0"/>
              </a:rPr>
              <a:t>ROUGE-L</a:t>
            </a:r>
          </a:p>
        </p:txBody>
      </p:sp>
    </p:spTree>
    <p:extLst>
      <p:ext uri="{BB962C8B-B14F-4D97-AF65-F5344CB8AC3E}">
        <p14:creationId xmlns:p14="http://schemas.microsoft.com/office/powerpoint/2010/main" val="4293230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8"/>
          <p:cNvSpPr txBox="1">
            <a:spLocks noGrp="1"/>
          </p:cNvSpPr>
          <p:nvPr>
            <p:ph type="title"/>
          </p:nvPr>
        </p:nvSpPr>
        <p:spPr>
          <a:xfrm>
            <a:off x="715100" y="1586599"/>
            <a:ext cx="5271172" cy="283728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Result and Evaluation</a:t>
            </a:r>
            <a:endParaRPr dirty="0"/>
          </a:p>
        </p:txBody>
      </p:sp>
      <p:sp>
        <p:nvSpPr>
          <p:cNvPr id="323" name="Google Shape;323;p38"/>
          <p:cNvSpPr txBox="1">
            <a:spLocks noGrp="1"/>
          </p:cNvSpPr>
          <p:nvPr>
            <p:ph type="title" idx="2"/>
          </p:nvPr>
        </p:nvSpPr>
        <p:spPr>
          <a:xfrm>
            <a:off x="715100" y="478182"/>
            <a:ext cx="4397700" cy="109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05</a:t>
            </a:r>
            <a:endParaRPr dirty="0"/>
          </a:p>
        </p:txBody>
      </p:sp>
      <p:grpSp>
        <p:nvGrpSpPr>
          <p:cNvPr id="2" name="Google Shape;355;p40">
            <a:extLst>
              <a:ext uri="{FF2B5EF4-FFF2-40B4-BE49-F238E27FC236}">
                <a16:creationId xmlns:a16="http://schemas.microsoft.com/office/drawing/2014/main" id="{8DC743B8-985E-EC3D-489D-8B8266CEE264}"/>
              </a:ext>
            </a:extLst>
          </p:cNvPr>
          <p:cNvGrpSpPr/>
          <p:nvPr/>
        </p:nvGrpSpPr>
        <p:grpSpPr>
          <a:xfrm>
            <a:off x="6866602" y="-2108456"/>
            <a:ext cx="4213419" cy="4216912"/>
            <a:chOff x="333372" y="304962"/>
            <a:chExt cx="2184590" cy="2186401"/>
          </a:xfrm>
        </p:grpSpPr>
        <p:sp>
          <p:nvSpPr>
            <p:cNvPr id="3" name="Google Shape;356;p40">
              <a:extLst>
                <a:ext uri="{FF2B5EF4-FFF2-40B4-BE49-F238E27FC236}">
                  <a16:creationId xmlns:a16="http://schemas.microsoft.com/office/drawing/2014/main" id="{C78C6E47-E81A-1F13-13AC-E0FE1D4B569D}"/>
                </a:ext>
              </a:extLst>
            </p:cNvPr>
            <p:cNvSpPr/>
            <p:nvPr/>
          </p:nvSpPr>
          <p:spPr>
            <a:xfrm>
              <a:off x="333372" y="304962"/>
              <a:ext cx="2184590" cy="2186401"/>
            </a:xfrm>
            <a:custGeom>
              <a:avLst/>
              <a:gdLst/>
              <a:ahLst/>
              <a:cxnLst/>
              <a:rect l="l" t="t" r="r" b="b"/>
              <a:pathLst>
                <a:path w="507749" h="508170" extrusionOk="0">
                  <a:moveTo>
                    <a:pt x="253870" y="508170"/>
                  </a:moveTo>
                  <a:cubicBezTo>
                    <a:pt x="113890" y="508170"/>
                    <a:pt x="0" y="394280"/>
                    <a:pt x="0" y="254291"/>
                  </a:cubicBezTo>
                  <a:lnTo>
                    <a:pt x="0" y="253879"/>
                  </a:lnTo>
                  <a:cubicBezTo>
                    <a:pt x="0" y="113890"/>
                    <a:pt x="113890" y="0"/>
                    <a:pt x="253870" y="0"/>
                  </a:cubicBezTo>
                  <a:cubicBezTo>
                    <a:pt x="393850" y="0"/>
                    <a:pt x="507750" y="113890"/>
                    <a:pt x="507750" y="253879"/>
                  </a:cubicBezTo>
                  <a:lnTo>
                    <a:pt x="507750" y="254291"/>
                  </a:lnTo>
                  <a:cubicBezTo>
                    <a:pt x="507750" y="394280"/>
                    <a:pt x="393859" y="508170"/>
                    <a:pt x="253870" y="508170"/>
                  </a:cubicBezTo>
                  <a:close/>
                  <a:moveTo>
                    <a:pt x="253870" y="3246"/>
                  </a:moveTo>
                  <a:cubicBezTo>
                    <a:pt x="115677" y="3246"/>
                    <a:pt x="3246" y="115685"/>
                    <a:pt x="3246" y="253879"/>
                  </a:cubicBezTo>
                  <a:lnTo>
                    <a:pt x="3246" y="254291"/>
                  </a:lnTo>
                  <a:cubicBezTo>
                    <a:pt x="3246" y="392485"/>
                    <a:pt x="115677" y="504924"/>
                    <a:pt x="253870" y="504924"/>
                  </a:cubicBezTo>
                  <a:cubicBezTo>
                    <a:pt x="392064" y="504924"/>
                    <a:pt x="504503" y="392485"/>
                    <a:pt x="504503" y="254291"/>
                  </a:cubicBezTo>
                  <a:lnTo>
                    <a:pt x="504503" y="253879"/>
                  </a:lnTo>
                  <a:cubicBezTo>
                    <a:pt x="504503" y="115685"/>
                    <a:pt x="392064" y="3246"/>
                    <a:pt x="253870" y="324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 name="Google Shape;357;p40">
              <a:extLst>
                <a:ext uri="{FF2B5EF4-FFF2-40B4-BE49-F238E27FC236}">
                  <a16:creationId xmlns:a16="http://schemas.microsoft.com/office/drawing/2014/main" id="{CBA61975-5425-5A6F-71EA-452EEFDF0EDD}"/>
                </a:ext>
              </a:extLst>
            </p:cNvPr>
            <p:cNvSpPr/>
            <p:nvPr/>
          </p:nvSpPr>
          <p:spPr>
            <a:xfrm>
              <a:off x="388698" y="360397"/>
              <a:ext cx="2073930" cy="2075591"/>
            </a:xfrm>
            <a:custGeom>
              <a:avLst/>
              <a:gdLst/>
              <a:ahLst/>
              <a:cxnLst/>
              <a:rect l="l" t="t" r="r" b="b"/>
              <a:pathLst>
                <a:path w="482029" h="482415" extrusionOk="0">
                  <a:moveTo>
                    <a:pt x="241015" y="482416"/>
                  </a:moveTo>
                  <a:cubicBezTo>
                    <a:pt x="108119" y="482416"/>
                    <a:pt x="0" y="374296"/>
                    <a:pt x="0" y="241410"/>
                  </a:cubicBezTo>
                  <a:lnTo>
                    <a:pt x="0" y="241006"/>
                  </a:lnTo>
                  <a:cubicBezTo>
                    <a:pt x="0" y="108111"/>
                    <a:pt x="108119" y="0"/>
                    <a:pt x="241015" y="0"/>
                  </a:cubicBezTo>
                  <a:cubicBezTo>
                    <a:pt x="373910" y="0"/>
                    <a:pt x="482029" y="108119"/>
                    <a:pt x="482029" y="241006"/>
                  </a:cubicBezTo>
                  <a:lnTo>
                    <a:pt x="482029" y="241410"/>
                  </a:lnTo>
                  <a:cubicBezTo>
                    <a:pt x="482029" y="374305"/>
                    <a:pt x="373910" y="482416"/>
                    <a:pt x="241015" y="482416"/>
                  </a:cubicBezTo>
                  <a:close/>
                  <a:moveTo>
                    <a:pt x="241015" y="3143"/>
                  </a:moveTo>
                  <a:cubicBezTo>
                    <a:pt x="109854" y="3143"/>
                    <a:pt x="3143" y="109854"/>
                    <a:pt x="3143" y="241006"/>
                  </a:cubicBezTo>
                  <a:lnTo>
                    <a:pt x="3143" y="241410"/>
                  </a:lnTo>
                  <a:cubicBezTo>
                    <a:pt x="3143" y="372570"/>
                    <a:pt x="109854" y="479273"/>
                    <a:pt x="241015" y="479273"/>
                  </a:cubicBezTo>
                  <a:cubicBezTo>
                    <a:pt x="372175" y="479273"/>
                    <a:pt x="478886" y="372562"/>
                    <a:pt x="478886" y="241410"/>
                  </a:cubicBezTo>
                  <a:lnTo>
                    <a:pt x="478886" y="241006"/>
                  </a:lnTo>
                  <a:cubicBezTo>
                    <a:pt x="478886" y="109845"/>
                    <a:pt x="372175" y="3143"/>
                    <a:pt x="241015" y="314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 name="Google Shape;358;p40">
              <a:extLst>
                <a:ext uri="{FF2B5EF4-FFF2-40B4-BE49-F238E27FC236}">
                  <a16:creationId xmlns:a16="http://schemas.microsoft.com/office/drawing/2014/main" id="{979CBBFC-4E4E-818C-0D02-62A55C545BB6}"/>
                </a:ext>
              </a:extLst>
            </p:cNvPr>
            <p:cNvSpPr/>
            <p:nvPr/>
          </p:nvSpPr>
          <p:spPr>
            <a:xfrm>
              <a:off x="444025" y="415762"/>
              <a:ext cx="1963304" cy="1964892"/>
            </a:xfrm>
            <a:custGeom>
              <a:avLst/>
              <a:gdLst/>
              <a:ahLst/>
              <a:cxnLst/>
              <a:rect l="l" t="t" r="r" b="b"/>
              <a:pathLst>
                <a:path w="456317" h="456686" extrusionOk="0">
                  <a:moveTo>
                    <a:pt x="228159" y="456687"/>
                  </a:moveTo>
                  <a:cubicBezTo>
                    <a:pt x="102357" y="456687"/>
                    <a:pt x="0" y="354338"/>
                    <a:pt x="0" y="228528"/>
                  </a:cubicBezTo>
                  <a:cubicBezTo>
                    <a:pt x="0" y="102718"/>
                    <a:pt x="102349" y="0"/>
                    <a:pt x="228159" y="0"/>
                  </a:cubicBezTo>
                  <a:cubicBezTo>
                    <a:pt x="353969" y="0"/>
                    <a:pt x="456318" y="102348"/>
                    <a:pt x="456318" y="228159"/>
                  </a:cubicBezTo>
                  <a:cubicBezTo>
                    <a:pt x="456318" y="353969"/>
                    <a:pt x="353969" y="456687"/>
                    <a:pt x="228159" y="456687"/>
                  </a:cubicBezTo>
                  <a:close/>
                  <a:moveTo>
                    <a:pt x="228159" y="3048"/>
                  </a:moveTo>
                  <a:cubicBezTo>
                    <a:pt x="104032" y="3048"/>
                    <a:pt x="3049" y="104031"/>
                    <a:pt x="3049" y="228159"/>
                  </a:cubicBezTo>
                  <a:cubicBezTo>
                    <a:pt x="3049" y="352286"/>
                    <a:pt x="104032" y="453647"/>
                    <a:pt x="228159" y="453647"/>
                  </a:cubicBezTo>
                  <a:cubicBezTo>
                    <a:pt x="352286" y="453647"/>
                    <a:pt x="453269" y="352663"/>
                    <a:pt x="453269" y="228536"/>
                  </a:cubicBezTo>
                  <a:cubicBezTo>
                    <a:pt x="453269" y="104410"/>
                    <a:pt x="352286" y="3048"/>
                    <a:pt x="228159" y="3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 name="Google Shape;359;p40">
              <a:extLst>
                <a:ext uri="{FF2B5EF4-FFF2-40B4-BE49-F238E27FC236}">
                  <a16:creationId xmlns:a16="http://schemas.microsoft.com/office/drawing/2014/main" id="{17EA0F0D-BDCD-4616-67FB-B80301491E3A}"/>
                </a:ext>
              </a:extLst>
            </p:cNvPr>
            <p:cNvSpPr/>
            <p:nvPr/>
          </p:nvSpPr>
          <p:spPr>
            <a:xfrm>
              <a:off x="499387" y="471158"/>
              <a:ext cx="1852605" cy="1854119"/>
            </a:xfrm>
            <a:custGeom>
              <a:avLst/>
              <a:gdLst/>
              <a:ahLst/>
              <a:cxnLst/>
              <a:rect l="l" t="t" r="r" b="b"/>
              <a:pathLst>
                <a:path w="430588" h="430940" extrusionOk="0">
                  <a:moveTo>
                    <a:pt x="215294" y="430941"/>
                  </a:moveTo>
                  <a:cubicBezTo>
                    <a:pt x="96578" y="430941"/>
                    <a:pt x="0" y="334363"/>
                    <a:pt x="0" y="215647"/>
                  </a:cubicBezTo>
                  <a:cubicBezTo>
                    <a:pt x="0" y="96930"/>
                    <a:pt x="96578" y="0"/>
                    <a:pt x="215294" y="0"/>
                  </a:cubicBezTo>
                  <a:cubicBezTo>
                    <a:pt x="334011" y="0"/>
                    <a:pt x="430589" y="96578"/>
                    <a:pt x="430589" y="215295"/>
                  </a:cubicBezTo>
                  <a:cubicBezTo>
                    <a:pt x="430589" y="334011"/>
                    <a:pt x="334011" y="430941"/>
                    <a:pt x="215294" y="430941"/>
                  </a:cubicBezTo>
                  <a:close/>
                  <a:moveTo>
                    <a:pt x="215294" y="2946"/>
                  </a:moveTo>
                  <a:cubicBezTo>
                    <a:pt x="98201" y="2946"/>
                    <a:pt x="2946" y="98210"/>
                    <a:pt x="2946" y="215295"/>
                  </a:cubicBezTo>
                  <a:cubicBezTo>
                    <a:pt x="2946" y="332380"/>
                    <a:pt x="98209" y="427995"/>
                    <a:pt x="215294" y="427995"/>
                  </a:cubicBezTo>
                  <a:cubicBezTo>
                    <a:pt x="332380" y="427995"/>
                    <a:pt x="427643" y="332732"/>
                    <a:pt x="427643" y="215647"/>
                  </a:cubicBezTo>
                  <a:cubicBezTo>
                    <a:pt x="427643" y="98561"/>
                    <a:pt x="332380" y="2946"/>
                    <a:pt x="215294" y="294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 name="Google Shape;360;p40">
              <a:extLst>
                <a:ext uri="{FF2B5EF4-FFF2-40B4-BE49-F238E27FC236}">
                  <a16:creationId xmlns:a16="http://schemas.microsoft.com/office/drawing/2014/main" id="{1334D4CD-9010-2ED6-B8F9-92295B8A035A}"/>
                </a:ext>
              </a:extLst>
            </p:cNvPr>
            <p:cNvSpPr/>
            <p:nvPr/>
          </p:nvSpPr>
          <p:spPr>
            <a:xfrm>
              <a:off x="554752" y="526562"/>
              <a:ext cx="1741945" cy="1743347"/>
            </a:xfrm>
            <a:custGeom>
              <a:avLst/>
              <a:gdLst/>
              <a:ahLst/>
              <a:cxnLst/>
              <a:rect l="l" t="t" r="r" b="b"/>
              <a:pathLst>
                <a:path w="404868" h="405194" extrusionOk="0">
                  <a:moveTo>
                    <a:pt x="202430" y="405195"/>
                  </a:moveTo>
                  <a:cubicBezTo>
                    <a:pt x="90807" y="405195"/>
                    <a:pt x="0" y="314388"/>
                    <a:pt x="0" y="202765"/>
                  </a:cubicBezTo>
                  <a:cubicBezTo>
                    <a:pt x="0" y="91141"/>
                    <a:pt x="90807" y="0"/>
                    <a:pt x="202430" y="0"/>
                  </a:cubicBezTo>
                  <a:cubicBezTo>
                    <a:pt x="314053" y="0"/>
                    <a:pt x="404869" y="90806"/>
                    <a:pt x="404869" y="202430"/>
                  </a:cubicBezTo>
                  <a:cubicBezTo>
                    <a:pt x="404869" y="314053"/>
                    <a:pt x="314053" y="405195"/>
                    <a:pt x="202430" y="405195"/>
                  </a:cubicBezTo>
                  <a:close/>
                  <a:moveTo>
                    <a:pt x="202430" y="2834"/>
                  </a:moveTo>
                  <a:cubicBezTo>
                    <a:pt x="92370" y="2834"/>
                    <a:pt x="2843" y="92370"/>
                    <a:pt x="2843" y="202421"/>
                  </a:cubicBezTo>
                  <a:cubicBezTo>
                    <a:pt x="2843" y="312473"/>
                    <a:pt x="92378" y="402352"/>
                    <a:pt x="202430" y="402352"/>
                  </a:cubicBezTo>
                  <a:cubicBezTo>
                    <a:pt x="312482" y="402352"/>
                    <a:pt x="402026" y="312816"/>
                    <a:pt x="402026" y="202765"/>
                  </a:cubicBezTo>
                  <a:cubicBezTo>
                    <a:pt x="402026" y="92713"/>
                    <a:pt x="312482" y="2834"/>
                    <a:pt x="202430" y="283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 name="Google Shape;361;p40">
              <a:extLst>
                <a:ext uri="{FF2B5EF4-FFF2-40B4-BE49-F238E27FC236}">
                  <a16:creationId xmlns:a16="http://schemas.microsoft.com/office/drawing/2014/main" id="{51938482-4EAC-1AE2-8FC4-107ACC8D1578}"/>
                </a:ext>
              </a:extLst>
            </p:cNvPr>
            <p:cNvSpPr/>
            <p:nvPr/>
          </p:nvSpPr>
          <p:spPr>
            <a:xfrm>
              <a:off x="610079" y="581958"/>
              <a:ext cx="1631284" cy="1632652"/>
            </a:xfrm>
            <a:custGeom>
              <a:avLst/>
              <a:gdLst/>
              <a:ahLst/>
              <a:cxnLst/>
              <a:rect l="l" t="t" r="r" b="b"/>
              <a:pathLst>
                <a:path w="379148" h="379466" extrusionOk="0">
                  <a:moveTo>
                    <a:pt x="189574" y="379458"/>
                  </a:moveTo>
                  <a:cubicBezTo>
                    <a:pt x="85044" y="379458"/>
                    <a:pt x="0" y="294413"/>
                    <a:pt x="0" y="189884"/>
                  </a:cubicBezTo>
                  <a:cubicBezTo>
                    <a:pt x="0" y="85354"/>
                    <a:pt x="85044" y="0"/>
                    <a:pt x="189574" y="0"/>
                  </a:cubicBezTo>
                  <a:cubicBezTo>
                    <a:pt x="294104" y="0"/>
                    <a:pt x="379148" y="85036"/>
                    <a:pt x="379148" y="189574"/>
                  </a:cubicBezTo>
                  <a:cubicBezTo>
                    <a:pt x="379148" y="294113"/>
                    <a:pt x="294104" y="379466"/>
                    <a:pt x="189574" y="379466"/>
                  </a:cubicBezTo>
                  <a:close/>
                  <a:moveTo>
                    <a:pt x="189574" y="2739"/>
                  </a:moveTo>
                  <a:cubicBezTo>
                    <a:pt x="86547" y="2739"/>
                    <a:pt x="2740" y="86556"/>
                    <a:pt x="2740" y="189574"/>
                  </a:cubicBezTo>
                  <a:cubicBezTo>
                    <a:pt x="2740" y="292593"/>
                    <a:pt x="86556" y="376727"/>
                    <a:pt x="189574" y="376727"/>
                  </a:cubicBezTo>
                  <a:cubicBezTo>
                    <a:pt x="292593" y="376727"/>
                    <a:pt x="376409" y="292910"/>
                    <a:pt x="376409" y="189892"/>
                  </a:cubicBezTo>
                  <a:cubicBezTo>
                    <a:pt x="376409" y="86874"/>
                    <a:pt x="292593" y="2748"/>
                    <a:pt x="189574" y="27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 name="Google Shape;362;p40">
              <a:extLst>
                <a:ext uri="{FF2B5EF4-FFF2-40B4-BE49-F238E27FC236}">
                  <a16:creationId xmlns:a16="http://schemas.microsoft.com/office/drawing/2014/main" id="{DD16846D-923C-F34E-DB89-0735DE2A7BAE}"/>
                </a:ext>
              </a:extLst>
            </p:cNvPr>
            <p:cNvSpPr/>
            <p:nvPr/>
          </p:nvSpPr>
          <p:spPr>
            <a:xfrm>
              <a:off x="665406" y="637324"/>
              <a:ext cx="1520658" cy="1521880"/>
            </a:xfrm>
            <a:custGeom>
              <a:avLst/>
              <a:gdLst/>
              <a:ahLst/>
              <a:cxnLst/>
              <a:rect l="l" t="t" r="r" b="b"/>
              <a:pathLst>
                <a:path w="353436" h="353720" extrusionOk="0">
                  <a:moveTo>
                    <a:pt x="176718" y="353720"/>
                  </a:moveTo>
                  <a:cubicBezTo>
                    <a:pt x="79273" y="353720"/>
                    <a:pt x="0" y="274447"/>
                    <a:pt x="0" y="177002"/>
                  </a:cubicBezTo>
                  <a:cubicBezTo>
                    <a:pt x="0" y="79557"/>
                    <a:pt x="79273" y="0"/>
                    <a:pt x="176718" y="0"/>
                  </a:cubicBezTo>
                  <a:cubicBezTo>
                    <a:pt x="274163" y="0"/>
                    <a:pt x="353436" y="79273"/>
                    <a:pt x="353436" y="176719"/>
                  </a:cubicBezTo>
                  <a:cubicBezTo>
                    <a:pt x="353436" y="274163"/>
                    <a:pt x="274163" y="353720"/>
                    <a:pt x="176718" y="353720"/>
                  </a:cubicBezTo>
                  <a:close/>
                  <a:moveTo>
                    <a:pt x="176718" y="2637"/>
                  </a:moveTo>
                  <a:cubicBezTo>
                    <a:pt x="80733" y="2637"/>
                    <a:pt x="2636" y="80733"/>
                    <a:pt x="2636" y="176719"/>
                  </a:cubicBezTo>
                  <a:cubicBezTo>
                    <a:pt x="2636" y="272704"/>
                    <a:pt x="80733" y="351084"/>
                    <a:pt x="176718" y="351084"/>
                  </a:cubicBezTo>
                  <a:cubicBezTo>
                    <a:pt x="272703" y="351084"/>
                    <a:pt x="350800" y="272987"/>
                    <a:pt x="350800" y="177002"/>
                  </a:cubicBezTo>
                  <a:cubicBezTo>
                    <a:pt x="350800" y="81017"/>
                    <a:pt x="272703" y="2637"/>
                    <a:pt x="176718" y="26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 name="Google Shape;363;p40">
              <a:extLst>
                <a:ext uri="{FF2B5EF4-FFF2-40B4-BE49-F238E27FC236}">
                  <a16:creationId xmlns:a16="http://schemas.microsoft.com/office/drawing/2014/main" id="{F7FB9CD7-1F04-0992-7319-8C815AAD3192}"/>
                </a:ext>
              </a:extLst>
            </p:cNvPr>
            <p:cNvSpPr/>
            <p:nvPr/>
          </p:nvSpPr>
          <p:spPr>
            <a:xfrm>
              <a:off x="720767" y="692685"/>
              <a:ext cx="1409959" cy="1411143"/>
            </a:xfrm>
            <a:custGeom>
              <a:avLst/>
              <a:gdLst/>
              <a:ahLst/>
              <a:cxnLst/>
              <a:rect l="l" t="t" r="r" b="b"/>
              <a:pathLst>
                <a:path w="327707" h="327982" extrusionOk="0">
                  <a:moveTo>
                    <a:pt x="163854" y="327983"/>
                  </a:moveTo>
                  <a:cubicBezTo>
                    <a:pt x="73502" y="327983"/>
                    <a:pt x="0" y="254480"/>
                    <a:pt x="0" y="164129"/>
                  </a:cubicBezTo>
                  <a:cubicBezTo>
                    <a:pt x="0" y="73777"/>
                    <a:pt x="73502" y="0"/>
                    <a:pt x="163854" y="0"/>
                  </a:cubicBezTo>
                  <a:cubicBezTo>
                    <a:pt x="254205" y="0"/>
                    <a:pt x="327708" y="73511"/>
                    <a:pt x="327708" y="163863"/>
                  </a:cubicBezTo>
                  <a:cubicBezTo>
                    <a:pt x="327708" y="254214"/>
                    <a:pt x="254205" y="327983"/>
                    <a:pt x="163854" y="327983"/>
                  </a:cubicBezTo>
                  <a:close/>
                  <a:moveTo>
                    <a:pt x="163854" y="2534"/>
                  </a:moveTo>
                  <a:cubicBezTo>
                    <a:pt x="74902" y="2534"/>
                    <a:pt x="2533" y="74902"/>
                    <a:pt x="2533" y="163854"/>
                  </a:cubicBezTo>
                  <a:cubicBezTo>
                    <a:pt x="2533" y="252806"/>
                    <a:pt x="74902" y="325441"/>
                    <a:pt x="163854" y="325441"/>
                  </a:cubicBezTo>
                  <a:cubicBezTo>
                    <a:pt x="252805" y="325441"/>
                    <a:pt x="325174" y="253072"/>
                    <a:pt x="325174" y="164120"/>
                  </a:cubicBezTo>
                  <a:cubicBezTo>
                    <a:pt x="325174" y="75169"/>
                    <a:pt x="252805" y="2534"/>
                    <a:pt x="163854" y="253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364;p40">
              <a:extLst>
                <a:ext uri="{FF2B5EF4-FFF2-40B4-BE49-F238E27FC236}">
                  <a16:creationId xmlns:a16="http://schemas.microsoft.com/office/drawing/2014/main" id="{C8BCD051-1FA3-C58D-6F9D-C2CF41EAA065}"/>
                </a:ext>
              </a:extLst>
            </p:cNvPr>
            <p:cNvSpPr/>
            <p:nvPr/>
          </p:nvSpPr>
          <p:spPr>
            <a:xfrm>
              <a:off x="776129" y="748124"/>
              <a:ext cx="1299260" cy="1300336"/>
            </a:xfrm>
            <a:custGeom>
              <a:avLst/>
              <a:gdLst/>
              <a:ahLst/>
              <a:cxnLst/>
              <a:rect l="l" t="t" r="r" b="b"/>
              <a:pathLst>
                <a:path w="301978" h="302228" extrusionOk="0">
                  <a:moveTo>
                    <a:pt x="150989" y="302228"/>
                  </a:moveTo>
                  <a:cubicBezTo>
                    <a:pt x="67731" y="302228"/>
                    <a:pt x="0" y="234488"/>
                    <a:pt x="0" y="151239"/>
                  </a:cubicBezTo>
                  <a:cubicBezTo>
                    <a:pt x="0" y="67989"/>
                    <a:pt x="67740" y="0"/>
                    <a:pt x="150989" y="0"/>
                  </a:cubicBezTo>
                  <a:cubicBezTo>
                    <a:pt x="234239" y="0"/>
                    <a:pt x="301979" y="67740"/>
                    <a:pt x="301979" y="150990"/>
                  </a:cubicBezTo>
                  <a:cubicBezTo>
                    <a:pt x="301979" y="234239"/>
                    <a:pt x="234239" y="302228"/>
                    <a:pt x="150989" y="302228"/>
                  </a:cubicBezTo>
                  <a:close/>
                  <a:moveTo>
                    <a:pt x="150989" y="2430"/>
                  </a:moveTo>
                  <a:cubicBezTo>
                    <a:pt x="69071" y="2430"/>
                    <a:pt x="2430" y="69071"/>
                    <a:pt x="2430" y="150990"/>
                  </a:cubicBezTo>
                  <a:cubicBezTo>
                    <a:pt x="2430" y="232908"/>
                    <a:pt x="69071" y="299798"/>
                    <a:pt x="150989" y="299798"/>
                  </a:cubicBezTo>
                  <a:cubicBezTo>
                    <a:pt x="232908" y="299798"/>
                    <a:pt x="299548" y="233157"/>
                    <a:pt x="299548" y="151239"/>
                  </a:cubicBezTo>
                  <a:cubicBezTo>
                    <a:pt x="299548" y="69320"/>
                    <a:pt x="232908" y="2430"/>
                    <a:pt x="150989" y="243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365;p40">
              <a:extLst>
                <a:ext uri="{FF2B5EF4-FFF2-40B4-BE49-F238E27FC236}">
                  <a16:creationId xmlns:a16="http://schemas.microsoft.com/office/drawing/2014/main" id="{59E25C31-4C98-02B7-99D7-13DDC100DB30}"/>
                </a:ext>
              </a:extLst>
            </p:cNvPr>
            <p:cNvSpPr/>
            <p:nvPr/>
          </p:nvSpPr>
          <p:spPr>
            <a:xfrm>
              <a:off x="831421" y="803485"/>
              <a:ext cx="1188712" cy="1189637"/>
            </a:xfrm>
            <a:custGeom>
              <a:avLst/>
              <a:gdLst/>
              <a:ahLst/>
              <a:cxnLst/>
              <a:rect l="l" t="t" r="r" b="b"/>
              <a:pathLst>
                <a:path w="276284" h="276499" extrusionOk="0">
                  <a:moveTo>
                    <a:pt x="138142" y="276499"/>
                  </a:moveTo>
                  <a:cubicBezTo>
                    <a:pt x="61969" y="276499"/>
                    <a:pt x="0" y="214530"/>
                    <a:pt x="0" y="138357"/>
                  </a:cubicBezTo>
                  <a:cubicBezTo>
                    <a:pt x="0" y="62184"/>
                    <a:pt x="61969" y="0"/>
                    <a:pt x="138142" y="0"/>
                  </a:cubicBezTo>
                  <a:cubicBezTo>
                    <a:pt x="214315" y="0"/>
                    <a:pt x="276284" y="61969"/>
                    <a:pt x="276284" y="138143"/>
                  </a:cubicBezTo>
                  <a:cubicBezTo>
                    <a:pt x="276284" y="214315"/>
                    <a:pt x="214315" y="276499"/>
                    <a:pt x="138142" y="276499"/>
                  </a:cubicBezTo>
                  <a:close/>
                  <a:moveTo>
                    <a:pt x="138142" y="2336"/>
                  </a:moveTo>
                  <a:cubicBezTo>
                    <a:pt x="63257" y="2336"/>
                    <a:pt x="2336" y="63257"/>
                    <a:pt x="2336" y="138143"/>
                  </a:cubicBezTo>
                  <a:cubicBezTo>
                    <a:pt x="2336" y="213027"/>
                    <a:pt x="63257" y="274172"/>
                    <a:pt x="138142" y="274172"/>
                  </a:cubicBezTo>
                  <a:cubicBezTo>
                    <a:pt x="213027" y="274172"/>
                    <a:pt x="273949" y="213251"/>
                    <a:pt x="273949" y="138366"/>
                  </a:cubicBezTo>
                  <a:cubicBezTo>
                    <a:pt x="273949" y="63481"/>
                    <a:pt x="213027" y="2336"/>
                    <a:pt x="138142" y="233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366;p40">
              <a:extLst>
                <a:ext uri="{FF2B5EF4-FFF2-40B4-BE49-F238E27FC236}">
                  <a16:creationId xmlns:a16="http://schemas.microsoft.com/office/drawing/2014/main" id="{7DFA5F80-BD81-2EF8-8952-7DC595BC4FDC}"/>
                </a:ext>
              </a:extLst>
            </p:cNvPr>
            <p:cNvSpPr/>
            <p:nvPr/>
          </p:nvSpPr>
          <p:spPr>
            <a:xfrm>
              <a:off x="886782" y="858885"/>
              <a:ext cx="1078013" cy="1078899"/>
            </a:xfrm>
            <a:custGeom>
              <a:avLst/>
              <a:gdLst/>
              <a:ahLst/>
              <a:cxnLst/>
              <a:rect l="l" t="t" r="r" b="b"/>
              <a:pathLst>
                <a:path w="250555" h="250761" extrusionOk="0">
                  <a:moveTo>
                    <a:pt x="125278" y="250762"/>
                  </a:moveTo>
                  <a:cubicBezTo>
                    <a:pt x="56198" y="250762"/>
                    <a:pt x="0" y="194564"/>
                    <a:pt x="0" y="125484"/>
                  </a:cubicBezTo>
                  <a:cubicBezTo>
                    <a:pt x="0" y="56404"/>
                    <a:pt x="56198" y="0"/>
                    <a:pt x="125278" y="0"/>
                  </a:cubicBezTo>
                  <a:cubicBezTo>
                    <a:pt x="194358" y="0"/>
                    <a:pt x="250556" y="56198"/>
                    <a:pt x="250556" y="125278"/>
                  </a:cubicBezTo>
                  <a:cubicBezTo>
                    <a:pt x="250556" y="194357"/>
                    <a:pt x="194358" y="250762"/>
                    <a:pt x="125278" y="250762"/>
                  </a:cubicBezTo>
                  <a:close/>
                  <a:moveTo>
                    <a:pt x="125278" y="2233"/>
                  </a:moveTo>
                  <a:cubicBezTo>
                    <a:pt x="57435" y="2233"/>
                    <a:pt x="2233" y="57435"/>
                    <a:pt x="2233" y="125278"/>
                  </a:cubicBezTo>
                  <a:cubicBezTo>
                    <a:pt x="2233" y="193121"/>
                    <a:pt x="57435" y="248529"/>
                    <a:pt x="125278" y="248529"/>
                  </a:cubicBezTo>
                  <a:cubicBezTo>
                    <a:pt x="193121" y="248529"/>
                    <a:pt x="248323" y="193327"/>
                    <a:pt x="248323" y="125484"/>
                  </a:cubicBezTo>
                  <a:cubicBezTo>
                    <a:pt x="248323" y="57641"/>
                    <a:pt x="193121" y="2233"/>
                    <a:pt x="125278" y="223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367;p40">
              <a:extLst>
                <a:ext uri="{FF2B5EF4-FFF2-40B4-BE49-F238E27FC236}">
                  <a16:creationId xmlns:a16="http://schemas.microsoft.com/office/drawing/2014/main" id="{9D052C9A-9D1F-9ACC-F4A0-E94BF75D5DA1}"/>
                </a:ext>
              </a:extLst>
            </p:cNvPr>
            <p:cNvSpPr/>
            <p:nvPr/>
          </p:nvSpPr>
          <p:spPr>
            <a:xfrm>
              <a:off x="942144" y="914251"/>
              <a:ext cx="967314" cy="968127"/>
            </a:xfrm>
            <a:custGeom>
              <a:avLst/>
              <a:gdLst/>
              <a:ahLst/>
              <a:cxnLst/>
              <a:rect l="l" t="t" r="r" b="b"/>
              <a:pathLst>
                <a:path w="224826" h="225015" extrusionOk="0">
                  <a:moveTo>
                    <a:pt x="112413" y="225016"/>
                  </a:moveTo>
                  <a:cubicBezTo>
                    <a:pt x="50427" y="225016"/>
                    <a:pt x="0" y="174588"/>
                    <a:pt x="0" y="112602"/>
                  </a:cubicBezTo>
                  <a:cubicBezTo>
                    <a:pt x="0" y="50616"/>
                    <a:pt x="50427" y="0"/>
                    <a:pt x="112413" y="0"/>
                  </a:cubicBezTo>
                  <a:cubicBezTo>
                    <a:pt x="174400" y="0"/>
                    <a:pt x="224827" y="50427"/>
                    <a:pt x="224827" y="112413"/>
                  </a:cubicBezTo>
                  <a:cubicBezTo>
                    <a:pt x="224827" y="174400"/>
                    <a:pt x="174400" y="225016"/>
                    <a:pt x="112413" y="225016"/>
                  </a:cubicBezTo>
                  <a:close/>
                  <a:moveTo>
                    <a:pt x="112413" y="2130"/>
                  </a:moveTo>
                  <a:cubicBezTo>
                    <a:pt x="51604" y="2130"/>
                    <a:pt x="2130" y="51604"/>
                    <a:pt x="2130" y="112413"/>
                  </a:cubicBezTo>
                  <a:cubicBezTo>
                    <a:pt x="2130" y="173223"/>
                    <a:pt x="51604" y="222886"/>
                    <a:pt x="112413" y="222886"/>
                  </a:cubicBezTo>
                  <a:cubicBezTo>
                    <a:pt x="173223" y="222886"/>
                    <a:pt x="222697" y="173412"/>
                    <a:pt x="222697" y="112602"/>
                  </a:cubicBezTo>
                  <a:cubicBezTo>
                    <a:pt x="222697" y="51793"/>
                    <a:pt x="173223" y="2130"/>
                    <a:pt x="112413" y="213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368;p40">
              <a:extLst>
                <a:ext uri="{FF2B5EF4-FFF2-40B4-BE49-F238E27FC236}">
                  <a16:creationId xmlns:a16="http://schemas.microsoft.com/office/drawing/2014/main" id="{3B57AC39-3943-4DAE-97E3-36AD5E80560F}"/>
                </a:ext>
              </a:extLst>
            </p:cNvPr>
            <p:cNvSpPr/>
            <p:nvPr/>
          </p:nvSpPr>
          <p:spPr>
            <a:xfrm>
              <a:off x="997471" y="969685"/>
              <a:ext cx="856692" cy="857394"/>
            </a:xfrm>
            <a:custGeom>
              <a:avLst/>
              <a:gdLst/>
              <a:ahLst/>
              <a:cxnLst/>
              <a:rect l="l" t="t" r="r" b="b"/>
              <a:pathLst>
                <a:path w="199115" h="199278" extrusionOk="0">
                  <a:moveTo>
                    <a:pt x="99557" y="199270"/>
                  </a:moveTo>
                  <a:cubicBezTo>
                    <a:pt x="44665" y="199270"/>
                    <a:pt x="0" y="154605"/>
                    <a:pt x="0" y="99712"/>
                  </a:cubicBezTo>
                  <a:cubicBezTo>
                    <a:pt x="0" y="44819"/>
                    <a:pt x="44656" y="0"/>
                    <a:pt x="99557" y="0"/>
                  </a:cubicBezTo>
                  <a:cubicBezTo>
                    <a:pt x="154459" y="0"/>
                    <a:pt x="199115" y="44656"/>
                    <a:pt x="199115" y="99558"/>
                  </a:cubicBezTo>
                  <a:cubicBezTo>
                    <a:pt x="199115" y="154459"/>
                    <a:pt x="154459" y="199278"/>
                    <a:pt x="99557" y="199278"/>
                  </a:cubicBezTo>
                  <a:close/>
                  <a:moveTo>
                    <a:pt x="99557" y="2027"/>
                  </a:moveTo>
                  <a:cubicBezTo>
                    <a:pt x="45781" y="2027"/>
                    <a:pt x="2035" y="45781"/>
                    <a:pt x="2035" y="99549"/>
                  </a:cubicBezTo>
                  <a:cubicBezTo>
                    <a:pt x="2035" y="153317"/>
                    <a:pt x="45790" y="197243"/>
                    <a:pt x="99557" y="197243"/>
                  </a:cubicBezTo>
                  <a:cubicBezTo>
                    <a:pt x="153325" y="197243"/>
                    <a:pt x="197080" y="153488"/>
                    <a:pt x="197080" y="99712"/>
                  </a:cubicBezTo>
                  <a:cubicBezTo>
                    <a:pt x="197080" y="45936"/>
                    <a:pt x="153325" y="2027"/>
                    <a:pt x="99557" y="202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369;p40">
              <a:extLst>
                <a:ext uri="{FF2B5EF4-FFF2-40B4-BE49-F238E27FC236}">
                  <a16:creationId xmlns:a16="http://schemas.microsoft.com/office/drawing/2014/main" id="{0DADE316-D5CD-F622-A7B2-FFBEE6E7B4ED}"/>
                </a:ext>
              </a:extLst>
            </p:cNvPr>
            <p:cNvSpPr/>
            <p:nvPr/>
          </p:nvSpPr>
          <p:spPr>
            <a:xfrm>
              <a:off x="1052798" y="1025051"/>
              <a:ext cx="746028" cy="746621"/>
            </a:xfrm>
            <a:custGeom>
              <a:avLst/>
              <a:gdLst/>
              <a:ahLst/>
              <a:cxnLst/>
              <a:rect l="l" t="t" r="r" b="b"/>
              <a:pathLst>
                <a:path w="173394" h="173532" extrusionOk="0">
                  <a:moveTo>
                    <a:pt x="86702" y="173532"/>
                  </a:moveTo>
                  <a:cubicBezTo>
                    <a:pt x="38894" y="173532"/>
                    <a:pt x="0" y="134647"/>
                    <a:pt x="0" y="86839"/>
                  </a:cubicBezTo>
                  <a:cubicBezTo>
                    <a:pt x="0" y="39031"/>
                    <a:pt x="38894" y="0"/>
                    <a:pt x="86702" y="0"/>
                  </a:cubicBezTo>
                  <a:cubicBezTo>
                    <a:pt x="134510" y="0"/>
                    <a:pt x="173395" y="38894"/>
                    <a:pt x="173395" y="86702"/>
                  </a:cubicBezTo>
                  <a:cubicBezTo>
                    <a:pt x="173395" y="134510"/>
                    <a:pt x="134510" y="173532"/>
                    <a:pt x="86702" y="173532"/>
                  </a:cubicBezTo>
                  <a:close/>
                  <a:moveTo>
                    <a:pt x="86702" y="1924"/>
                  </a:moveTo>
                  <a:cubicBezTo>
                    <a:pt x="39959" y="1924"/>
                    <a:pt x="1932" y="39950"/>
                    <a:pt x="1932" y="86693"/>
                  </a:cubicBezTo>
                  <a:cubicBezTo>
                    <a:pt x="1932" y="133436"/>
                    <a:pt x="39959" y="171600"/>
                    <a:pt x="86702" y="171600"/>
                  </a:cubicBezTo>
                  <a:cubicBezTo>
                    <a:pt x="133445" y="171600"/>
                    <a:pt x="171471" y="133574"/>
                    <a:pt x="171471" y="86830"/>
                  </a:cubicBezTo>
                  <a:cubicBezTo>
                    <a:pt x="171471" y="40088"/>
                    <a:pt x="133445" y="1915"/>
                    <a:pt x="86702" y="191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370;p40">
              <a:extLst>
                <a:ext uri="{FF2B5EF4-FFF2-40B4-BE49-F238E27FC236}">
                  <a16:creationId xmlns:a16="http://schemas.microsoft.com/office/drawing/2014/main" id="{40B396D7-1613-22F8-92CD-3FC0BAFDA2AD}"/>
                </a:ext>
              </a:extLst>
            </p:cNvPr>
            <p:cNvSpPr/>
            <p:nvPr/>
          </p:nvSpPr>
          <p:spPr>
            <a:xfrm>
              <a:off x="1108159" y="1080485"/>
              <a:ext cx="635367" cy="635849"/>
            </a:xfrm>
            <a:custGeom>
              <a:avLst/>
              <a:gdLst/>
              <a:ahLst/>
              <a:cxnLst/>
              <a:rect l="l" t="t" r="r" b="b"/>
              <a:pathLst>
                <a:path w="147674" h="147786" extrusionOk="0">
                  <a:moveTo>
                    <a:pt x="73837" y="147786"/>
                  </a:moveTo>
                  <a:cubicBezTo>
                    <a:pt x="33123" y="147786"/>
                    <a:pt x="0" y="114663"/>
                    <a:pt x="0" y="73949"/>
                  </a:cubicBezTo>
                  <a:cubicBezTo>
                    <a:pt x="0" y="33235"/>
                    <a:pt x="33123" y="0"/>
                    <a:pt x="73837" y="0"/>
                  </a:cubicBezTo>
                  <a:cubicBezTo>
                    <a:pt x="114552" y="0"/>
                    <a:pt x="147675" y="33123"/>
                    <a:pt x="147675" y="73829"/>
                  </a:cubicBezTo>
                  <a:cubicBezTo>
                    <a:pt x="147675" y="114535"/>
                    <a:pt x="114552" y="147786"/>
                    <a:pt x="73837" y="147786"/>
                  </a:cubicBezTo>
                  <a:close/>
                  <a:moveTo>
                    <a:pt x="73837" y="1821"/>
                  </a:moveTo>
                  <a:cubicBezTo>
                    <a:pt x="34128" y="1821"/>
                    <a:pt x="1829" y="34119"/>
                    <a:pt x="1829" y="73829"/>
                  </a:cubicBezTo>
                  <a:cubicBezTo>
                    <a:pt x="1829" y="113538"/>
                    <a:pt x="34136" y="145957"/>
                    <a:pt x="73837" y="145957"/>
                  </a:cubicBezTo>
                  <a:cubicBezTo>
                    <a:pt x="113539" y="145957"/>
                    <a:pt x="145845" y="113650"/>
                    <a:pt x="145845" y="73949"/>
                  </a:cubicBezTo>
                  <a:cubicBezTo>
                    <a:pt x="145845" y="34248"/>
                    <a:pt x="113539" y="1821"/>
                    <a:pt x="73837" y="182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371;p40">
              <a:extLst>
                <a:ext uri="{FF2B5EF4-FFF2-40B4-BE49-F238E27FC236}">
                  <a16:creationId xmlns:a16="http://schemas.microsoft.com/office/drawing/2014/main" id="{DFDBC620-C099-9DB8-BA5B-8AADDD0AC998}"/>
                </a:ext>
              </a:extLst>
            </p:cNvPr>
            <p:cNvSpPr/>
            <p:nvPr/>
          </p:nvSpPr>
          <p:spPr>
            <a:xfrm>
              <a:off x="1163525" y="1135851"/>
              <a:ext cx="524668" cy="525112"/>
            </a:xfrm>
            <a:custGeom>
              <a:avLst/>
              <a:gdLst/>
              <a:ahLst/>
              <a:cxnLst/>
              <a:rect l="l" t="t" r="r" b="b"/>
              <a:pathLst>
                <a:path w="121945" h="122048" extrusionOk="0">
                  <a:moveTo>
                    <a:pt x="60973" y="122049"/>
                  </a:moveTo>
                  <a:cubicBezTo>
                    <a:pt x="27352" y="122049"/>
                    <a:pt x="0" y="94697"/>
                    <a:pt x="0" y="61076"/>
                  </a:cubicBezTo>
                  <a:cubicBezTo>
                    <a:pt x="0" y="27455"/>
                    <a:pt x="27352" y="0"/>
                    <a:pt x="60973" y="0"/>
                  </a:cubicBezTo>
                  <a:cubicBezTo>
                    <a:pt x="94594" y="0"/>
                    <a:pt x="121946" y="27352"/>
                    <a:pt x="121946" y="60973"/>
                  </a:cubicBezTo>
                  <a:cubicBezTo>
                    <a:pt x="121946" y="94594"/>
                    <a:pt x="94594" y="122049"/>
                    <a:pt x="60973" y="122049"/>
                  </a:cubicBezTo>
                  <a:close/>
                  <a:moveTo>
                    <a:pt x="60973" y="1718"/>
                  </a:moveTo>
                  <a:cubicBezTo>
                    <a:pt x="28297" y="1718"/>
                    <a:pt x="1718" y="28297"/>
                    <a:pt x="1718" y="60973"/>
                  </a:cubicBezTo>
                  <a:cubicBezTo>
                    <a:pt x="1718" y="93649"/>
                    <a:pt x="28297" y="120323"/>
                    <a:pt x="60973" y="120323"/>
                  </a:cubicBezTo>
                  <a:cubicBezTo>
                    <a:pt x="93649" y="120323"/>
                    <a:pt x="120228" y="93744"/>
                    <a:pt x="120228" y="61067"/>
                  </a:cubicBezTo>
                  <a:cubicBezTo>
                    <a:pt x="120228" y="28391"/>
                    <a:pt x="93649" y="1718"/>
                    <a:pt x="60973" y="171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372;p40">
              <a:extLst>
                <a:ext uri="{FF2B5EF4-FFF2-40B4-BE49-F238E27FC236}">
                  <a16:creationId xmlns:a16="http://schemas.microsoft.com/office/drawing/2014/main" id="{BE4234F6-3AC6-699F-E292-81BA07E62D9F}"/>
                </a:ext>
              </a:extLst>
            </p:cNvPr>
            <p:cNvSpPr/>
            <p:nvPr/>
          </p:nvSpPr>
          <p:spPr>
            <a:xfrm>
              <a:off x="1218851" y="1191212"/>
              <a:ext cx="414042" cy="414378"/>
            </a:xfrm>
            <a:custGeom>
              <a:avLst/>
              <a:gdLst/>
              <a:ahLst/>
              <a:cxnLst/>
              <a:rect l="l" t="t" r="r" b="b"/>
              <a:pathLst>
                <a:path w="96233" h="96311" extrusionOk="0">
                  <a:moveTo>
                    <a:pt x="48117" y="96311"/>
                  </a:moveTo>
                  <a:cubicBezTo>
                    <a:pt x="21589" y="96311"/>
                    <a:pt x="0" y="74722"/>
                    <a:pt x="0" y="48194"/>
                  </a:cubicBezTo>
                  <a:cubicBezTo>
                    <a:pt x="0" y="21667"/>
                    <a:pt x="21589" y="0"/>
                    <a:pt x="48117" y="0"/>
                  </a:cubicBezTo>
                  <a:cubicBezTo>
                    <a:pt x="74644" y="0"/>
                    <a:pt x="96234" y="21590"/>
                    <a:pt x="96234" y="48117"/>
                  </a:cubicBezTo>
                  <a:cubicBezTo>
                    <a:pt x="96234" y="74644"/>
                    <a:pt x="74644" y="96311"/>
                    <a:pt x="48117" y="96311"/>
                  </a:cubicBezTo>
                  <a:close/>
                  <a:moveTo>
                    <a:pt x="48117" y="1623"/>
                  </a:moveTo>
                  <a:cubicBezTo>
                    <a:pt x="22483" y="1623"/>
                    <a:pt x="1623" y="22483"/>
                    <a:pt x="1623" y="48117"/>
                  </a:cubicBezTo>
                  <a:cubicBezTo>
                    <a:pt x="1623" y="73751"/>
                    <a:pt x="22483" y="94689"/>
                    <a:pt x="48117" y="94689"/>
                  </a:cubicBezTo>
                  <a:cubicBezTo>
                    <a:pt x="73751" y="94689"/>
                    <a:pt x="94611" y="73829"/>
                    <a:pt x="94611" y="48194"/>
                  </a:cubicBezTo>
                  <a:cubicBezTo>
                    <a:pt x="94611" y="22560"/>
                    <a:pt x="73751" y="1623"/>
                    <a:pt x="48117" y="162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4088202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9" name="Google Shape;379;p41"/>
          <p:cNvSpPr txBox="1">
            <a:spLocks noGrp="1"/>
          </p:cNvSpPr>
          <p:nvPr>
            <p:ph type="title"/>
          </p:nvPr>
        </p:nvSpPr>
        <p:spPr>
          <a:xfrm>
            <a:off x="715050" y="519638"/>
            <a:ext cx="77139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Result and Evaluation</a:t>
            </a:r>
            <a:endParaRPr dirty="0"/>
          </a:p>
        </p:txBody>
      </p:sp>
      <p:sp>
        <p:nvSpPr>
          <p:cNvPr id="2" name="Google Shape;346;p39">
            <a:extLst>
              <a:ext uri="{FF2B5EF4-FFF2-40B4-BE49-F238E27FC236}">
                <a16:creationId xmlns:a16="http://schemas.microsoft.com/office/drawing/2014/main" id="{22AB65AD-4E85-1C62-66BB-4689C87522E6}"/>
              </a:ext>
            </a:extLst>
          </p:cNvPr>
          <p:cNvSpPr txBox="1">
            <a:spLocks noGrp="1"/>
          </p:cNvSpPr>
          <p:nvPr>
            <p:ph type="subTitle" idx="1"/>
          </p:nvPr>
        </p:nvSpPr>
        <p:spPr>
          <a:xfrm>
            <a:off x="715050" y="1263550"/>
            <a:ext cx="7977846" cy="148349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US" dirty="0">
                <a:latin typeface="Barlow" panose="00000500000000000000" pitchFamily="2" charset="0"/>
              </a:rPr>
              <a:t>ROUGE-1, ROUGE-2 </a:t>
            </a:r>
            <a:r>
              <a:rPr lang="en-US" dirty="0" err="1">
                <a:latin typeface="Barlow" panose="00000500000000000000" pitchFamily="2" charset="0"/>
              </a:rPr>
              <a:t>và</a:t>
            </a:r>
            <a:r>
              <a:rPr lang="en-US" dirty="0">
                <a:latin typeface="Barlow" panose="00000500000000000000" pitchFamily="2" charset="0"/>
              </a:rPr>
              <a:t> ROUGE-L </a:t>
            </a:r>
            <a:r>
              <a:rPr lang="en-US" dirty="0" err="1">
                <a:latin typeface="Barlow" panose="00000500000000000000" pitchFamily="2" charset="0"/>
              </a:rPr>
              <a:t>đều</a:t>
            </a:r>
            <a:r>
              <a:rPr lang="en-US" dirty="0">
                <a:latin typeface="Barlow" panose="00000500000000000000" pitchFamily="2" charset="0"/>
              </a:rPr>
              <a:t> </a:t>
            </a:r>
            <a:r>
              <a:rPr lang="en-US" dirty="0" err="1">
                <a:latin typeface="Barlow" panose="00000500000000000000" pitchFamily="2" charset="0"/>
              </a:rPr>
              <a:t>có</a:t>
            </a:r>
            <a:r>
              <a:rPr lang="en-US" dirty="0">
                <a:latin typeface="Barlow" panose="00000500000000000000" pitchFamily="2" charset="0"/>
              </a:rPr>
              <a:t> 3 </a:t>
            </a:r>
            <a:r>
              <a:rPr lang="en-US" dirty="0" err="1">
                <a:latin typeface="Barlow" panose="00000500000000000000" pitchFamily="2" charset="0"/>
              </a:rPr>
              <a:t>trường</a:t>
            </a:r>
            <a:r>
              <a:rPr lang="en-US" dirty="0">
                <a:latin typeface="Barlow" panose="00000500000000000000" pitchFamily="2" charset="0"/>
              </a:rPr>
              <a:t> </a:t>
            </a:r>
            <a:r>
              <a:rPr lang="en-US" dirty="0" err="1">
                <a:latin typeface="Barlow" panose="00000500000000000000" pitchFamily="2" charset="0"/>
              </a:rPr>
              <a:t>hợp</a:t>
            </a:r>
            <a:r>
              <a:rPr lang="en-US" dirty="0">
                <a:latin typeface="Barlow" panose="00000500000000000000" pitchFamily="2" charset="0"/>
              </a:rPr>
              <a:t> </a:t>
            </a:r>
            <a:r>
              <a:rPr lang="en-US" dirty="0" err="1">
                <a:latin typeface="Barlow" panose="00000500000000000000" pitchFamily="2" charset="0"/>
              </a:rPr>
              <a:t>đánh</a:t>
            </a:r>
            <a:r>
              <a:rPr lang="en-US" dirty="0">
                <a:latin typeface="Barlow" panose="00000500000000000000" pitchFamily="2" charset="0"/>
              </a:rPr>
              <a:t> </a:t>
            </a:r>
            <a:r>
              <a:rPr lang="en-US" dirty="0" err="1">
                <a:latin typeface="Barlow" panose="00000500000000000000" pitchFamily="2" charset="0"/>
              </a:rPr>
              <a:t>giá</a:t>
            </a:r>
            <a:r>
              <a:rPr lang="en-US" dirty="0">
                <a:latin typeface="Barlow" panose="00000500000000000000" pitchFamily="2" charset="0"/>
              </a:rPr>
              <a:t>: </a:t>
            </a:r>
          </a:p>
          <a:p>
            <a:pPr marL="285750" lvl="0" indent="-285750" algn="l" rtl="0">
              <a:spcBef>
                <a:spcPts val="0"/>
              </a:spcBef>
              <a:spcAft>
                <a:spcPts val="0"/>
              </a:spcAft>
              <a:buFont typeface="Arial" panose="020B0604020202020204" pitchFamily="34" charset="0"/>
              <a:buChar char="•"/>
            </a:pPr>
            <a:r>
              <a:rPr lang="en-US" dirty="0">
                <a:latin typeface="Barlow" panose="00000500000000000000" pitchFamily="2" charset="0"/>
              </a:rPr>
              <a:t>Precision: </a:t>
            </a:r>
            <a:r>
              <a:rPr lang="en-US" dirty="0" err="1">
                <a:latin typeface="Barlow" panose="00000500000000000000" pitchFamily="2" charset="0"/>
              </a:rPr>
              <a:t>dựa</a:t>
            </a:r>
            <a:r>
              <a:rPr lang="en-US" dirty="0">
                <a:latin typeface="Barlow" panose="00000500000000000000" pitchFamily="2" charset="0"/>
              </a:rPr>
              <a:t> </a:t>
            </a:r>
            <a:r>
              <a:rPr lang="en-US" dirty="0" err="1">
                <a:latin typeface="Barlow" panose="00000500000000000000" pitchFamily="2" charset="0"/>
              </a:rPr>
              <a:t>trên</a:t>
            </a:r>
            <a:r>
              <a:rPr lang="en-US" dirty="0">
                <a:latin typeface="Barlow" panose="00000500000000000000" pitchFamily="2" charset="0"/>
              </a:rPr>
              <a:t> </a:t>
            </a:r>
            <a:r>
              <a:rPr lang="en-US" dirty="0" err="1">
                <a:latin typeface="Barlow" panose="00000500000000000000" pitchFamily="2" charset="0"/>
              </a:rPr>
              <a:t>số</a:t>
            </a:r>
            <a:r>
              <a:rPr lang="en-US" dirty="0">
                <a:latin typeface="Barlow" panose="00000500000000000000" pitchFamily="2" charset="0"/>
              </a:rPr>
              <a:t> </a:t>
            </a:r>
            <a:r>
              <a:rPr lang="en-US" dirty="0" err="1">
                <a:latin typeface="Barlow" panose="00000500000000000000" pitchFamily="2" charset="0"/>
              </a:rPr>
              <a:t>lượng</a:t>
            </a:r>
            <a:r>
              <a:rPr lang="en-US" dirty="0">
                <a:latin typeface="Barlow" panose="00000500000000000000" pitchFamily="2" charset="0"/>
              </a:rPr>
              <a:t> n-gram </a:t>
            </a:r>
            <a:r>
              <a:rPr lang="en-US" dirty="0" err="1">
                <a:latin typeface="Barlow" panose="00000500000000000000" pitchFamily="2" charset="0"/>
              </a:rPr>
              <a:t>trùng</a:t>
            </a:r>
            <a:r>
              <a:rPr lang="en-US" dirty="0">
                <a:latin typeface="Barlow" panose="00000500000000000000" pitchFamily="2" charset="0"/>
              </a:rPr>
              <a:t> </a:t>
            </a:r>
            <a:r>
              <a:rPr lang="en-US" dirty="0" err="1">
                <a:latin typeface="Barlow" panose="00000500000000000000" pitchFamily="2" charset="0"/>
              </a:rPr>
              <a:t>lặp</a:t>
            </a:r>
            <a:r>
              <a:rPr lang="en-US" dirty="0">
                <a:latin typeface="Barlow" panose="00000500000000000000" pitchFamily="2" charset="0"/>
              </a:rPr>
              <a:t> </a:t>
            </a:r>
            <a:r>
              <a:rPr lang="en-US" dirty="0" err="1">
                <a:latin typeface="Barlow" panose="00000500000000000000" pitchFamily="2" charset="0"/>
              </a:rPr>
              <a:t>giữa</a:t>
            </a:r>
            <a:r>
              <a:rPr lang="en-US" dirty="0">
                <a:latin typeface="Barlow" panose="00000500000000000000" pitchFamily="2" charset="0"/>
              </a:rPr>
              <a:t> </a:t>
            </a:r>
            <a:r>
              <a:rPr lang="en-US" dirty="0" err="1">
                <a:latin typeface="Barlow" panose="00000500000000000000" pitchFamily="2" charset="0"/>
              </a:rPr>
              <a:t>câu</a:t>
            </a:r>
            <a:r>
              <a:rPr lang="en-US" dirty="0">
                <a:latin typeface="Barlow" panose="00000500000000000000" pitchFamily="2" charset="0"/>
              </a:rPr>
              <a:t> </a:t>
            </a:r>
            <a:r>
              <a:rPr lang="en-US" dirty="0" err="1">
                <a:latin typeface="Barlow" panose="00000500000000000000" pitchFamily="2" charset="0"/>
              </a:rPr>
              <a:t>dự</a:t>
            </a:r>
            <a:r>
              <a:rPr lang="en-US" dirty="0">
                <a:latin typeface="Barlow" panose="00000500000000000000" pitchFamily="2" charset="0"/>
              </a:rPr>
              <a:t> </a:t>
            </a:r>
            <a:r>
              <a:rPr lang="en-US" dirty="0" err="1">
                <a:latin typeface="Barlow" panose="00000500000000000000" pitchFamily="2" charset="0"/>
              </a:rPr>
              <a:t>đoán</a:t>
            </a:r>
            <a:r>
              <a:rPr lang="en-US" dirty="0">
                <a:latin typeface="Barlow" panose="00000500000000000000" pitchFamily="2" charset="0"/>
              </a:rPr>
              <a:t> </a:t>
            </a:r>
            <a:r>
              <a:rPr lang="en-US" dirty="0" err="1">
                <a:latin typeface="Barlow" panose="00000500000000000000" pitchFamily="2" charset="0"/>
              </a:rPr>
              <a:t>và</a:t>
            </a:r>
            <a:r>
              <a:rPr lang="en-US" dirty="0">
                <a:latin typeface="Barlow" panose="00000500000000000000" pitchFamily="2" charset="0"/>
              </a:rPr>
              <a:t> </a:t>
            </a:r>
            <a:r>
              <a:rPr lang="en-US" dirty="0" err="1">
                <a:latin typeface="Barlow" panose="00000500000000000000" pitchFamily="2" charset="0"/>
              </a:rPr>
              <a:t>câu</a:t>
            </a:r>
            <a:r>
              <a:rPr lang="en-US" dirty="0">
                <a:latin typeface="Barlow" panose="00000500000000000000" pitchFamily="2" charset="0"/>
              </a:rPr>
              <a:t> </a:t>
            </a:r>
            <a:r>
              <a:rPr lang="en-US" dirty="0" err="1">
                <a:latin typeface="Barlow" panose="00000500000000000000" pitchFamily="2" charset="0"/>
              </a:rPr>
              <a:t>tham</a:t>
            </a:r>
            <a:r>
              <a:rPr lang="en-US" dirty="0">
                <a:latin typeface="Barlow" panose="00000500000000000000" pitchFamily="2" charset="0"/>
              </a:rPr>
              <a:t> </a:t>
            </a:r>
            <a:r>
              <a:rPr lang="en-US" dirty="0" err="1">
                <a:latin typeface="Barlow" panose="00000500000000000000" pitchFamily="2" charset="0"/>
              </a:rPr>
              <a:t>chiếu</a:t>
            </a:r>
            <a:r>
              <a:rPr lang="en-US" dirty="0">
                <a:latin typeface="Barlow" panose="00000500000000000000" pitchFamily="2" charset="0"/>
              </a:rPr>
              <a:t> </a:t>
            </a:r>
            <a:r>
              <a:rPr lang="en-US" dirty="0" err="1">
                <a:latin typeface="Barlow" panose="00000500000000000000" pitchFamily="2" charset="0"/>
              </a:rPr>
              <a:t>rồi</a:t>
            </a:r>
            <a:r>
              <a:rPr lang="en-US" dirty="0">
                <a:latin typeface="Barlow" panose="00000500000000000000" pitchFamily="2" charset="0"/>
              </a:rPr>
              <a:t> chia </a:t>
            </a:r>
            <a:r>
              <a:rPr lang="en-US" dirty="0" err="1">
                <a:latin typeface="Barlow" panose="00000500000000000000" pitchFamily="2" charset="0"/>
              </a:rPr>
              <a:t>cho</a:t>
            </a:r>
            <a:r>
              <a:rPr lang="en-US" dirty="0">
                <a:latin typeface="Barlow" panose="00000500000000000000" pitchFamily="2" charset="0"/>
              </a:rPr>
              <a:t> </a:t>
            </a:r>
            <a:r>
              <a:rPr lang="en-US" dirty="0" err="1">
                <a:latin typeface="Barlow" panose="00000500000000000000" pitchFamily="2" charset="0"/>
              </a:rPr>
              <a:t>tổng</a:t>
            </a:r>
            <a:r>
              <a:rPr lang="en-US" dirty="0">
                <a:latin typeface="Barlow" panose="00000500000000000000" pitchFamily="2" charset="0"/>
              </a:rPr>
              <a:t> </a:t>
            </a:r>
            <a:r>
              <a:rPr lang="en-US" dirty="0" err="1">
                <a:latin typeface="Barlow" panose="00000500000000000000" pitchFamily="2" charset="0"/>
              </a:rPr>
              <a:t>số</a:t>
            </a:r>
            <a:r>
              <a:rPr lang="en-US" dirty="0">
                <a:latin typeface="Barlow" panose="00000500000000000000" pitchFamily="2" charset="0"/>
              </a:rPr>
              <a:t> n-gram </a:t>
            </a:r>
            <a:r>
              <a:rPr lang="en-US" dirty="0" err="1">
                <a:latin typeface="Barlow" panose="00000500000000000000" pitchFamily="2" charset="0"/>
              </a:rPr>
              <a:t>của</a:t>
            </a:r>
            <a:r>
              <a:rPr lang="en-US" dirty="0">
                <a:latin typeface="Barlow" panose="00000500000000000000" pitchFamily="2" charset="0"/>
              </a:rPr>
              <a:t> </a:t>
            </a:r>
            <a:r>
              <a:rPr lang="en-US" dirty="0" err="1">
                <a:latin typeface="Barlow" panose="00000500000000000000" pitchFamily="2" charset="0"/>
              </a:rPr>
              <a:t>câu</a:t>
            </a:r>
            <a:r>
              <a:rPr lang="en-US" dirty="0">
                <a:latin typeface="Barlow" panose="00000500000000000000" pitchFamily="2" charset="0"/>
              </a:rPr>
              <a:t> </a:t>
            </a:r>
            <a:r>
              <a:rPr lang="en-US" dirty="0" err="1">
                <a:latin typeface="Barlow" panose="00000500000000000000" pitchFamily="2" charset="0"/>
              </a:rPr>
              <a:t>dự</a:t>
            </a:r>
            <a:r>
              <a:rPr lang="en-US" dirty="0">
                <a:latin typeface="Barlow" panose="00000500000000000000" pitchFamily="2" charset="0"/>
              </a:rPr>
              <a:t> </a:t>
            </a:r>
            <a:r>
              <a:rPr lang="en-US" dirty="0" err="1">
                <a:latin typeface="Barlow" panose="00000500000000000000" pitchFamily="2" charset="0"/>
              </a:rPr>
              <a:t>đoán</a:t>
            </a:r>
            <a:endParaRPr lang="en-US" dirty="0">
              <a:latin typeface="Barlow" panose="00000500000000000000" pitchFamily="2" charset="0"/>
            </a:endParaRPr>
          </a:p>
          <a:p>
            <a:pPr marL="285750" lvl="0" indent="-285750" algn="l" rtl="0">
              <a:spcBef>
                <a:spcPts val="0"/>
              </a:spcBef>
              <a:spcAft>
                <a:spcPts val="0"/>
              </a:spcAft>
              <a:buFont typeface="Arial" panose="020B0604020202020204" pitchFamily="34" charset="0"/>
              <a:buChar char="•"/>
            </a:pPr>
            <a:r>
              <a:rPr lang="en-US" dirty="0">
                <a:latin typeface="Barlow" panose="00000500000000000000" pitchFamily="2" charset="0"/>
              </a:rPr>
              <a:t>Recall: </a:t>
            </a:r>
            <a:r>
              <a:rPr lang="en-US" dirty="0" err="1">
                <a:latin typeface="Barlow" panose="00000500000000000000" pitchFamily="2" charset="0"/>
              </a:rPr>
              <a:t>tương</a:t>
            </a:r>
            <a:r>
              <a:rPr lang="en-US" dirty="0">
                <a:latin typeface="Barlow" panose="00000500000000000000" pitchFamily="2" charset="0"/>
              </a:rPr>
              <a:t> </a:t>
            </a:r>
            <a:r>
              <a:rPr lang="en-US" dirty="0" err="1">
                <a:latin typeface="Barlow" panose="00000500000000000000" pitchFamily="2" charset="0"/>
              </a:rPr>
              <a:t>tự</a:t>
            </a:r>
            <a:r>
              <a:rPr lang="en-US" dirty="0">
                <a:latin typeface="Barlow" panose="00000500000000000000" pitchFamily="2" charset="0"/>
              </a:rPr>
              <a:t> </a:t>
            </a:r>
            <a:r>
              <a:rPr lang="en-US" dirty="0" err="1">
                <a:latin typeface="Barlow" panose="00000500000000000000" pitchFamily="2" charset="0"/>
              </a:rPr>
              <a:t>như</a:t>
            </a:r>
            <a:r>
              <a:rPr lang="en-US" dirty="0">
                <a:latin typeface="Barlow" panose="00000500000000000000" pitchFamily="2" charset="0"/>
              </a:rPr>
              <a:t> precision </a:t>
            </a:r>
            <a:r>
              <a:rPr lang="en-US" dirty="0" err="1">
                <a:latin typeface="Barlow" panose="00000500000000000000" pitchFamily="2" charset="0"/>
              </a:rPr>
              <a:t>nhưng</a:t>
            </a:r>
            <a:r>
              <a:rPr lang="en-US" dirty="0">
                <a:latin typeface="Barlow" panose="00000500000000000000" pitchFamily="2" charset="0"/>
              </a:rPr>
              <a:t> chia </a:t>
            </a:r>
            <a:r>
              <a:rPr lang="en-US" dirty="0" err="1">
                <a:latin typeface="Barlow" panose="00000500000000000000" pitchFamily="2" charset="0"/>
              </a:rPr>
              <a:t>cho</a:t>
            </a:r>
            <a:r>
              <a:rPr lang="en-US" dirty="0">
                <a:latin typeface="Barlow" panose="00000500000000000000" pitchFamily="2" charset="0"/>
              </a:rPr>
              <a:t> </a:t>
            </a:r>
            <a:r>
              <a:rPr lang="en-US" dirty="0" err="1">
                <a:latin typeface="Barlow" panose="00000500000000000000" pitchFamily="2" charset="0"/>
              </a:rPr>
              <a:t>tổng</a:t>
            </a:r>
            <a:r>
              <a:rPr lang="en-US" dirty="0">
                <a:latin typeface="Barlow" panose="00000500000000000000" pitchFamily="2" charset="0"/>
              </a:rPr>
              <a:t> n-gram </a:t>
            </a:r>
            <a:r>
              <a:rPr lang="en-US" dirty="0" err="1">
                <a:latin typeface="Barlow" panose="00000500000000000000" pitchFamily="2" charset="0"/>
              </a:rPr>
              <a:t>của</a:t>
            </a:r>
            <a:r>
              <a:rPr lang="en-US" dirty="0">
                <a:latin typeface="Barlow" panose="00000500000000000000" pitchFamily="2" charset="0"/>
              </a:rPr>
              <a:t> </a:t>
            </a:r>
            <a:r>
              <a:rPr lang="en-US" dirty="0" err="1">
                <a:latin typeface="Barlow" panose="00000500000000000000" pitchFamily="2" charset="0"/>
              </a:rPr>
              <a:t>câu</a:t>
            </a:r>
            <a:r>
              <a:rPr lang="en-US" dirty="0">
                <a:latin typeface="Barlow" panose="00000500000000000000" pitchFamily="2" charset="0"/>
              </a:rPr>
              <a:t> </a:t>
            </a:r>
            <a:r>
              <a:rPr lang="en-US" dirty="0" err="1">
                <a:latin typeface="Barlow" panose="00000500000000000000" pitchFamily="2" charset="0"/>
              </a:rPr>
              <a:t>tham</a:t>
            </a:r>
            <a:r>
              <a:rPr lang="en-US" dirty="0">
                <a:latin typeface="Barlow" panose="00000500000000000000" pitchFamily="2" charset="0"/>
              </a:rPr>
              <a:t> </a:t>
            </a:r>
            <a:r>
              <a:rPr lang="en-US" dirty="0" err="1">
                <a:latin typeface="Barlow" panose="00000500000000000000" pitchFamily="2" charset="0"/>
              </a:rPr>
              <a:t>chiếu</a:t>
            </a:r>
            <a:endParaRPr lang="en-US" dirty="0">
              <a:latin typeface="Barlow" panose="00000500000000000000" pitchFamily="2" charset="0"/>
            </a:endParaRPr>
          </a:p>
          <a:p>
            <a:pPr marL="285750" lvl="0" indent="-285750" algn="l" rtl="0">
              <a:spcBef>
                <a:spcPts val="0"/>
              </a:spcBef>
              <a:spcAft>
                <a:spcPts val="0"/>
              </a:spcAft>
              <a:buFont typeface="Arial" panose="020B0604020202020204" pitchFamily="34" charset="0"/>
              <a:buChar char="•"/>
            </a:pPr>
            <a:r>
              <a:rPr lang="en-US" dirty="0">
                <a:latin typeface="Barlow" panose="00000500000000000000" pitchFamily="2" charset="0"/>
              </a:rPr>
              <a:t>f1: </a:t>
            </a:r>
            <a:r>
              <a:rPr lang="en-US" dirty="0" err="1">
                <a:latin typeface="Barlow" panose="00000500000000000000" pitchFamily="2" charset="0"/>
              </a:rPr>
              <a:t>là</a:t>
            </a:r>
            <a:r>
              <a:rPr lang="en-US" dirty="0">
                <a:latin typeface="Barlow" panose="00000500000000000000" pitchFamily="2" charset="0"/>
              </a:rPr>
              <a:t> </a:t>
            </a:r>
            <a:r>
              <a:rPr lang="en-US" dirty="0" err="1">
                <a:latin typeface="Barlow" panose="00000500000000000000" pitchFamily="2" charset="0"/>
              </a:rPr>
              <a:t>sự</a:t>
            </a:r>
            <a:r>
              <a:rPr lang="en-US" dirty="0">
                <a:latin typeface="Barlow" panose="00000500000000000000" pitchFamily="2" charset="0"/>
              </a:rPr>
              <a:t> </a:t>
            </a:r>
            <a:r>
              <a:rPr lang="en-US" dirty="0" err="1">
                <a:latin typeface="Barlow" panose="00000500000000000000" pitchFamily="2" charset="0"/>
              </a:rPr>
              <a:t>kết</a:t>
            </a:r>
            <a:r>
              <a:rPr lang="en-US" dirty="0">
                <a:latin typeface="Barlow" panose="00000500000000000000" pitchFamily="2" charset="0"/>
              </a:rPr>
              <a:t> </a:t>
            </a:r>
            <a:r>
              <a:rPr lang="en-US" dirty="0" err="1">
                <a:latin typeface="Barlow" panose="00000500000000000000" pitchFamily="2" charset="0"/>
              </a:rPr>
              <a:t>hợp</a:t>
            </a:r>
            <a:r>
              <a:rPr lang="en-US" dirty="0">
                <a:latin typeface="Barlow" panose="00000500000000000000" pitchFamily="2" charset="0"/>
              </a:rPr>
              <a:t> </a:t>
            </a:r>
            <a:r>
              <a:rPr lang="en-US" dirty="0" err="1">
                <a:latin typeface="Barlow" panose="00000500000000000000" pitchFamily="2" charset="0"/>
              </a:rPr>
              <a:t>của</a:t>
            </a:r>
            <a:r>
              <a:rPr lang="en-US" dirty="0">
                <a:latin typeface="Barlow" panose="00000500000000000000" pitchFamily="2" charset="0"/>
              </a:rPr>
              <a:t> </a:t>
            </a:r>
            <a:r>
              <a:rPr lang="en-US" dirty="0" err="1">
                <a:latin typeface="Barlow" panose="00000500000000000000" pitchFamily="2" charset="0"/>
              </a:rPr>
              <a:t>độ</a:t>
            </a:r>
            <a:r>
              <a:rPr lang="en-US" dirty="0">
                <a:latin typeface="Barlow" panose="00000500000000000000" pitchFamily="2" charset="0"/>
              </a:rPr>
              <a:t> </a:t>
            </a:r>
            <a:r>
              <a:rPr lang="en-US" dirty="0" err="1">
                <a:latin typeface="Barlow" panose="00000500000000000000" pitchFamily="2" charset="0"/>
              </a:rPr>
              <a:t>chính</a:t>
            </a:r>
            <a:r>
              <a:rPr lang="en-US" dirty="0">
                <a:latin typeface="Barlow" panose="00000500000000000000" pitchFamily="2" charset="0"/>
              </a:rPr>
              <a:t> </a:t>
            </a:r>
            <a:r>
              <a:rPr lang="en-US" dirty="0" err="1">
                <a:latin typeface="Barlow" panose="00000500000000000000" pitchFamily="2" charset="0"/>
              </a:rPr>
              <a:t>xác</a:t>
            </a:r>
            <a:r>
              <a:rPr lang="en-US" dirty="0">
                <a:latin typeface="Barlow" panose="00000500000000000000" pitchFamily="2" charset="0"/>
              </a:rPr>
              <a:t> </a:t>
            </a:r>
            <a:r>
              <a:rPr lang="en-US" dirty="0" err="1">
                <a:latin typeface="Barlow" panose="00000500000000000000" pitchFamily="2" charset="0"/>
              </a:rPr>
              <a:t>và</a:t>
            </a:r>
            <a:r>
              <a:rPr lang="en-US" dirty="0">
                <a:latin typeface="Barlow" panose="00000500000000000000" pitchFamily="2" charset="0"/>
              </a:rPr>
              <a:t> </a:t>
            </a:r>
            <a:r>
              <a:rPr lang="en-US" dirty="0" err="1">
                <a:latin typeface="Barlow" panose="00000500000000000000" pitchFamily="2" charset="0"/>
              </a:rPr>
              <a:t>độ</a:t>
            </a:r>
            <a:r>
              <a:rPr lang="en-US" dirty="0">
                <a:latin typeface="Barlow" panose="00000500000000000000" pitchFamily="2" charset="0"/>
              </a:rPr>
              <a:t> </a:t>
            </a:r>
            <a:r>
              <a:rPr lang="en-US" dirty="0" err="1">
                <a:latin typeface="Barlow" panose="00000500000000000000" pitchFamily="2" charset="0"/>
              </a:rPr>
              <a:t>phủ</a:t>
            </a:r>
            <a:endParaRPr lang="en-US" dirty="0">
              <a:latin typeface="Barlow" panose="00000500000000000000" pitchFamily="2" charset="0"/>
            </a:endParaRPr>
          </a:p>
          <a:p>
            <a:pPr marL="0" lvl="0" indent="0" algn="l" rtl="0">
              <a:spcBef>
                <a:spcPts val="0"/>
              </a:spcBef>
              <a:spcAft>
                <a:spcPts val="0"/>
              </a:spcAft>
            </a:pPr>
            <a:endParaRPr lang="en-US" dirty="0">
              <a:latin typeface="Barlow" panose="00000500000000000000" pitchFamily="2" charset="0"/>
            </a:endParaRPr>
          </a:p>
        </p:txBody>
      </p:sp>
      <mc:AlternateContent xmlns:mc="http://schemas.openxmlformats.org/markup-compatibility/2006" xmlns:a14="http://schemas.microsoft.com/office/drawing/2010/main">
        <mc:Choice Requires="a14">
          <p:sp>
            <p:nvSpPr>
              <p:cNvPr id="29" name="Google Shape;346;p39">
                <a:extLst>
                  <a:ext uri="{FF2B5EF4-FFF2-40B4-BE49-F238E27FC236}">
                    <a16:creationId xmlns:a16="http://schemas.microsoft.com/office/drawing/2014/main" id="{04ECB453-A735-E259-4E0C-328ACB32AD6C}"/>
                  </a:ext>
                </a:extLst>
              </p:cNvPr>
              <p:cNvSpPr txBox="1">
                <a:spLocks/>
              </p:cNvSpPr>
              <p:nvPr/>
            </p:nvSpPr>
            <p:spPr>
              <a:xfrm>
                <a:off x="715050" y="2850756"/>
                <a:ext cx="3717465" cy="14834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Golos Text"/>
                  <a:buNone/>
                  <a:defRPr sz="1400" b="0" i="0" u="none" strike="noStrike" cap="none">
                    <a:solidFill>
                      <a:schemeClr val="dk1"/>
                    </a:solidFill>
                    <a:latin typeface="Golos Text"/>
                    <a:ea typeface="Golos Text"/>
                    <a:cs typeface="Golos Text"/>
                    <a:sym typeface="Golos Text"/>
                  </a:defRPr>
                </a:lvl1pPr>
                <a:lvl2pPr marL="914400" marR="0" lvl="1" indent="-317500" algn="ctr" rtl="0">
                  <a:lnSpc>
                    <a:spcPct val="100000"/>
                  </a:lnSpc>
                  <a:spcBef>
                    <a:spcPts val="0"/>
                  </a:spcBef>
                  <a:spcAft>
                    <a:spcPts val="0"/>
                  </a:spcAft>
                  <a:buClr>
                    <a:schemeClr val="dk1"/>
                  </a:buClr>
                  <a:buSzPts val="1400"/>
                  <a:buFont typeface="Golos Text"/>
                  <a:buNone/>
                  <a:defRPr sz="1400" b="0" i="0" u="none" strike="noStrike" cap="none">
                    <a:solidFill>
                      <a:schemeClr val="dk1"/>
                    </a:solidFill>
                    <a:latin typeface="Golos Text"/>
                    <a:ea typeface="Golos Text"/>
                    <a:cs typeface="Golos Text"/>
                    <a:sym typeface="Golos Text"/>
                  </a:defRPr>
                </a:lvl2pPr>
                <a:lvl3pPr marL="1371600" marR="0" lvl="2" indent="-317500" algn="ctr" rtl="0">
                  <a:lnSpc>
                    <a:spcPct val="100000"/>
                  </a:lnSpc>
                  <a:spcBef>
                    <a:spcPts val="0"/>
                  </a:spcBef>
                  <a:spcAft>
                    <a:spcPts val="0"/>
                  </a:spcAft>
                  <a:buClr>
                    <a:schemeClr val="dk1"/>
                  </a:buClr>
                  <a:buSzPts val="1400"/>
                  <a:buFont typeface="Golos Text"/>
                  <a:buNone/>
                  <a:defRPr sz="1400" b="0" i="0" u="none" strike="noStrike" cap="none">
                    <a:solidFill>
                      <a:schemeClr val="dk1"/>
                    </a:solidFill>
                    <a:latin typeface="Golos Text"/>
                    <a:ea typeface="Golos Text"/>
                    <a:cs typeface="Golos Text"/>
                    <a:sym typeface="Golos Text"/>
                  </a:defRPr>
                </a:lvl3pPr>
                <a:lvl4pPr marL="1828800" marR="0" lvl="3" indent="-317500" algn="ctr" rtl="0">
                  <a:lnSpc>
                    <a:spcPct val="100000"/>
                  </a:lnSpc>
                  <a:spcBef>
                    <a:spcPts val="0"/>
                  </a:spcBef>
                  <a:spcAft>
                    <a:spcPts val="0"/>
                  </a:spcAft>
                  <a:buClr>
                    <a:schemeClr val="dk1"/>
                  </a:buClr>
                  <a:buSzPts val="1400"/>
                  <a:buFont typeface="Golos Text"/>
                  <a:buNone/>
                  <a:defRPr sz="1400" b="0" i="0" u="none" strike="noStrike" cap="none">
                    <a:solidFill>
                      <a:schemeClr val="dk1"/>
                    </a:solidFill>
                    <a:latin typeface="Golos Text"/>
                    <a:ea typeface="Golos Text"/>
                    <a:cs typeface="Golos Text"/>
                    <a:sym typeface="Golos Text"/>
                  </a:defRPr>
                </a:lvl4pPr>
                <a:lvl5pPr marL="2286000" marR="0" lvl="4" indent="-317500" algn="ctr" rtl="0">
                  <a:lnSpc>
                    <a:spcPct val="100000"/>
                  </a:lnSpc>
                  <a:spcBef>
                    <a:spcPts val="0"/>
                  </a:spcBef>
                  <a:spcAft>
                    <a:spcPts val="0"/>
                  </a:spcAft>
                  <a:buClr>
                    <a:schemeClr val="dk1"/>
                  </a:buClr>
                  <a:buSzPts val="1400"/>
                  <a:buFont typeface="Golos Text"/>
                  <a:buNone/>
                  <a:defRPr sz="1400" b="0" i="0" u="none" strike="noStrike" cap="none">
                    <a:solidFill>
                      <a:schemeClr val="dk1"/>
                    </a:solidFill>
                    <a:latin typeface="Golos Text"/>
                    <a:ea typeface="Golos Text"/>
                    <a:cs typeface="Golos Text"/>
                    <a:sym typeface="Golos Text"/>
                  </a:defRPr>
                </a:lvl5pPr>
                <a:lvl6pPr marL="2743200" marR="0" lvl="5" indent="-317500" algn="ctr" rtl="0">
                  <a:lnSpc>
                    <a:spcPct val="100000"/>
                  </a:lnSpc>
                  <a:spcBef>
                    <a:spcPts val="0"/>
                  </a:spcBef>
                  <a:spcAft>
                    <a:spcPts val="0"/>
                  </a:spcAft>
                  <a:buClr>
                    <a:schemeClr val="dk1"/>
                  </a:buClr>
                  <a:buSzPts val="1400"/>
                  <a:buFont typeface="Golos Text"/>
                  <a:buNone/>
                  <a:defRPr sz="1400" b="0" i="0" u="none" strike="noStrike" cap="none">
                    <a:solidFill>
                      <a:schemeClr val="dk1"/>
                    </a:solidFill>
                    <a:latin typeface="Golos Text"/>
                    <a:ea typeface="Golos Text"/>
                    <a:cs typeface="Golos Text"/>
                    <a:sym typeface="Golos Text"/>
                  </a:defRPr>
                </a:lvl6pPr>
                <a:lvl7pPr marL="3200400" marR="0" lvl="6" indent="-317500" algn="ctr" rtl="0">
                  <a:lnSpc>
                    <a:spcPct val="100000"/>
                  </a:lnSpc>
                  <a:spcBef>
                    <a:spcPts val="0"/>
                  </a:spcBef>
                  <a:spcAft>
                    <a:spcPts val="0"/>
                  </a:spcAft>
                  <a:buClr>
                    <a:schemeClr val="dk1"/>
                  </a:buClr>
                  <a:buSzPts val="1400"/>
                  <a:buFont typeface="Golos Text"/>
                  <a:buNone/>
                  <a:defRPr sz="1400" b="0" i="0" u="none" strike="noStrike" cap="none">
                    <a:solidFill>
                      <a:schemeClr val="dk1"/>
                    </a:solidFill>
                    <a:latin typeface="Golos Text"/>
                    <a:ea typeface="Golos Text"/>
                    <a:cs typeface="Golos Text"/>
                    <a:sym typeface="Golos Text"/>
                  </a:defRPr>
                </a:lvl7pPr>
                <a:lvl8pPr marL="3657600" marR="0" lvl="7" indent="-317500" algn="ctr" rtl="0">
                  <a:lnSpc>
                    <a:spcPct val="100000"/>
                  </a:lnSpc>
                  <a:spcBef>
                    <a:spcPts val="0"/>
                  </a:spcBef>
                  <a:spcAft>
                    <a:spcPts val="0"/>
                  </a:spcAft>
                  <a:buClr>
                    <a:schemeClr val="dk1"/>
                  </a:buClr>
                  <a:buSzPts val="1400"/>
                  <a:buFont typeface="Golos Text"/>
                  <a:buNone/>
                  <a:defRPr sz="1400" b="0" i="0" u="none" strike="noStrike" cap="none">
                    <a:solidFill>
                      <a:schemeClr val="dk1"/>
                    </a:solidFill>
                    <a:latin typeface="Golos Text"/>
                    <a:ea typeface="Golos Text"/>
                    <a:cs typeface="Golos Text"/>
                    <a:sym typeface="Golos Text"/>
                  </a:defRPr>
                </a:lvl8pPr>
                <a:lvl9pPr marL="4114800" marR="0" lvl="8" indent="-317500" algn="ctr" rtl="0">
                  <a:lnSpc>
                    <a:spcPct val="100000"/>
                  </a:lnSpc>
                  <a:spcBef>
                    <a:spcPts val="0"/>
                  </a:spcBef>
                  <a:spcAft>
                    <a:spcPts val="0"/>
                  </a:spcAft>
                  <a:buClr>
                    <a:schemeClr val="dk1"/>
                  </a:buClr>
                  <a:buSzPts val="1400"/>
                  <a:buFont typeface="Golos Text"/>
                  <a:buNone/>
                  <a:defRPr sz="1400" b="0" i="0" u="none" strike="noStrike" cap="none">
                    <a:solidFill>
                      <a:schemeClr val="dk1"/>
                    </a:solidFill>
                    <a:latin typeface="Golos Text"/>
                    <a:ea typeface="Golos Text"/>
                    <a:cs typeface="Golos Text"/>
                    <a:sym typeface="Golos Text"/>
                  </a:defRPr>
                </a:lvl9pPr>
              </a:lstStyle>
              <a:p>
                <a:pPr marL="0" indent="0"/>
                <a:r>
                  <a:rPr lang="en-US" dirty="0">
                    <a:latin typeface="Barlow" panose="00000500000000000000" pitchFamily="2" charset="0"/>
                  </a:rPr>
                  <a:t>Rouge-N(recall)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𝑛𝑔𝑟𝑎𝑚</m:t>
                        </m:r>
                        <m:r>
                          <a:rPr lang="en-US" b="0" i="1" smtClean="0">
                            <a:latin typeface="Cambria Math" panose="02040503050406030204" pitchFamily="18" charset="0"/>
                          </a:rPr>
                          <m:t> </m:t>
                        </m:r>
                        <m:r>
                          <a:rPr lang="en-US" b="0" i="1" smtClean="0">
                            <a:latin typeface="Cambria Math" panose="02040503050406030204" pitchFamily="18" charset="0"/>
                          </a:rPr>
                          <m:t>𝑝𝑟𝑒𝑑</m:t>
                        </m:r>
                        <m:r>
                          <a:rPr lang="en-US" b="0" i="1" smtClean="0">
                            <a:latin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𝑛𝑔𝑟𝑎𝑚</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𝑟𝑒𝑓</m:t>
                        </m:r>
                        <m:r>
                          <a:rPr lang="en-US" b="0" i="1" smtClean="0">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𝑛𝑔𝑟𝑎𝑚</m:t>
                        </m:r>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𝑟𝑒𝑓</m:t>
                        </m:r>
                        <m:r>
                          <a:rPr lang="en-US" b="0" i="1" smtClean="0">
                            <a:latin typeface="Cambria Math" panose="02040503050406030204" pitchFamily="18" charset="0"/>
                          </a:rPr>
                          <m:t>.</m:t>
                        </m:r>
                      </m:den>
                    </m:f>
                  </m:oMath>
                </a14:m>
                <a:endParaRPr lang="en-US" dirty="0">
                  <a:latin typeface="Barlow" panose="00000500000000000000" pitchFamily="2" charset="0"/>
                </a:endParaRPr>
              </a:p>
              <a:p>
                <a:pPr marL="0" indent="0"/>
                <a:r>
                  <a:rPr lang="en-US" dirty="0">
                    <a:latin typeface="Barlow" panose="00000500000000000000" pitchFamily="2" charset="0"/>
                  </a:rPr>
                  <a:t>Rouge-N(precision)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𝑛𝑔𝑟𝑎𝑚</m:t>
                        </m:r>
                        <m:r>
                          <a:rPr lang="en-US" b="0" i="1" smtClean="0">
                            <a:latin typeface="Cambria Math" panose="02040503050406030204" pitchFamily="18" charset="0"/>
                          </a:rPr>
                          <m:t> </m:t>
                        </m:r>
                        <m:r>
                          <a:rPr lang="en-US" b="0" i="1" smtClean="0">
                            <a:latin typeface="Cambria Math" panose="02040503050406030204" pitchFamily="18" charset="0"/>
                          </a:rPr>
                          <m:t>𝑝𝑟𝑒𝑑</m:t>
                        </m:r>
                        <m:r>
                          <a:rPr lang="en-US" b="0" i="1" smtClean="0">
                            <a:latin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𝑛𝑔𝑟𝑎𝑚</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𝑟𝑒𝑓</m:t>
                        </m:r>
                        <m:r>
                          <a:rPr lang="en-US" b="0" i="1" smtClean="0">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𝑛𝑔𝑟𝑎𝑚</m:t>
                        </m:r>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𝑝𝑟𝑒𝑑</m:t>
                        </m:r>
                        <m:r>
                          <a:rPr lang="en-US" b="0" i="1" smtClean="0">
                            <a:latin typeface="Cambria Math" panose="02040503050406030204" pitchFamily="18" charset="0"/>
                          </a:rPr>
                          <m:t>.</m:t>
                        </m:r>
                      </m:den>
                    </m:f>
                  </m:oMath>
                </a14:m>
                <a:endParaRPr lang="en-US" dirty="0">
                  <a:latin typeface="Barlow" panose="00000500000000000000" pitchFamily="2" charset="0"/>
                </a:endParaRPr>
              </a:p>
              <a:p>
                <a:pPr marL="0" indent="0"/>
                <a:r>
                  <a:rPr lang="en-US" dirty="0">
                    <a:latin typeface="Barlow" panose="00000500000000000000" pitchFamily="2" charset="0"/>
                  </a:rPr>
                  <a:t>Rouge-N(f1)  =  2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𝑟𝑒𝑐𝑎𝑙𝑙</m:t>
                        </m:r>
                        <m:r>
                          <a:rPr lang="en-US" b="0" i="1" smtClean="0">
                            <a:latin typeface="Cambria Math" panose="02040503050406030204" pitchFamily="18" charset="0"/>
                          </a:rPr>
                          <m:t> ∗ </m:t>
                        </m:r>
                        <m:r>
                          <a:rPr lang="en-US" b="0" i="1" smtClean="0">
                            <a:latin typeface="Cambria Math" panose="02040503050406030204" pitchFamily="18" charset="0"/>
                          </a:rPr>
                          <m:t>𝑝𝑟𝑒𝑐𝑖𝑠𝑖𝑜𝑛</m:t>
                        </m:r>
                      </m:num>
                      <m:den>
                        <m:r>
                          <a:rPr lang="en-US" b="0" i="1" smtClean="0">
                            <a:latin typeface="Cambria Math" panose="02040503050406030204" pitchFamily="18" charset="0"/>
                            <a:ea typeface="Cambria Math" panose="02040503050406030204" pitchFamily="18" charset="0"/>
                          </a:rPr>
                          <m:t>𝑟𝑒𝑐𝑎𝑙𝑙</m:t>
                        </m:r>
                        <m:r>
                          <a:rPr lang="en-US" b="0" i="1" smtClean="0">
                            <a:latin typeface="Cambria Math" panose="02040503050406030204" pitchFamily="18" charset="0"/>
                            <a:ea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𝑝𝑟𝑒𝑐𝑖𝑠𝑖𝑜𝑛</m:t>
                        </m:r>
                      </m:den>
                    </m:f>
                  </m:oMath>
                </a14:m>
                <a:endParaRPr lang="en-US" dirty="0">
                  <a:latin typeface="Barlow" panose="00000500000000000000" pitchFamily="2" charset="0"/>
                </a:endParaRPr>
              </a:p>
              <a:p>
                <a:pPr marL="0" indent="0"/>
                <a:endParaRPr lang="en-US" dirty="0">
                  <a:latin typeface="Barlow" panose="00000500000000000000" pitchFamily="2" charset="0"/>
                </a:endParaRPr>
              </a:p>
            </p:txBody>
          </p:sp>
        </mc:Choice>
        <mc:Fallback xmlns="">
          <p:sp>
            <p:nvSpPr>
              <p:cNvPr id="29" name="Google Shape;346;p39">
                <a:extLst>
                  <a:ext uri="{FF2B5EF4-FFF2-40B4-BE49-F238E27FC236}">
                    <a16:creationId xmlns:a16="http://schemas.microsoft.com/office/drawing/2014/main" id="{04ECB453-A735-E259-4E0C-328ACB32AD6C}"/>
                  </a:ext>
                </a:extLst>
              </p:cNvPr>
              <p:cNvSpPr txBox="1">
                <a:spLocks noRot="1" noChangeAspect="1" noMove="1" noResize="1" noEditPoints="1" noAdjustHandles="1" noChangeArrowheads="1" noChangeShapeType="1" noTextEdit="1"/>
              </p:cNvSpPr>
              <p:nvPr/>
            </p:nvSpPr>
            <p:spPr>
              <a:xfrm>
                <a:off x="715050" y="2850756"/>
                <a:ext cx="3717465" cy="1483494"/>
              </a:xfrm>
              <a:prstGeom prst="rect">
                <a:avLst/>
              </a:prstGeom>
              <a:blipFill>
                <a:blip r:embed="rId3"/>
                <a:stretch>
                  <a:fillRect l="-49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Google Shape;346;p39">
                <a:extLst>
                  <a:ext uri="{FF2B5EF4-FFF2-40B4-BE49-F238E27FC236}">
                    <a16:creationId xmlns:a16="http://schemas.microsoft.com/office/drawing/2014/main" id="{1134B773-4111-C1E2-2112-D7ECF30843FA}"/>
                  </a:ext>
                </a:extLst>
              </p:cNvPr>
              <p:cNvSpPr txBox="1">
                <a:spLocks/>
              </p:cNvSpPr>
              <p:nvPr/>
            </p:nvSpPr>
            <p:spPr>
              <a:xfrm>
                <a:off x="4935524" y="2850756"/>
                <a:ext cx="3717465" cy="14834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Golos Text"/>
                  <a:buNone/>
                  <a:defRPr sz="1400" b="0" i="0" u="none" strike="noStrike" cap="none">
                    <a:solidFill>
                      <a:schemeClr val="dk1"/>
                    </a:solidFill>
                    <a:latin typeface="Golos Text"/>
                    <a:ea typeface="Golos Text"/>
                    <a:cs typeface="Golos Text"/>
                    <a:sym typeface="Golos Text"/>
                  </a:defRPr>
                </a:lvl1pPr>
                <a:lvl2pPr marL="914400" marR="0" lvl="1" indent="-317500" algn="ctr" rtl="0">
                  <a:lnSpc>
                    <a:spcPct val="100000"/>
                  </a:lnSpc>
                  <a:spcBef>
                    <a:spcPts val="0"/>
                  </a:spcBef>
                  <a:spcAft>
                    <a:spcPts val="0"/>
                  </a:spcAft>
                  <a:buClr>
                    <a:schemeClr val="dk1"/>
                  </a:buClr>
                  <a:buSzPts val="1400"/>
                  <a:buFont typeface="Golos Text"/>
                  <a:buNone/>
                  <a:defRPr sz="1400" b="0" i="0" u="none" strike="noStrike" cap="none">
                    <a:solidFill>
                      <a:schemeClr val="dk1"/>
                    </a:solidFill>
                    <a:latin typeface="Golos Text"/>
                    <a:ea typeface="Golos Text"/>
                    <a:cs typeface="Golos Text"/>
                    <a:sym typeface="Golos Text"/>
                  </a:defRPr>
                </a:lvl2pPr>
                <a:lvl3pPr marL="1371600" marR="0" lvl="2" indent="-317500" algn="ctr" rtl="0">
                  <a:lnSpc>
                    <a:spcPct val="100000"/>
                  </a:lnSpc>
                  <a:spcBef>
                    <a:spcPts val="0"/>
                  </a:spcBef>
                  <a:spcAft>
                    <a:spcPts val="0"/>
                  </a:spcAft>
                  <a:buClr>
                    <a:schemeClr val="dk1"/>
                  </a:buClr>
                  <a:buSzPts val="1400"/>
                  <a:buFont typeface="Golos Text"/>
                  <a:buNone/>
                  <a:defRPr sz="1400" b="0" i="0" u="none" strike="noStrike" cap="none">
                    <a:solidFill>
                      <a:schemeClr val="dk1"/>
                    </a:solidFill>
                    <a:latin typeface="Golos Text"/>
                    <a:ea typeface="Golos Text"/>
                    <a:cs typeface="Golos Text"/>
                    <a:sym typeface="Golos Text"/>
                  </a:defRPr>
                </a:lvl3pPr>
                <a:lvl4pPr marL="1828800" marR="0" lvl="3" indent="-317500" algn="ctr" rtl="0">
                  <a:lnSpc>
                    <a:spcPct val="100000"/>
                  </a:lnSpc>
                  <a:spcBef>
                    <a:spcPts val="0"/>
                  </a:spcBef>
                  <a:spcAft>
                    <a:spcPts val="0"/>
                  </a:spcAft>
                  <a:buClr>
                    <a:schemeClr val="dk1"/>
                  </a:buClr>
                  <a:buSzPts val="1400"/>
                  <a:buFont typeface="Golos Text"/>
                  <a:buNone/>
                  <a:defRPr sz="1400" b="0" i="0" u="none" strike="noStrike" cap="none">
                    <a:solidFill>
                      <a:schemeClr val="dk1"/>
                    </a:solidFill>
                    <a:latin typeface="Golos Text"/>
                    <a:ea typeface="Golos Text"/>
                    <a:cs typeface="Golos Text"/>
                    <a:sym typeface="Golos Text"/>
                  </a:defRPr>
                </a:lvl4pPr>
                <a:lvl5pPr marL="2286000" marR="0" lvl="4" indent="-317500" algn="ctr" rtl="0">
                  <a:lnSpc>
                    <a:spcPct val="100000"/>
                  </a:lnSpc>
                  <a:spcBef>
                    <a:spcPts val="0"/>
                  </a:spcBef>
                  <a:spcAft>
                    <a:spcPts val="0"/>
                  </a:spcAft>
                  <a:buClr>
                    <a:schemeClr val="dk1"/>
                  </a:buClr>
                  <a:buSzPts val="1400"/>
                  <a:buFont typeface="Golos Text"/>
                  <a:buNone/>
                  <a:defRPr sz="1400" b="0" i="0" u="none" strike="noStrike" cap="none">
                    <a:solidFill>
                      <a:schemeClr val="dk1"/>
                    </a:solidFill>
                    <a:latin typeface="Golos Text"/>
                    <a:ea typeface="Golos Text"/>
                    <a:cs typeface="Golos Text"/>
                    <a:sym typeface="Golos Text"/>
                  </a:defRPr>
                </a:lvl5pPr>
                <a:lvl6pPr marL="2743200" marR="0" lvl="5" indent="-317500" algn="ctr" rtl="0">
                  <a:lnSpc>
                    <a:spcPct val="100000"/>
                  </a:lnSpc>
                  <a:spcBef>
                    <a:spcPts val="0"/>
                  </a:spcBef>
                  <a:spcAft>
                    <a:spcPts val="0"/>
                  </a:spcAft>
                  <a:buClr>
                    <a:schemeClr val="dk1"/>
                  </a:buClr>
                  <a:buSzPts val="1400"/>
                  <a:buFont typeface="Golos Text"/>
                  <a:buNone/>
                  <a:defRPr sz="1400" b="0" i="0" u="none" strike="noStrike" cap="none">
                    <a:solidFill>
                      <a:schemeClr val="dk1"/>
                    </a:solidFill>
                    <a:latin typeface="Golos Text"/>
                    <a:ea typeface="Golos Text"/>
                    <a:cs typeface="Golos Text"/>
                    <a:sym typeface="Golos Text"/>
                  </a:defRPr>
                </a:lvl6pPr>
                <a:lvl7pPr marL="3200400" marR="0" lvl="6" indent="-317500" algn="ctr" rtl="0">
                  <a:lnSpc>
                    <a:spcPct val="100000"/>
                  </a:lnSpc>
                  <a:spcBef>
                    <a:spcPts val="0"/>
                  </a:spcBef>
                  <a:spcAft>
                    <a:spcPts val="0"/>
                  </a:spcAft>
                  <a:buClr>
                    <a:schemeClr val="dk1"/>
                  </a:buClr>
                  <a:buSzPts val="1400"/>
                  <a:buFont typeface="Golos Text"/>
                  <a:buNone/>
                  <a:defRPr sz="1400" b="0" i="0" u="none" strike="noStrike" cap="none">
                    <a:solidFill>
                      <a:schemeClr val="dk1"/>
                    </a:solidFill>
                    <a:latin typeface="Golos Text"/>
                    <a:ea typeface="Golos Text"/>
                    <a:cs typeface="Golos Text"/>
                    <a:sym typeface="Golos Text"/>
                  </a:defRPr>
                </a:lvl7pPr>
                <a:lvl8pPr marL="3657600" marR="0" lvl="7" indent="-317500" algn="ctr" rtl="0">
                  <a:lnSpc>
                    <a:spcPct val="100000"/>
                  </a:lnSpc>
                  <a:spcBef>
                    <a:spcPts val="0"/>
                  </a:spcBef>
                  <a:spcAft>
                    <a:spcPts val="0"/>
                  </a:spcAft>
                  <a:buClr>
                    <a:schemeClr val="dk1"/>
                  </a:buClr>
                  <a:buSzPts val="1400"/>
                  <a:buFont typeface="Golos Text"/>
                  <a:buNone/>
                  <a:defRPr sz="1400" b="0" i="0" u="none" strike="noStrike" cap="none">
                    <a:solidFill>
                      <a:schemeClr val="dk1"/>
                    </a:solidFill>
                    <a:latin typeface="Golos Text"/>
                    <a:ea typeface="Golos Text"/>
                    <a:cs typeface="Golos Text"/>
                    <a:sym typeface="Golos Text"/>
                  </a:defRPr>
                </a:lvl8pPr>
                <a:lvl9pPr marL="4114800" marR="0" lvl="8" indent="-317500" algn="ctr" rtl="0">
                  <a:lnSpc>
                    <a:spcPct val="100000"/>
                  </a:lnSpc>
                  <a:spcBef>
                    <a:spcPts val="0"/>
                  </a:spcBef>
                  <a:spcAft>
                    <a:spcPts val="0"/>
                  </a:spcAft>
                  <a:buClr>
                    <a:schemeClr val="dk1"/>
                  </a:buClr>
                  <a:buSzPts val="1400"/>
                  <a:buFont typeface="Golos Text"/>
                  <a:buNone/>
                  <a:defRPr sz="1400" b="0" i="0" u="none" strike="noStrike" cap="none">
                    <a:solidFill>
                      <a:schemeClr val="dk1"/>
                    </a:solidFill>
                    <a:latin typeface="Golos Text"/>
                    <a:ea typeface="Golos Text"/>
                    <a:cs typeface="Golos Text"/>
                    <a:sym typeface="Golos Text"/>
                  </a:defRPr>
                </a:lvl9pPr>
              </a:lstStyle>
              <a:p>
                <a:pPr marL="0" indent="0"/>
                <a:r>
                  <a:rPr lang="en-US" dirty="0">
                    <a:latin typeface="Barlow" panose="00000500000000000000" pitchFamily="2" charset="0"/>
                  </a:rPr>
                  <a:t>Rouge-L(recall)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𝐿𝐶𝑆</m:t>
                        </m:r>
                        <m:r>
                          <a:rPr lang="en-US" b="0" i="1" smtClean="0">
                            <a:latin typeface="Cambria Math" panose="02040503050406030204" pitchFamily="18" charset="0"/>
                          </a:rPr>
                          <m:t>(</m:t>
                        </m:r>
                        <m:r>
                          <a:rPr lang="en-US" b="0" i="1" smtClean="0">
                            <a:latin typeface="Cambria Math" panose="02040503050406030204" pitchFamily="18" charset="0"/>
                          </a:rPr>
                          <m:t>𝑝𝑟𝑒𝑑</m:t>
                        </m:r>
                        <m:r>
                          <a:rPr lang="en-US" b="0" i="1" smtClean="0">
                            <a:latin typeface="Cambria Math" panose="02040503050406030204" pitchFamily="18" charset="0"/>
                          </a:rPr>
                          <m:t>., </m:t>
                        </m:r>
                        <m:r>
                          <a:rPr lang="en-US" b="0" i="1" smtClean="0">
                            <a:latin typeface="Cambria Math" panose="02040503050406030204" pitchFamily="18" charset="0"/>
                          </a:rPr>
                          <m:t>𝑟𝑒𝑓</m:t>
                        </m:r>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𝑤𝑜𝑟𝑑𝑠</m:t>
                        </m:r>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𝑟𝑒𝑓</m:t>
                        </m:r>
                        <m:r>
                          <a:rPr lang="en-US" b="0" i="1" smtClean="0">
                            <a:latin typeface="Cambria Math" panose="02040503050406030204" pitchFamily="18" charset="0"/>
                          </a:rPr>
                          <m:t>.</m:t>
                        </m:r>
                      </m:den>
                    </m:f>
                  </m:oMath>
                </a14:m>
                <a:endParaRPr lang="en-US" dirty="0">
                  <a:latin typeface="Barlow" panose="00000500000000000000" pitchFamily="2" charset="0"/>
                </a:endParaRPr>
              </a:p>
              <a:p>
                <a:pPr marL="0" indent="0"/>
                <a:r>
                  <a:rPr lang="en-US" dirty="0">
                    <a:latin typeface="Barlow" panose="00000500000000000000" pitchFamily="2" charset="0"/>
                  </a:rPr>
                  <a:t>Rouge-L(precision)  = </a:t>
                </a:r>
                <a14:m>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𝐿𝐶𝑆</m:t>
                        </m:r>
                        <m:r>
                          <a:rPr lang="en-US" i="1">
                            <a:latin typeface="Cambria Math" panose="02040503050406030204" pitchFamily="18" charset="0"/>
                          </a:rPr>
                          <m:t>(</m:t>
                        </m:r>
                        <m:r>
                          <a:rPr lang="en-US" i="1">
                            <a:latin typeface="Cambria Math" panose="02040503050406030204" pitchFamily="18" charset="0"/>
                          </a:rPr>
                          <m:t>𝑝𝑟𝑒𝑑</m:t>
                        </m:r>
                        <m:r>
                          <a:rPr lang="en-US" i="1">
                            <a:latin typeface="Cambria Math" panose="02040503050406030204" pitchFamily="18" charset="0"/>
                          </a:rPr>
                          <m:t>., </m:t>
                        </m:r>
                        <m:r>
                          <a:rPr lang="en-US" i="1">
                            <a:latin typeface="Cambria Math" panose="02040503050406030204" pitchFamily="18" charset="0"/>
                          </a:rPr>
                          <m:t>𝑟𝑒𝑓</m:t>
                        </m:r>
                        <m:r>
                          <a:rPr lang="en-US" i="1">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𝑤𝑜𝑟𝑑𝑠</m:t>
                        </m:r>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𝑝𝑟𝑒𝑑</m:t>
                        </m:r>
                        <m:r>
                          <a:rPr lang="en-US" b="0" i="1" smtClean="0">
                            <a:latin typeface="Cambria Math" panose="02040503050406030204" pitchFamily="18" charset="0"/>
                          </a:rPr>
                          <m:t>.</m:t>
                        </m:r>
                      </m:den>
                    </m:f>
                  </m:oMath>
                </a14:m>
                <a:endParaRPr lang="en-US" dirty="0">
                  <a:latin typeface="Barlow" panose="00000500000000000000" pitchFamily="2" charset="0"/>
                </a:endParaRPr>
              </a:p>
              <a:p>
                <a:pPr marL="0" indent="0"/>
                <a:r>
                  <a:rPr lang="en-US" dirty="0">
                    <a:latin typeface="Barlow" panose="00000500000000000000" pitchFamily="2" charset="0"/>
                  </a:rPr>
                  <a:t>Rouge-L(f1)  =  2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𝑟𝑒𝑐𝑎𝑙𝑙</m:t>
                        </m:r>
                        <m:r>
                          <a:rPr lang="en-US" b="0" i="1" smtClean="0">
                            <a:latin typeface="Cambria Math" panose="02040503050406030204" pitchFamily="18" charset="0"/>
                          </a:rPr>
                          <m:t> ∗ </m:t>
                        </m:r>
                        <m:r>
                          <a:rPr lang="en-US" b="0" i="1" smtClean="0">
                            <a:latin typeface="Cambria Math" panose="02040503050406030204" pitchFamily="18" charset="0"/>
                          </a:rPr>
                          <m:t>𝑝𝑟𝑒𝑐𝑖𝑠𝑖𝑜𝑛</m:t>
                        </m:r>
                      </m:num>
                      <m:den>
                        <m:r>
                          <a:rPr lang="en-US" b="0" i="1" smtClean="0">
                            <a:latin typeface="Cambria Math" panose="02040503050406030204" pitchFamily="18" charset="0"/>
                            <a:ea typeface="Cambria Math" panose="02040503050406030204" pitchFamily="18" charset="0"/>
                          </a:rPr>
                          <m:t>𝑟𝑒𝑐𝑎𝑙𝑙</m:t>
                        </m:r>
                        <m:r>
                          <a:rPr lang="en-US" b="0" i="1" smtClean="0">
                            <a:latin typeface="Cambria Math" panose="02040503050406030204" pitchFamily="18" charset="0"/>
                            <a:ea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𝑝𝑟𝑒𝑐𝑖𝑠𝑖𝑜𝑛</m:t>
                        </m:r>
                      </m:den>
                    </m:f>
                  </m:oMath>
                </a14:m>
                <a:endParaRPr lang="en-US" dirty="0">
                  <a:latin typeface="Barlow" panose="00000500000000000000" pitchFamily="2" charset="0"/>
                </a:endParaRPr>
              </a:p>
              <a:p>
                <a:pPr marL="0" indent="0"/>
                <a:endParaRPr lang="en-US" dirty="0">
                  <a:latin typeface="Barlow" panose="00000500000000000000" pitchFamily="2" charset="0"/>
                </a:endParaRPr>
              </a:p>
            </p:txBody>
          </p:sp>
        </mc:Choice>
        <mc:Fallback xmlns="">
          <p:sp>
            <p:nvSpPr>
              <p:cNvPr id="30" name="Google Shape;346;p39">
                <a:extLst>
                  <a:ext uri="{FF2B5EF4-FFF2-40B4-BE49-F238E27FC236}">
                    <a16:creationId xmlns:a16="http://schemas.microsoft.com/office/drawing/2014/main" id="{1134B773-4111-C1E2-2112-D7ECF30843FA}"/>
                  </a:ext>
                </a:extLst>
              </p:cNvPr>
              <p:cNvSpPr txBox="1">
                <a:spLocks noRot="1" noChangeAspect="1" noMove="1" noResize="1" noEditPoints="1" noAdjustHandles="1" noChangeArrowheads="1" noChangeShapeType="1" noTextEdit="1"/>
              </p:cNvSpPr>
              <p:nvPr/>
            </p:nvSpPr>
            <p:spPr>
              <a:xfrm>
                <a:off x="4935524" y="2850756"/>
                <a:ext cx="3717465" cy="1483494"/>
              </a:xfrm>
              <a:prstGeom prst="rect">
                <a:avLst/>
              </a:prstGeom>
              <a:blipFill>
                <a:blip r:embed="rId4"/>
                <a:stretch>
                  <a:fillRect l="-493"/>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01348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9" name="Google Shape;379;p41"/>
          <p:cNvSpPr txBox="1">
            <a:spLocks noGrp="1"/>
          </p:cNvSpPr>
          <p:nvPr>
            <p:ph type="title"/>
          </p:nvPr>
        </p:nvSpPr>
        <p:spPr>
          <a:xfrm>
            <a:off x="715050" y="519638"/>
            <a:ext cx="77139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Result and Evaluation</a:t>
            </a:r>
            <a:endParaRPr dirty="0"/>
          </a:p>
        </p:txBody>
      </p:sp>
      <p:graphicFrame>
        <p:nvGraphicFramePr>
          <p:cNvPr id="4" name="Table 3">
            <a:extLst>
              <a:ext uri="{FF2B5EF4-FFF2-40B4-BE49-F238E27FC236}">
                <a16:creationId xmlns:a16="http://schemas.microsoft.com/office/drawing/2014/main" id="{46BEF04E-C276-3F7E-AA8F-D0E7B594BF95}"/>
              </a:ext>
            </a:extLst>
          </p:cNvPr>
          <p:cNvGraphicFramePr>
            <a:graphicFrameLocks noGrp="1"/>
          </p:cNvGraphicFramePr>
          <p:nvPr>
            <p:extLst>
              <p:ext uri="{D42A27DB-BD31-4B8C-83A1-F6EECF244321}">
                <p14:modId xmlns:p14="http://schemas.microsoft.com/office/powerpoint/2010/main" val="4128925705"/>
              </p:ext>
            </p:extLst>
          </p:nvPr>
        </p:nvGraphicFramePr>
        <p:xfrm>
          <a:off x="1479120" y="1645920"/>
          <a:ext cx="6185760" cy="3072324"/>
        </p:xfrm>
        <a:graphic>
          <a:graphicData uri="http://schemas.openxmlformats.org/drawingml/2006/table">
            <a:tbl>
              <a:tblPr/>
              <a:tblGrid>
                <a:gridCol w="1546440">
                  <a:extLst>
                    <a:ext uri="{9D8B030D-6E8A-4147-A177-3AD203B41FA5}">
                      <a16:colId xmlns:a16="http://schemas.microsoft.com/office/drawing/2014/main" val="360387642"/>
                    </a:ext>
                  </a:extLst>
                </a:gridCol>
                <a:gridCol w="1546440">
                  <a:extLst>
                    <a:ext uri="{9D8B030D-6E8A-4147-A177-3AD203B41FA5}">
                      <a16:colId xmlns:a16="http://schemas.microsoft.com/office/drawing/2014/main" val="202762479"/>
                    </a:ext>
                  </a:extLst>
                </a:gridCol>
                <a:gridCol w="1546440">
                  <a:extLst>
                    <a:ext uri="{9D8B030D-6E8A-4147-A177-3AD203B41FA5}">
                      <a16:colId xmlns:a16="http://schemas.microsoft.com/office/drawing/2014/main" val="589472301"/>
                    </a:ext>
                  </a:extLst>
                </a:gridCol>
                <a:gridCol w="1546440">
                  <a:extLst>
                    <a:ext uri="{9D8B030D-6E8A-4147-A177-3AD203B41FA5}">
                      <a16:colId xmlns:a16="http://schemas.microsoft.com/office/drawing/2014/main" val="3400823104"/>
                    </a:ext>
                  </a:extLst>
                </a:gridCol>
              </a:tblGrid>
              <a:tr h="768081">
                <a:tc>
                  <a:txBody>
                    <a:bodyPr/>
                    <a:lstStyle/>
                    <a:p>
                      <a:pPr algn="ctr" rtl="0" fontAlgn="ctr">
                        <a:spcBef>
                          <a:spcPts val="0"/>
                        </a:spcBef>
                        <a:spcAft>
                          <a:spcPts val="0"/>
                        </a:spcAft>
                      </a:pPr>
                      <a:r>
                        <a:rPr lang="en-US" sz="1700" b="0" i="0" u="none" strike="noStrike" dirty="0">
                          <a:solidFill>
                            <a:srgbClr val="000000"/>
                          </a:solidFill>
                          <a:effectLst/>
                          <a:latin typeface="Barlow" panose="00000500000000000000" pitchFamily="2" charset="0"/>
                        </a:rPr>
                        <a:t>Model</a:t>
                      </a:r>
                      <a:endParaRPr lang="en-US" sz="800" dirty="0">
                        <a:effectLst/>
                        <a:latin typeface="Barlow" panose="00000500000000000000" pitchFamily="2" charset="0"/>
                      </a:endParaRPr>
                    </a:p>
                  </a:txBody>
                  <a:tcPr marL="88499" marR="88499" marT="88499" marB="88499" anchor="ctr">
                    <a:lnL w="30480" cap="flat" cmpd="sng" algn="ctr">
                      <a:solidFill>
                        <a:srgbClr val="000000"/>
                      </a:solidFill>
                      <a:prstDash val="solid"/>
                      <a:round/>
                      <a:headEnd type="none" w="med" len="med"/>
                      <a:tailEnd type="none" w="med" len="med"/>
                    </a:lnL>
                    <a:lnR w="30480" cap="flat" cmpd="sng" algn="ctr">
                      <a:solidFill>
                        <a:srgbClr val="000000"/>
                      </a:solidFill>
                      <a:prstDash val="solid"/>
                      <a:round/>
                      <a:headEnd type="none" w="med" len="med"/>
                      <a:tailEnd type="none" w="med" len="med"/>
                    </a:lnR>
                    <a:lnT w="30480" cap="flat" cmpd="sng" algn="ctr">
                      <a:solidFill>
                        <a:srgbClr val="000000"/>
                      </a:solidFill>
                      <a:prstDash val="solid"/>
                      <a:round/>
                      <a:headEnd type="none" w="med" len="med"/>
                      <a:tailEnd type="none" w="med" len="med"/>
                    </a:lnT>
                    <a:lnB w="30480" cap="flat" cmpd="sng" algn="ctr">
                      <a:solidFill>
                        <a:srgbClr val="000000"/>
                      </a:solidFill>
                      <a:prstDash val="solid"/>
                      <a:round/>
                      <a:headEnd type="none" w="med" len="med"/>
                      <a:tailEnd type="none" w="med" len="med"/>
                    </a:lnB>
                    <a:solidFill>
                      <a:schemeClr val="bg1">
                        <a:lumMod val="40000"/>
                        <a:lumOff val="60000"/>
                      </a:schemeClr>
                    </a:solidFill>
                  </a:tcPr>
                </a:tc>
                <a:tc>
                  <a:txBody>
                    <a:bodyPr/>
                    <a:lstStyle/>
                    <a:p>
                      <a:pPr algn="ctr" rtl="0" fontAlgn="ctr">
                        <a:spcBef>
                          <a:spcPts val="0"/>
                        </a:spcBef>
                        <a:spcAft>
                          <a:spcPts val="0"/>
                        </a:spcAft>
                      </a:pPr>
                      <a:r>
                        <a:rPr lang="en-US" sz="1700" b="0" i="0" u="none" strike="noStrike" dirty="0">
                          <a:solidFill>
                            <a:srgbClr val="000000"/>
                          </a:solidFill>
                          <a:effectLst/>
                          <a:latin typeface="Barlow" panose="00000500000000000000" pitchFamily="2" charset="0"/>
                        </a:rPr>
                        <a:t>ROUGE-1</a:t>
                      </a:r>
                      <a:endParaRPr lang="en-US" sz="800" dirty="0">
                        <a:effectLst/>
                        <a:latin typeface="Barlow" panose="00000500000000000000" pitchFamily="2" charset="0"/>
                      </a:endParaRPr>
                    </a:p>
                  </a:txBody>
                  <a:tcPr marL="88499" marR="88499" marT="88499" marB="88499" anchor="ctr">
                    <a:lnL w="30480" cap="flat" cmpd="sng" algn="ctr">
                      <a:solidFill>
                        <a:srgbClr val="000000"/>
                      </a:solidFill>
                      <a:prstDash val="solid"/>
                      <a:round/>
                      <a:headEnd type="none" w="med" len="med"/>
                      <a:tailEnd type="none" w="med" len="med"/>
                    </a:lnL>
                    <a:lnR w="30480" cap="flat" cmpd="sng" algn="ctr">
                      <a:solidFill>
                        <a:srgbClr val="000000"/>
                      </a:solidFill>
                      <a:prstDash val="solid"/>
                      <a:round/>
                      <a:headEnd type="none" w="med" len="med"/>
                      <a:tailEnd type="none" w="med" len="med"/>
                    </a:lnR>
                    <a:lnT w="30480" cap="flat" cmpd="sng" algn="ctr">
                      <a:solidFill>
                        <a:srgbClr val="000000"/>
                      </a:solidFill>
                      <a:prstDash val="solid"/>
                      <a:round/>
                      <a:headEnd type="none" w="med" len="med"/>
                      <a:tailEnd type="none" w="med" len="med"/>
                    </a:lnT>
                    <a:lnB w="30480" cap="flat" cmpd="sng" algn="ctr">
                      <a:solidFill>
                        <a:srgbClr val="000000"/>
                      </a:solidFill>
                      <a:prstDash val="solid"/>
                      <a:round/>
                      <a:headEnd type="none" w="med" len="med"/>
                      <a:tailEnd type="none" w="med" len="med"/>
                    </a:lnB>
                    <a:solidFill>
                      <a:schemeClr val="bg1">
                        <a:lumMod val="40000"/>
                        <a:lumOff val="60000"/>
                      </a:schemeClr>
                    </a:solidFill>
                  </a:tcPr>
                </a:tc>
                <a:tc>
                  <a:txBody>
                    <a:bodyPr/>
                    <a:lstStyle/>
                    <a:p>
                      <a:pPr algn="ctr" rtl="0" fontAlgn="ctr">
                        <a:spcBef>
                          <a:spcPts val="0"/>
                        </a:spcBef>
                        <a:spcAft>
                          <a:spcPts val="0"/>
                        </a:spcAft>
                      </a:pPr>
                      <a:r>
                        <a:rPr lang="en-US" sz="1700" b="0" i="0" u="none" strike="noStrike" dirty="0">
                          <a:solidFill>
                            <a:srgbClr val="000000"/>
                          </a:solidFill>
                          <a:effectLst/>
                          <a:latin typeface="Barlow" panose="00000500000000000000" pitchFamily="2" charset="0"/>
                        </a:rPr>
                        <a:t>ROUGE-2</a:t>
                      </a:r>
                      <a:endParaRPr lang="en-US" sz="800" dirty="0">
                        <a:effectLst/>
                        <a:latin typeface="Barlow" panose="00000500000000000000" pitchFamily="2" charset="0"/>
                      </a:endParaRPr>
                    </a:p>
                  </a:txBody>
                  <a:tcPr marL="88499" marR="88499" marT="88499" marB="88499" anchor="ctr">
                    <a:lnL w="30480" cap="flat" cmpd="sng" algn="ctr">
                      <a:solidFill>
                        <a:srgbClr val="000000"/>
                      </a:solidFill>
                      <a:prstDash val="solid"/>
                      <a:round/>
                      <a:headEnd type="none" w="med" len="med"/>
                      <a:tailEnd type="none" w="med" len="med"/>
                    </a:lnL>
                    <a:lnR w="30480" cap="flat" cmpd="sng" algn="ctr">
                      <a:solidFill>
                        <a:srgbClr val="000000"/>
                      </a:solidFill>
                      <a:prstDash val="solid"/>
                      <a:round/>
                      <a:headEnd type="none" w="med" len="med"/>
                      <a:tailEnd type="none" w="med" len="med"/>
                    </a:lnR>
                    <a:lnT w="30480" cap="flat" cmpd="sng" algn="ctr">
                      <a:solidFill>
                        <a:srgbClr val="000000"/>
                      </a:solidFill>
                      <a:prstDash val="solid"/>
                      <a:round/>
                      <a:headEnd type="none" w="med" len="med"/>
                      <a:tailEnd type="none" w="med" len="med"/>
                    </a:lnT>
                    <a:lnB w="30480" cap="flat" cmpd="sng" algn="ctr">
                      <a:solidFill>
                        <a:srgbClr val="000000"/>
                      </a:solidFill>
                      <a:prstDash val="solid"/>
                      <a:round/>
                      <a:headEnd type="none" w="med" len="med"/>
                      <a:tailEnd type="none" w="med" len="med"/>
                    </a:lnB>
                    <a:solidFill>
                      <a:schemeClr val="bg1">
                        <a:lumMod val="40000"/>
                        <a:lumOff val="60000"/>
                      </a:schemeClr>
                    </a:solidFill>
                  </a:tcPr>
                </a:tc>
                <a:tc>
                  <a:txBody>
                    <a:bodyPr/>
                    <a:lstStyle/>
                    <a:p>
                      <a:pPr algn="ctr" rtl="0" fontAlgn="ctr">
                        <a:spcBef>
                          <a:spcPts val="0"/>
                        </a:spcBef>
                        <a:spcAft>
                          <a:spcPts val="0"/>
                        </a:spcAft>
                      </a:pPr>
                      <a:r>
                        <a:rPr lang="en-US" sz="1700" b="0" i="0" u="none" strike="noStrike" dirty="0">
                          <a:solidFill>
                            <a:srgbClr val="000000"/>
                          </a:solidFill>
                          <a:effectLst/>
                          <a:latin typeface="Barlow" panose="00000500000000000000" pitchFamily="2" charset="0"/>
                        </a:rPr>
                        <a:t>ROUGE-L</a:t>
                      </a:r>
                      <a:endParaRPr lang="en-US" sz="800" dirty="0">
                        <a:effectLst/>
                        <a:latin typeface="Barlow" panose="00000500000000000000" pitchFamily="2" charset="0"/>
                      </a:endParaRPr>
                    </a:p>
                  </a:txBody>
                  <a:tcPr marL="88499" marR="88499" marT="88499" marB="88499" anchor="ctr">
                    <a:lnL w="30480" cap="flat" cmpd="sng" algn="ctr">
                      <a:solidFill>
                        <a:srgbClr val="000000"/>
                      </a:solidFill>
                      <a:prstDash val="solid"/>
                      <a:round/>
                      <a:headEnd type="none" w="med" len="med"/>
                      <a:tailEnd type="none" w="med" len="med"/>
                    </a:lnL>
                    <a:lnR w="30480" cap="flat" cmpd="sng" algn="ctr">
                      <a:solidFill>
                        <a:srgbClr val="000000"/>
                      </a:solidFill>
                      <a:prstDash val="solid"/>
                      <a:round/>
                      <a:headEnd type="none" w="med" len="med"/>
                      <a:tailEnd type="none" w="med" len="med"/>
                    </a:lnR>
                    <a:lnT w="30480" cap="flat" cmpd="sng" algn="ctr">
                      <a:solidFill>
                        <a:srgbClr val="000000"/>
                      </a:solidFill>
                      <a:prstDash val="solid"/>
                      <a:round/>
                      <a:headEnd type="none" w="med" len="med"/>
                      <a:tailEnd type="none" w="med" len="med"/>
                    </a:lnT>
                    <a:lnB w="30480" cap="flat" cmpd="sng" algn="ctr">
                      <a:solidFill>
                        <a:srgbClr val="000000"/>
                      </a:solidFill>
                      <a:prstDash val="solid"/>
                      <a:round/>
                      <a:headEnd type="none" w="med" len="med"/>
                      <a:tailEnd type="none" w="med" len="med"/>
                    </a:lnB>
                    <a:solidFill>
                      <a:schemeClr val="bg1">
                        <a:lumMod val="40000"/>
                        <a:lumOff val="60000"/>
                      </a:schemeClr>
                    </a:solidFill>
                  </a:tcPr>
                </a:tc>
                <a:extLst>
                  <a:ext uri="{0D108BD9-81ED-4DB2-BD59-A6C34878D82A}">
                    <a16:rowId xmlns:a16="http://schemas.microsoft.com/office/drawing/2014/main" val="3070030671"/>
                  </a:ext>
                </a:extLst>
              </a:tr>
              <a:tr h="768081">
                <a:tc>
                  <a:txBody>
                    <a:bodyPr/>
                    <a:lstStyle/>
                    <a:p>
                      <a:pPr algn="ctr" rtl="0" fontAlgn="ctr">
                        <a:spcBef>
                          <a:spcPts val="0"/>
                        </a:spcBef>
                        <a:spcAft>
                          <a:spcPts val="0"/>
                        </a:spcAft>
                      </a:pPr>
                      <a:r>
                        <a:rPr lang="en-US" sz="1700" b="0" i="0" u="none" strike="noStrike">
                          <a:solidFill>
                            <a:srgbClr val="000000"/>
                          </a:solidFill>
                          <a:effectLst/>
                          <a:latin typeface="Barlow" panose="00000500000000000000" pitchFamily="2" charset="0"/>
                        </a:rPr>
                        <a:t>mT5</a:t>
                      </a:r>
                      <a:endParaRPr lang="en-US" sz="800">
                        <a:effectLst/>
                        <a:latin typeface="Barlow" panose="00000500000000000000" pitchFamily="2" charset="0"/>
                      </a:endParaRPr>
                    </a:p>
                  </a:txBody>
                  <a:tcPr marL="88499" marR="88499" marT="88499" marB="88499" anchor="ctr">
                    <a:lnL w="30480" cap="flat" cmpd="sng" algn="ctr">
                      <a:solidFill>
                        <a:srgbClr val="000000"/>
                      </a:solidFill>
                      <a:prstDash val="solid"/>
                      <a:round/>
                      <a:headEnd type="none" w="med" len="med"/>
                      <a:tailEnd type="none" w="med" len="med"/>
                    </a:lnL>
                    <a:lnR w="30480" cap="flat" cmpd="sng" algn="ctr">
                      <a:solidFill>
                        <a:srgbClr val="000000"/>
                      </a:solidFill>
                      <a:prstDash val="solid"/>
                      <a:round/>
                      <a:headEnd type="none" w="med" len="med"/>
                      <a:tailEnd type="none" w="med" len="med"/>
                    </a:lnR>
                    <a:lnT w="30480" cap="flat" cmpd="sng" algn="ctr">
                      <a:solidFill>
                        <a:srgbClr val="000000"/>
                      </a:solidFill>
                      <a:prstDash val="solid"/>
                      <a:round/>
                      <a:headEnd type="none" w="med" len="med"/>
                      <a:tailEnd type="none" w="med" len="med"/>
                    </a:lnT>
                    <a:lnB w="3048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en-US" sz="1700" b="0" i="0" u="none" strike="noStrike">
                          <a:solidFill>
                            <a:srgbClr val="000000"/>
                          </a:solidFill>
                          <a:effectLst/>
                          <a:latin typeface="Barlow" panose="00000500000000000000" pitchFamily="2" charset="0"/>
                        </a:rPr>
                        <a:t>0.507</a:t>
                      </a:r>
                      <a:endParaRPr lang="en-US" sz="800">
                        <a:effectLst/>
                        <a:latin typeface="Barlow" panose="00000500000000000000" pitchFamily="2" charset="0"/>
                      </a:endParaRPr>
                    </a:p>
                  </a:txBody>
                  <a:tcPr marL="88499" marR="88499" marT="88499" marB="88499" anchor="ctr">
                    <a:lnL w="30480" cap="flat" cmpd="sng" algn="ctr">
                      <a:solidFill>
                        <a:srgbClr val="000000"/>
                      </a:solidFill>
                      <a:prstDash val="solid"/>
                      <a:round/>
                      <a:headEnd type="none" w="med" len="med"/>
                      <a:tailEnd type="none" w="med" len="med"/>
                    </a:lnL>
                    <a:lnR w="30480" cap="flat" cmpd="sng" algn="ctr">
                      <a:solidFill>
                        <a:srgbClr val="000000"/>
                      </a:solidFill>
                      <a:prstDash val="solid"/>
                      <a:round/>
                      <a:headEnd type="none" w="med" len="med"/>
                      <a:tailEnd type="none" w="med" len="med"/>
                    </a:lnR>
                    <a:lnT w="30480" cap="flat" cmpd="sng" algn="ctr">
                      <a:solidFill>
                        <a:srgbClr val="000000"/>
                      </a:solidFill>
                      <a:prstDash val="solid"/>
                      <a:round/>
                      <a:headEnd type="none" w="med" len="med"/>
                      <a:tailEnd type="none" w="med" len="med"/>
                    </a:lnT>
                    <a:lnB w="3048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en-US" sz="1700" b="0" i="0" u="none" strike="noStrike">
                          <a:solidFill>
                            <a:srgbClr val="000000"/>
                          </a:solidFill>
                          <a:effectLst/>
                          <a:latin typeface="Barlow" panose="00000500000000000000" pitchFamily="2" charset="0"/>
                        </a:rPr>
                        <a:t>0.193</a:t>
                      </a:r>
                      <a:endParaRPr lang="en-US" sz="800">
                        <a:effectLst/>
                        <a:latin typeface="Barlow" panose="00000500000000000000" pitchFamily="2" charset="0"/>
                      </a:endParaRPr>
                    </a:p>
                  </a:txBody>
                  <a:tcPr marL="88499" marR="88499" marT="88499" marB="88499" anchor="ctr">
                    <a:lnL w="30480" cap="flat" cmpd="sng" algn="ctr">
                      <a:solidFill>
                        <a:srgbClr val="000000"/>
                      </a:solidFill>
                      <a:prstDash val="solid"/>
                      <a:round/>
                      <a:headEnd type="none" w="med" len="med"/>
                      <a:tailEnd type="none" w="med" len="med"/>
                    </a:lnL>
                    <a:lnR w="30480" cap="flat" cmpd="sng" algn="ctr">
                      <a:solidFill>
                        <a:srgbClr val="000000"/>
                      </a:solidFill>
                      <a:prstDash val="solid"/>
                      <a:round/>
                      <a:headEnd type="none" w="med" len="med"/>
                      <a:tailEnd type="none" w="med" len="med"/>
                    </a:lnR>
                    <a:lnT w="30480" cap="flat" cmpd="sng" algn="ctr">
                      <a:solidFill>
                        <a:srgbClr val="000000"/>
                      </a:solidFill>
                      <a:prstDash val="solid"/>
                      <a:round/>
                      <a:headEnd type="none" w="med" len="med"/>
                      <a:tailEnd type="none" w="med" len="med"/>
                    </a:lnT>
                    <a:lnB w="3048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en-US" sz="1700" b="0" i="0" u="none" strike="noStrike" dirty="0">
                          <a:solidFill>
                            <a:srgbClr val="000000"/>
                          </a:solidFill>
                          <a:effectLst/>
                          <a:latin typeface="Barlow" panose="00000500000000000000" pitchFamily="2" charset="0"/>
                        </a:rPr>
                        <a:t>0.336</a:t>
                      </a:r>
                      <a:endParaRPr lang="en-US" sz="800" dirty="0">
                        <a:effectLst/>
                        <a:latin typeface="Barlow" panose="00000500000000000000" pitchFamily="2" charset="0"/>
                      </a:endParaRPr>
                    </a:p>
                  </a:txBody>
                  <a:tcPr marL="88499" marR="88499" marT="88499" marB="88499" anchor="ctr">
                    <a:lnL w="30480" cap="flat" cmpd="sng" algn="ctr">
                      <a:solidFill>
                        <a:srgbClr val="000000"/>
                      </a:solidFill>
                      <a:prstDash val="solid"/>
                      <a:round/>
                      <a:headEnd type="none" w="med" len="med"/>
                      <a:tailEnd type="none" w="med" len="med"/>
                    </a:lnL>
                    <a:lnR w="30480" cap="flat" cmpd="sng" algn="ctr">
                      <a:solidFill>
                        <a:srgbClr val="000000"/>
                      </a:solidFill>
                      <a:prstDash val="solid"/>
                      <a:round/>
                      <a:headEnd type="none" w="med" len="med"/>
                      <a:tailEnd type="none" w="med" len="med"/>
                    </a:lnR>
                    <a:lnT w="30480" cap="flat" cmpd="sng" algn="ctr">
                      <a:solidFill>
                        <a:srgbClr val="000000"/>
                      </a:solidFill>
                      <a:prstDash val="solid"/>
                      <a:round/>
                      <a:headEnd type="none" w="med" len="med"/>
                      <a:tailEnd type="none" w="med" len="med"/>
                    </a:lnT>
                    <a:lnB w="3048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9346938"/>
                  </a:ext>
                </a:extLst>
              </a:tr>
              <a:tr h="768081">
                <a:tc>
                  <a:txBody>
                    <a:bodyPr/>
                    <a:lstStyle/>
                    <a:p>
                      <a:pPr algn="ctr" rtl="0" fontAlgn="ctr">
                        <a:spcBef>
                          <a:spcPts val="0"/>
                        </a:spcBef>
                        <a:spcAft>
                          <a:spcPts val="0"/>
                        </a:spcAft>
                      </a:pPr>
                      <a:r>
                        <a:rPr lang="en-US" sz="1700" b="0" i="0" u="none" strike="noStrike">
                          <a:solidFill>
                            <a:srgbClr val="000000"/>
                          </a:solidFill>
                          <a:effectLst/>
                          <a:latin typeface="Barlow" panose="00000500000000000000" pitchFamily="2" charset="0"/>
                        </a:rPr>
                        <a:t>BARTpho</a:t>
                      </a:r>
                      <a:endParaRPr lang="en-US" sz="800">
                        <a:effectLst/>
                        <a:latin typeface="Barlow" panose="00000500000000000000" pitchFamily="2" charset="0"/>
                      </a:endParaRPr>
                    </a:p>
                  </a:txBody>
                  <a:tcPr marL="88499" marR="88499" marT="88499" marB="88499" anchor="ctr">
                    <a:lnL w="30480" cap="flat" cmpd="sng" algn="ctr">
                      <a:solidFill>
                        <a:srgbClr val="000000"/>
                      </a:solidFill>
                      <a:prstDash val="solid"/>
                      <a:round/>
                      <a:headEnd type="none" w="med" len="med"/>
                      <a:tailEnd type="none" w="med" len="med"/>
                    </a:lnL>
                    <a:lnR w="30480" cap="flat" cmpd="sng" algn="ctr">
                      <a:solidFill>
                        <a:srgbClr val="000000"/>
                      </a:solidFill>
                      <a:prstDash val="solid"/>
                      <a:round/>
                      <a:headEnd type="none" w="med" len="med"/>
                      <a:tailEnd type="none" w="med" len="med"/>
                    </a:lnR>
                    <a:lnT w="30480" cap="flat" cmpd="sng" algn="ctr">
                      <a:solidFill>
                        <a:srgbClr val="000000"/>
                      </a:solidFill>
                      <a:prstDash val="solid"/>
                      <a:round/>
                      <a:headEnd type="none" w="med" len="med"/>
                      <a:tailEnd type="none" w="med" len="med"/>
                    </a:lnT>
                    <a:lnB w="3048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en-US" sz="1700" b="0" i="0" u="none" strike="noStrike">
                          <a:solidFill>
                            <a:srgbClr val="000000"/>
                          </a:solidFill>
                          <a:effectLst/>
                          <a:latin typeface="Barlow" panose="00000500000000000000" pitchFamily="2" charset="0"/>
                        </a:rPr>
                        <a:t>0.575</a:t>
                      </a:r>
                      <a:endParaRPr lang="en-US" sz="800">
                        <a:effectLst/>
                        <a:latin typeface="Barlow" panose="00000500000000000000" pitchFamily="2" charset="0"/>
                      </a:endParaRPr>
                    </a:p>
                  </a:txBody>
                  <a:tcPr marL="88499" marR="88499" marT="88499" marB="88499" anchor="ctr">
                    <a:lnL w="30480" cap="flat" cmpd="sng" algn="ctr">
                      <a:solidFill>
                        <a:srgbClr val="000000"/>
                      </a:solidFill>
                      <a:prstDash val="solid"/>
                      <a:round/>
                      <a:headEnd type="none" w="med" len="med"/>
                      <a:tailEnd type="none" w="med" len="med"/>
                    </a:lnL>
                    <a:lnR w="30480" cap="flat" cmpd="sng" algn="ctr">
                      <a:solidFill>
                        <a:srgbClr val="000000"/>
                      </a:solidFill>
                      <a:prstDash val="solid"/>
                      <a:round/>
                      <a:headEnd type="none" w="med" len="med"/>
                      <a:tailEnd type="none" w="med" len="med"/>
                    </a:lnR>
                    <a:lnT w="30480" cap="flat" cmpd="sng" algn="ctr">
                      <a:solidFill>
                        <a:srgbClr val="000000"/>
                      </a:solidFill>
                      <a:prstDash val="solid"/>
                      <a:round/>
                      <a:headEnd type="none" w="med" len="med"/>
                      <a:tailEnd type="none" w="med" len="med"/>
                    </a:lnT>
                    <a:lnB w="3048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en-US" sz="1700" b="0" i="0" u="none" strike="noStrike">
                          <a:solidFill>
                            <a:srgbClr val="000000"/>
                          </a:solidFill>
                          <a:effectLst/>
                          <a:latin typeface="Barlow" panose="00000500000000000000" pitchFamily="2" charset="0"/>
                        </a:rPr>
                        <a:t>0.258</a:t>
                      </a:r>
                      <a:endParaRPr lang="en-US" sz="800">
                        <a:effectLst/>
                        <a:latin typeface="Barlow" panose="00000500000000000000" pitchFamily="2" charset="0"/>
                      </a:endParaRPr>
                    </a:p>
                  </a:txBody>
                  <a:tcPr marL="88499" marR="88499" marT="88499" marB="88499" anchor="ctr">
                    <a:lnL w="30480" cap="flat" cmpd="sng" algn="ctr">
                      <a:solidFill>
                        <a:srgbClr val="000000"/>
                      </a:solidFill>
                      <a:prstDash val="solid"/>
                      <a:round/>
                      <a:headEnd type="none" w="med" len="med"/>
                      <a:tailEnd type="none" w="med" len="med"/>
                    </a:lnL>
                    <a:lnR w="30480" cap="flat" cmpd="sng" algn="ctr">
                      <a:solidFill>
                        <a:srgbClr val="000000"/>
                      </a:solidFill>
                      <a:prstDash val="solid"/>
                      <a:round/>
                      <a:headEnd type="none" w="med" len="med"/>
                      <a:tailEnd type="none" w="med" len="med"/>
                    </a:lnR>
                    <a:lnT w="30480" cap="flat" cmpd="sng" algn="ctr">
                      <a:solidFill>
                        <a:srgbClr val="000000"/>
                      </a:solidFill>
                      <a:prstDash val="solid"/>
                      <a:round/>
                      <a:headEnd type="none" w="med" len="med"/>
                      <a:tailEnd type="none" w="med" len="med"/>
                    </a:lnT>
                    <a:lnB w="3048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en-US" sz="1700" b="0" i="0" u="none" strike="noStrike">
                          <a:solidFill>
                            <a:srgbClr val="000000"/>
                          </a:solidFill>
                          <a:effectLst/>
                          <a:latin typeface="Barlow" panose="00000500000000000000" pitchFamily="2" charset="0"/>
                        </a:rPr>
                        <a:t>0.370</a:t>
                      </a:r>
                      <a:endParaRPr lang="en-US" sz="800">
                        <a:effectLst/>
                        <a:latin typeface="Barlow" panose="00000500000000000000" pitchFamily="2" charset="0"/>
                      </a:endParaRPr>
                    </a:p>
                  </a:txBody>
                  <a:tcPr marL="88499" marR="88499" marT="88499" marB="88499" anchor="ctr">
                    <a:lnL w="30480" cap="flat" cmpd="sng" algn="ctr">
                      <a:solidFill>
                        <a:srgbClr val="000000"/>
                      </a:solidFill>
                      <a:prstDash val="solid"/>
                      <a:round/>
                      <a:headEnd type="none" w="med" len="med"/>
                      <a:tailEnd type="none" w="med" len="med"/>
                    </a:lnL>
                    <a:lnR w="30480" cap="flat" cmpd="sng" algn="ctr">
                      <a:solidFill>
                        <a:srgbClr val="000000"/>
                      </a:solidFill>
                      <a:prstDash val="solid"/>
                      <a:round/>
                      <a:headEnd type="none" w="med" len="med"/>
                      <a:tailEnd type="none" w="med" len="med"/>
                    </a:lnR>
                    <a:lnT w="30480" cap="flat" cmpd="sng" algn="ctr">
                      <a:solidFill>
                        <a:srgbClr val="000000"/>
                      </a:solidFill>
                      <a:prstDash val="solid"/>
                      <a:round/>
                      <a:headEnd type="none" w="med" len="med"/>
                      <a:tailEnd type="none" w="med" len="med"/>
                    </a:lnT>
                    <a:lnB w="3048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36715459"/>
                  </a:ext>
                </a:extLst>
              </a:tr>
              <a:tr h="768081">
                <a:tc>
                  <a:txBody>
                    <a:bodyPr/>
                    <a:lstStyle/>
                    <a:p>
                      <a:pPr algn="ctr" rtl="0" fontAlgn="ctr">
                        <a:spcBef>
                          <a:spcPts val="0"/>
                        </a:spcBef>
                        <a:spcAft>
                          <a:spcPts val="0"/>
                        </a:spcAft>
                      </a:pPr>
                      <a:r>
                        <a:rPr lang="en-US" sz="1700" b="0" i="0" u="none" strike="noStrike">
                          <a:solidFill>
                            <a:srgbClr val="000000"/>
                          </a:solidFill>
                          <a:effectLst/>
                          <a:latin typeface="Barlow" panose="00000500000000000000" pitchFamily="2" charset="0"/>
                        </a:rPr>
                        <a:t>ViT5</a:t>
                      </a:r>
                      <a:endParaRPr lang="en-US" sz="800">
                        <a:effectLst/>
                        <a:latin typeface="Barlow" panose="00000500000000000000" pitchFamily="2" charset="0"/>
                      </a:endParaRPr>
                    </a:p>
                  </a:txBody>
                  <a:tcPr marL="88499" marR="88499" marT="88499" marB="88499" anchor="ctr">
                    <a:lnL w="30480" cap="flat" cmpd="sng" algn="ctr">
                      <a:solidFill>
                        <a:srgbClr val="000000"/>
                      </a:solidFill>
                      <a:prstDash val="solid"/>
                      <a:round/>
                      <a:headEnd type="none" w="med" len="med"/>
                      <a:tailEnd type="none" w="med" len="med"/>
                    </a:lnL>
                    <a:lnR w="30480" cap="flat" cmpd="sng" algn="ctr">
                      <a:solidFill>
                        <a:srgbClr val="000000"/>
                      </a:solidFill>
                      <a:prstDash val="solid"/>
                      <a:round/>
                      <a:headEnd type="none" w="med" len="med"/>
                      <a:tailEnd type="none" w="med" len="med"/>
                    </a:lnR>
                    <a:lnT w="30480" cap="flat" cmpd="sng" algn="ctr">
                      <a:solidFill>
                        <a:srgbClr val="000000"/>
                      </a:solidFill>
                      <a:prstDash val="solid"/>
                      <a:round/>
                      <a:headEnd type="none" w="med" len="med"/>
                      <a:tailEnd type="none" w="med" len="med"/>
                    </a:lnT>
                    <a:lnB w="3048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en-US" sz="1700" b="0" i="0" u="none" strike="noStrike">
                          <a:solidFill>
                            <a:srgbClr val="000000"/>
                          </a:solidFill>
                          <a:effectLst/>
                          <a:latin typeface="Barlow" panose="00000500000000000000" pitchFamily="2" charset="0"/>
                        </a:rPr>
                        <a:t>0.587</a:t>
                      </a:r>
                      <a:endParaRPr lang="en-US" sz="800">
                        <a:effectLst/>
                        <a:latin typeface="Barlow" panose="00000500000000000000" pitchFamily="2" charset="0"/>
                      </a:endParaRPr>
                    </a:p>
                  </a:txBody>
                  <a:tcPr marL="88499" marR="88499" marT="88499" marB="88499" anchor="ctr">
                    <a:lnL w="30480" cap="flat" cmpd="sng" algn="ctr">
                      <a:solidFill>
                        <a:srgbClr val="000000"/>
                      </a:solidFill>
                      <a:prstDash val="solid"/>
                      <a:round/>
                      <a:headEnd type="none" w="med" len="med"/>
                      <a:tailEnd type="none" w="med" len="med"/>
                    </a:lnL>
                    <a:lnR w="30480" cap="flat" cmpd="sng" algn="ctr">
                      <a:solidFill>
                        <a:srgbClr val="000000"/>
                      </a:solidFill>
                      <a:prstDash val="solid"/>
                      <a:round/>
                      <a:headEnd type="none" w="med" len="med"/>
                      <a:tailEnd type="none" w="med" len="med"/>
                    </a:lnR>
                    <a:lnT w="30480" cap="flat" cmpd="sng" algn="ctr">
                      <a:solidFill>
                        <a:srgbClr val="000000"/>
                      </a:solidFill>
                      <a:prstDash val="solid"/>
                      <a:round/>
                      <a:headEnd type="none" w="med" len="med"/>
                      <a:tailEnd type="none" w="med" len="med"/>
                    </a:lnT>
                    <a:lnB w="3048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en-US" sz="1700" b="0" i="0" u="none" strike="noStrike">
                          <a:solidFill>
                            <a:srgbClr val="000000"/>
                          </a:solidFill>
                          <a:effectLst/>
                          <a:latin typeface="Barlow" panose="00000500000000000000" pitchFamily="2" charset="0"/>
                        </a:rPr>
                        <a:t>0.282</a:t>
                      </a:r>
                      <a:endParaRPr lang="en-US" sz="800">
                        <a:effectLst/>
                        <a:latin typeface="Barlow" panose="00000500000000000000" pitchFamily="2" charset="0"/>
                      </a:endParaRPr>
                    </a:p>
                  </a:txBody>
                  <a:tcPr marL="88499" marR="88499" marT="88499" marB="88499" anchor="ctr">
                    <a:lnL w="30480" cap="flat" cmpd="sng" algn="ctr">
                      <a:solidFill>
                        <a:srgbClr val="000000"/>
                      </a:solidFill>
                      <a:prstDash val="solid"/>
                      <a:round/>
                      <a:headEnd type="none" w="med" len="med"/>
                      <a:tailEnd type="none" w="med" len="med"/>
                    </a:lnL>
                    <a:lnR w="30480" cap="flat" cmpd="sng" algn="ctr">
                      <a:solidFill>
                        <a:srgbClr val="000000"/>
                      </a:solidFill>
                      <a:prstDash val="solid"/>
                      <a:round/>
                      <a:headEnd type="none" w="med" len="med"/>
                      <a:tailEnd type="none" w="med" len="med"/>
                    </a:lnR>
                    <a:lnT w="30480" cap="flat" cmpd="sng" algn="ctr">
                      <a:solidFill>
                        <a:srgbClr val="000000"/>
                      </a:solidFill>
                      <a:prstDash val="solid"/>
                      <a:round/>
                      <a:headEnd type="none" w="med" len="med"/>
                      <a:tailEnd type="none" w="med" len="med"/>
                    </a:lnT>
                    <a:lnB w="3048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en-US" sz="1700" b="0" i="0" u="none" strike="noStrike" dirty="0">
                          <a:solidFill>
                            <a:srgbClr val="000000"/>
                          </a:solidFill>
                          <a:effectLst/>
                          <a:latin typeface="Barlow" panose="00000500000000000000" pitchFamily="2" charset="0"/>
                        </a:rPr>
                        <a:t>0.389</a:t>
                      </a:r>
                      <a:endParaRPr lang="en-US" sz="800" dirty="0">
                        <a:effectLst/>
                        <a:latin typeface="Barlow" panose="00000500000000000000" pitchFamily="2" charset="0"/>
                      </a:endParaRPr>
                    </a:p>
                  </a:txBody>
                  <a:tcPr marL="88499" marR="88499" marT="88499" marB="88499" anchor="ctr">
                    <a:lnL w="30480" cap="flat" cmpd="sng" algn="ctr">
                      <a:solidFill>
                        <a:srgbClr val="000000"/>
                      </a:solidFill>
                      <a:prstDash val="solid"/>
                      <a:round/>
                      <a:headEnd type="none" w="med" len="med"/>
                      <a:tailEnd type="none" w="med" len="med"/>
                    </a:lnL>
                    <a:lnR w="30480" cap="flat" cmpd="sng" algn="ctr">
                      <a:solidFill>
                        <a:srgbClr val="000000"/>
                      </a:solidFill>
                      <a:prstDash val="solid"/>
                      <a:round/>
                      <a:headEnd type="none" w="med" len="med"/>
                      <a:tailEnd type="none" w="med" len="med"/>
                    </a:lnR>
                    <a:lnT w="30480" cap="flat" cmpd="sng" algn="ctr">
                      <a:solidFill>
                        <a:srgbClr val="000000"/>
                      </a:solidFill>
                      <a:prstDash val="solid"/>
                      <a:round/>
                      <a:headEnd type="none" w="med" len="med"/>
                      <a:tailEnd type="none" w="med" len="med"/>
                    </a:lnT>
                    <a:lnB w="3048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23299851"/>
                  </a:ext>
                </a:extLst>
              </a:tr>
            </a:tbl>
          </a:graphicData>
        </a:graphic>
      </p:graphicFrame>
      <p:sp>
        <p:nvSpPr>
          <p:cNvPr id="6" name="Subtitle 4">
            <a:extLst>
              <a:ext uri="{FF2B5EF4-FFF2-40B4-BE49-F238E27FC236}">
                <a16:creationId xmlns:a16="http://schemas.microsoft.com/office/drawing/2014/main" id="{D0BF6B81-0C58-01F3-9FB3-B600E0EE5BBC}"/>
              </a:ext>
            </a:extLst>
          </p:cNvPr>
          <p:cNvSpPr txBox="1">
            <a:spLocks/>
          </p:cNvSpPr>
          <p:nvPr/>
        </p:nvSpPr>
        <p:spPr>
          <a:xfrm>
            <a:off x="715049" y="1155385"/>
            <a:ext cx="7713900" cy="428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Epilogue"/>
              <a:buNone/>
              <a:defRPr sz="1600" b="1" i="0" u="none" strike="noStrike" cap="none">
                <a:solidFill>
                  <a:schemeClr val="dk1"/>
                </a:solidFill>
                <a:latin typeface="Epilogue"/>
                <a:ea typeface="Epilogue"/>
                <a:cs typeface="Epilogue"/>
                <a:sym typeface="Epilogue"/>
              </a:defRPr>
            </a:lvl1pPr>
            <a:lvl2pPr marL="914400" marR="0" lvl="1" indent="-317500" algn="l" rtl="0">
              <a:lnSpc>
                <a:spcPct val="100000"/>
              </a:lnSpc>
              <a:spcBef>
                <a:spcPts val="0"/>
              </a:spcBef>
              <a:spcAft>
                <a:spcPts val="0"/>
              </a:spcAft>
              <a:buClr>
                <a:schemeClr val="dk1"/>
              </a:buClr>
              <a:buSzPts val="2400"/>
              <a:buFont typeface="Epilogue"/>
              <a:buNone/>
              <a:defRPr sz="2400" b="0" i="0" u="none" strike="noStrike" cap="none">
                <a:solidFill>
                  <a:schemeClr val="dk1"/>
                </a:solidFill>
                <a:latin typeface="Epilogue"/>
                <a:ea typeface="Epilogue"/>
                <a:cs typeface="Epilogue"/>
                <a:sym typeface="Epilogue"/>
              </a:defRPr>
            </a:lvl2pPr>
            <a:lvl3pPr marL="1371600" marR="0" lvl="2" indent="-317500" algn="l" rtl="0">
              <a:lnSpc>
                <a:spcPct val="100000"/>
              </a:lnSpc>
              <a:spcBef>
                <a:spcPts val="0"/>
              </a:spcBef>
              <a:spcAft>
                <a:spcPts val="0"/>
              </a:spcAft>
              <a:buClr>
                <a:schemeClr val="dk1"/>
              </a:buClr>
              <a:buSzPts val="2400"/>
              <a:buFont typeface="Epilogue"/>
              <a:buNone/>
              <a:defRPr sz="2400" b="0" i="0" u="none" strike="noStrike" cap="none">
                <a:solidFill>
                  <a:schemeClr val="dk1"/>
                </a:solidFill>
                <a:latin typeface="Epilogue"/>
                <a:ea typeface="Epilogue"/>
                <a:cs typeface="Epilogue"/>
                <a:sym typeface="Epilogue"/>
              </a:defRPr>
            </a:lvl3pPr>
            <a:lvl4pPr marL="1828800" marR="0" lvl="3" indent="-317500" algn="l" rtl="0">
              <a:lnSpc>
                <a:spcPct val="100000"/>
              </a:lnSpc>
              <a:spcBef>
                <a:spcPts val="0"/>
              </a:spcBef>
              <a:spcAft>
                <a:spcPts val="0"/>
              </a:spcAft>
              <a:buClr>
                <a:schemeClr val="dk1"/>
              </a:buClr>
              <a:buSzPts val="2400"/>
              <a:buFont typeface="Epilogue"/>
              <a:buNone/>
              <a:defRPr sz="2400" b="0" i="0" u="none" strike="noStrike" cap="none">
                <a:solidFill>
                  <a:schemeClr val="dk1"/>
                </a:solidFill>
                <a:latin typeface="Epilogue"/>
                <a:ea typeface="Epilogue"/>
                <a:cs typeface="Epilogue"/>
                <a:sym typeface="Epilogue"/>
              </a:defRPr>
            </a:lvl4pPr>
            <a:lvl5pPr marL="2286000" marR="0" lvl="4" indent="-317500" algn="l" rtl="0">
              <a:lnSpc>
                <a:spcPct val="100000"/>
              </a:lnSpc>
              <a:spcBef>
                <a:spcPts val="0"/>
              </a:spcBef>
              <a:spcAft>
                <a:spcPts val="0"/>
              </a:spcAft>
              <a:buClr>
                <a:schemeClr val="dk1"/>
              </a:buClr>
              <a:buSzPts val="2400"/>
              <a:buFont typeface="Epilogue"/>
              <a:buNone/>
              <a:defRPr sz="2400" b="0" i="0" u="none" strike="noStrike" cap="none">
                <a:solidFill>
                  <a:schemeClr val="dk1"/>
                </a:solidFill>
                <a:latin typeface="Epilogue"/>
                <a:ea typeface="Epilogue"/>
                <a:cs typeface="Epilogue"/>
                <a:sym typeface="Epilogue"/>
              </a:defRPr>
            </a:lvl5pPr>
            <a:lvl6pPr marL="2743200" marR="0" lvl="5" indent="-317500" algn="l" rtl="0">
              <a:lnSpc>
                <a:spcPct val="100000"/>
              </a:lnSpc>
              <a:spcBef>
                <a:spcPts val="0"/>
              </a:spcBef>
              <a:spcAft>
                <a:spcPts val="0"/>
              </a:spcAft>
              <a:buClr>
                <a:schemeClr val="dk1"/>
              </a:buClr>
              <a:buSzPts val="2400"/>
              <a:buFont typeface="Epilogue"/>
              <a:buNone/>
              <a:defRPr sz="2400" b="0" i="0" u="none" strike="noStrike" cap="none">
                <a:solidFill>
                  <a:schemeClr val="dk1"/>
                </a:solidFill>
                <a:latin typeface="Epilogue"/>
                <a:ea typeface="Epilogue"/>
                <a:cs typeface="Epilogue"/>
                <a:sym typeface="Epilogue"/>
              </a:defRPr>
            </a:lvl6pPr>
            <a:lvl7pPr marL="3200400" marR="0" lvl="6" indent="-317500" algn="l" rtl="0">
              <a:lnSpc>
                <a:spcPct val="100000"/>
              </a:lnSpc>
              <a:spcBef>
                <a:spcPts val="0"/>
              </a:spcBef>
              <a:spcAft>
                <a:spcPts val="0"/>
              </a:spcAft>
              <a:buClr>
                <a:schemeClr val="dk1"/>
              </a:buClr>
              <a:buSzPts val="2400"/>
              <a:buFont typeface="Epilogue"/>
              <a:buNone/>
              <a:defRPr sz="2400" b="0" i="0" u="none" strike="noStrike" cap="none">
                <a:solidFill>
                  <a:schemeClr val="dk1"/>
                </a:solidFill>
                <a:latin typeface="Epilogue"/>
                <a:ea typeface="Epilogue"/>
                <a:cs typeface="Epilogue"/>
                <a:sym typeface="Epilogue"/>
              </a:defRPr>
            </a:lvl7pPr>
            <a:lvl8pPr marL="3657600" marR="0" lvl="7" indent="-317500" algn="l" rtl="0">
              <a:lnSpc>
                <a:spcPct val="100000"/>
              </a:lnSpc>
              <a:spcBef>
                <a:spcPts val="0"/>
              </a:spcBef>
              <a:spcAft>
                <a:spcPts val="0"/>
              </a:spcAft>
              <a:buClr>
                <a:schemeClr val="dk1"/>
              </a:buClr>
              <a:buSzPts val="2400"/>
              <a:buFont typeface="Epilogue"/>
              <a:buNone/>
              <a:defRPr sz="2400" b="0" i="0" u="none" strike="noStrike" cap="none">
                <a:solidFill>
                  <a:schemeClr val="dk1"/>
                </a:solidFill>
                <a:latin typeface="Epilogue"/>
                <a:ea typeface="Epilogue"/>
                <a:cs typeface="Epilogue"/>
                <a:sym typeface="Epilogue"/>
              </a:defRPr>
            </a:lvl8pPr>
            <a:lvl9pPr marL="4114800" marR="0" lvl="8" indent="-317500" algn="l" rtl="0">
              <a:lnSpc>
                <a:spcPct val="100000"/>
              </a:lnSpc>
              <a:spcBef>
                <a:spcPts val="0"/>
              </a:spcBef>
              <a:spcAft>
                <a:spcPts val="0"/>
              </a:spcAft>
              <a:buClr>
                <a:schemeClr val="dk1"/>
              </a:buClr>
              <a:buSzPts val="2400"/>
              <a:buFont typeface="Epilogue"/>
              <a:buNone/>
              <a:defRPr sz="2400" b="0" i="0" u="none" strike="noStrike" cap="none">
                <a:solidFill>
                  <a:schemeClr val="dk1"/>
                </a:solidFill>
                <a:latin typeface="Epilogue"/>
                <a:ea typeface="Epilogue"/>
                <a:cs typeface="Epilogue"/>
                <a:sym typeface="Epilogue"/>
              </a:defRPr>
            </a:lvl9pPr>
          </a:lstStyle>
          <a:p>
            <a:r>
              <a:rPr lang="en-US" dirty="0"/>
              <a:t>Result</a:t>
            </a:r>
          </a:p>
        </p:txBody>
      </p:sp>
    </p:spTree>
    <p:extLst>
      <p:ext uri="{BB962C8B-B14F-4D97-AF65-F5344CB8AC3E}">
        <p14:creationId xmlns:p14="http://schemas.microsoft.com/office/powerpoint/2010/main" val="297758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9" name="Google Shape;379;p41"/>
          <p:cNvSpPr txBox="1">
            <a:spLocks noGrp="1"/>
          </p:cNvSpPr>
          <p:nvPr>
            <p:ph type="title"/>
          </p:nvPr>
        </p:nvSpPr>
        <p:spPr>
          <a:xfrm>
            <a:off x="691900" y="183972"/>
            <a:ext cx="77139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Result and Evaluation</a:t>
            </a:r>
            <a:endParaRPr dirty="0"/>
          </a:p>
        </p:txBody>
      </p:sp>
      <p:sp>
        <p:nvSpPr>
          <p:cNvPr id="6" name="Subtitle 4">
            <a:extLst>
              <a:ext uri="{FF2B5EF4-FFF2-40B4-BE49-F238E27FC236}">
                <a16:creationId xmlns:a16="http://schemas.microsoft.com/office/drawing/2014/main" id="{D0BF6B81-0C58-01F3-9FB3-B600E0EE5BBC}"/>
              </a:ext>
            </a:extLst>
          </p:cNvPr>
          <p:cNvSpPr txBox="1">
            <a:spLocks/>
          </p:cNvSpPr>
          <p:nvPr/>
        </p:nvSpPr>
        <p:spPr>
          <a:xfrm>
            <a:off x="691900" y="774437"/>
            <a:ext cx="7713900" cy="428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Epilogue"/>
              <a:buNone/>
              <a:defRPr sz="1600" b="1" i="0" u="none" strike="noStrike" cap="none">
                <a:solidFill>
                  <a:schemeClr val="dk1"/>
                </a:solidFill>
                <a:latin typeface="Epilogue"/>
                <a:ea typeface="Epilogue"/>
                <a:cs typeface="Epilogue"/>
                <a:sym typeface="Epilogue"/>
              </a:defRPr>
            </a:lvl1pPr>
            <a:lvl2pPr marL="914400" marR="0" lvl="1" indent="-317500" algn="l" rtl="0">
              <a:lnSpc>
                <a:spcPct val="100000"/>
              </a:lnSpc>
              <a:spcBef>
                <a:spcPts val="0"/>
              </a:spcBef>
              <a:spcAft>
                <a:spcPts val="0"/>
              </a:spcAft>
              <a:buClr>
                <a:schemeClr val="dk1"/>
              </a:buClr>
              <a:buSzPts val="2400"/>
              <a:buFont typeface="Epilogue"/>
              <a:buNone/>
              <a:defRPr sz="2400" b="0" i="0" u="none" strike="noStrike" cap="none">
                <a:solidFill>
                  <a:schemeClr val="dk1"/>
                </a:solidFill>
                <a:latin typeface="Epilogue"/>
                <a:ea typeface="Epilogue"/>
                <a:cs typeface="Epilogue"/>
                <a:sym typeface="Epilogue"/>
              </a:defRPr>
            </a:lvl2pPr>
            <a:lvl3pPr marL="1371600" marR="0" lvl="2" indent="-317500" algn="l" rtl="0">
              <a:lnSpc>
                <a:spcPct val="100000"/>
              </a:lnSpc>
              <a:spcBef>
                <a:spcPts val="0"/>
              </a:spcBef>
              <a:spcAft>
                <a:spcPts val="0"/>
              </a:spcAft>
              <a:buClr>
                <a:schemeClr val="dk1"/>
              </a:buClr>
              <a:buSzPts val="2400"/>
              <a:buFont typeface="Epilogue"/>
              <a:buNone/>
              <a:defRPr sz="2400" b="0" i="0" u="none" strike="noStrike" cap="none">
                <a:solidFill>
                  <a:schemeClr val="dk1"/>
                </a:solidFill>
                <a:latin typeface="Epilogue"/>
                <a:ea typeface="Epilogue"/>
                <a:cs typeface="Epilogue"/>
                <a:sym typeface="Epilogue"/>
              </a:defRPr>
            </a:lvl3pPr>
            <a:lvl4pPr marL="1828800" marR="0" lvl="3" indent="-317500" algn="l" rtl="0">
              <a:lnSpc>
                <a:spcPct val="100000"/>
              </a:lnSpc>
              <a:spcBef>
                <a:spcPts val="0"/>
              </a:spcBef>
              <a:spcAft>
                <a:spcPts val="0"/>
              </a:spcAft>
              <a:buClr>
                <a:schemeClr val="dk1"/>
              </a:buClr>
              <a:buSzPts val="2400"/>
              <a:buFont typeface="Epilogue"/>
              <a:buNone/>
              <a:defRPr sz="2400" b="0" i="0" u="none" strike="noStrike" cap="none">
                <a:solidFill>
                  <a:schemeClr val="dk1"/>
                </a:solidFill>
                <a:latin typeface="Epilogue"/>
                <a:ea typeface="Epilogue"/>
                <a:cs typeface="Epilogue"/>
                <a:sym typeface="Epilogue"/>
              </a:defRPr>
            </a:lvl4pPr>
            <a:lvl5pPr marL="2286000" marR="0" lvl="4" indent="-317500" algn="l" rtl="0">
              <a:lnSpc>
                <a:spcPct val="100000"/>
              </a:lnSpc>
              <a:spcBef>
                <a:spcPts val="0"/>
              </a:spcBef>
              <a:spcAft>
                <a:spcPts val="0"/>
              </a:spcAft>
              <a:buClr>
                <a:schemeClr val="dk1"/>
              </a:buClr>
              <a:buSzPts val="2400"/>
              <a:buFont typeface="Epilogue"/>
              <a:buNone/>
              <a:defRPr sz="2400" b="0" i="0" u="none" strike="noStrike" cap="none">
                <a:solidFill>
                  <a:schemeClr val="dk1"/>
                </a:solidFill>
                <a:latin typeface="Epilogue"/>
                <a:ea typeface="Epilogue"/>
                <a:cs typeface="Epilogue"/>
                <a:sym typeface="Epilogue"/>
              </a:defRPr>
            </a:lvl5pPr>
            <a:lvl6pPr marL="2743200" marR="0" lvl="5" indent="-317500" algn="l" rtl="0">
              <a:lnSpc>
                <a:spcPct val="100000"/>
              </a:lnSpc>
              <a:spcBef>
                <a:spcPts val="0"/>
              </a:spcBef>
              <a:spcAft>
                <a:spcPts val="0"/>
              </a:spcAft>
              <a:buClr>
                <a:schemeClr val="dk1"/>
              </a:buClr>
              <a:buSzPts val="2400"/>
              <a:buFont typeface="Epilogue"/>
              <a:buNone/>
              <a:defRPr sz="2400" b="0" i="0" u="none" strike="noStrike" cap="none">
                <a:solidFill>
                  <a:schemeClr val="dk1"/>
                </a:solidFill>
                <a:latin typeface="Epilogue"/>
                <a:ea typeface="Epilogue"/>
                <a:cs typeface="Epilogue"/>
                <a:sym typeface="Epilogue"/>
              </a:defRPr>
            </a:lvl6pPr>
            <a:lvl7pPr marL="3200400" marR="0" lvl="6" indent="-317500" algn="l" rtl="0">
              <a:lnSpc>
                <a:spcPct val="100000"/>
              </a:lnSpc>
              <a:spcBef>
                <a:spcPts val="0"/>
              </a:spcBef>
              <a:spcAft>
                <a:spcPts val="0"/>
              </a:spcAft>
              <a:buClr>
                <a:schemeClr val="dk1"/>
              </a:buClr>
              <a:buSzPts val="2400"/>
              <a:buFont typeface="Epilogue"/>
              <a:buNone/>
              <a:defRPr sz="2400" b="0" i="0" u="none" strike="noStrike" cap="none">
                <a:solidFill>
                  <a:schemeClr val="dk1"/>
                </a:solidFill>
                <a:latin typeface="Epilogue"/>
                <a:ea typeface="Epilogue"/>
                <a:cs typeface="Epilogue"/>
                <a:sym typeface="Epilogue"/>
              </a:defRPr>
            </a:lvl7pPr>
            <a:lvl8pPr marL="3657600" marR="0" lvl="7" indent="-317500" algn="l" rtl="0">
              <a:lnSpc>
                <a:spcPct val="100000"/>
              </a:lnSpc>
              <a:spcBef>
                <a:spcPts val="0"/>
              </a:spcBef>
              <a:spcAft>
                <a:spcPts val="0"/>
              </a:spcAft>
              <a:buClr>
                <a:schemeClr val="dk1"/>
              </a:buClr>
              <a:buSzPts val="2400"/>
              <a:buFont typeface="Epilogue"/>
              <a:buNone/>
              <a:defRPr sz="2400" b="0" i="0" u="none" strike="noStrike" cap="none">
                <a:solidFill>
                  <a:schemeClr val="dk1"/>
                </a:solidFill>
                <a:latin typeface="Epilogue"/>
                <a:ea typeface="Epilogue"/>
                <a:cs typeface="Epilogue"/>
                <a:sym typeface="Epilogue"/>
              </a:defRPr>
            </a:lvl8pPr>
            <a:lvl9pPr marL="4114800" marR="0" lvl="8" indent="-317500" algn="l" rtl="0">
              <a:lnSpc>
                <a:spcPct val="100000"/>
              </a:lnSpc>
              <a:spcBef>
                <a:spcPts val="0"/>
              </a:spcBef>
              <a:spcAft>
                <a:spcPts val="0"/>
              </a:spcAft>
              <a:buClr>
                <a:schemeClr val="dk1"/>
              </a:buClr>
              <a:buSzPts val="2400"/>
              <a:buFont typeface="Epilogue"/>
              <a:buNone/>
              <a:defRPr sz="2400" b="0" i="0" u="none" strike="noStrike" cap="none">
                <a:solidFill>
                  <a:schemeClr val="dk1"/>
                </a:solidFill>
                <a:latin typeface="Epilogue"/>
                <a:ea typeface="Epilogue"/>
                <a:cs typeface="Epilogue"/>
                <a:sym typeface="Epilogue"/>
              </a:defRPr>
            </a:lvl9pPr>
          </a:lstStyle>
          <a:p>
            <a:r>
              <a:rPr lang="en-US" dirty="0"/>
              <a:t>Error analyst</a:t>
            </a:r>
          </a:p>
        </p:txBody>
      </p:sp>
      <p:pic>
        <p:nvPicPr>
          <p:cNvPr id="5" name="Image 13">
            <a:extLst>
              <a:ext uri="{FF2B5EF4-FFF2-40B4-BE49-F238E27FC236}">
                <a16:creationId xmlns:a16="http://schemas.microsoft.com/office/drawing/2014/main" id="{7AA56CD0-2DE7-6551-5FBD-334EDB2B915B}"/>
              </a:ext>
            </a:extLst>
          </p:cNvPr>
          <p:cNvPicPr>
            <a:picLocks/>
          </p:cNvPicPr>
          <p:nvPr/>
        </p:nvPicPr>
        <p:blipFill>
          <a:blip r:embed="rId3" cstate="print"/>
          <a:stretch>
            <a:fillRect/>
          </a:stretch>
        </p:blipFill>
        <p:spPr>
          <a:xfrm>
            <a:off x="4467828" y="1414637"/>
            <a:ext cx="4325032" cy="2880242"/>
          </a:xfrm>
          <a:prstGeom prst="rect">
            <a:avLst/>
          </a:prstGeom>
        </p:spPr>
      </p:pic>
      <p:sp>
        <p:nvSpPr>
          <p:cNvPr id="8" name="Google Shape;346;p39">
            <a:extLst>
              <a:ext uri="{FF2B5EF4-FFF2-40B4-BE49-F238E27FC236}">
                <a16:creationId xmlns:a16="http://schemas.microsoft.com/office/drawing/2014/main" id="{7873CC8B-4302-2145-0A6A-BA8B686BE4FD}"/>
              </a:ext>
            </a:extLst>
          </p:cNvPr>
          <p:cNvSpPr txBox="1">
            <a:spLocks noGrp="1"/>
          </p:cNvSpPr>
          <p:nvPr>
            <p:ph type="subTitle" idx="1"/>
          </p:nvPr>
        </p:nvSpPr>
        <p:spPr>
          <a:xfrm>
            <a:off x="691900" y="1343959"/>
            <a:ext cx="3567584" cy="195741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US" dirty="0" err="1">
                <a:latin typeface="Barlow" panose="00000500000000000000" pitchFamily="2" charset="0"/>
              </a:rPr>
              <a:t>Tính</a:t>
            </a:r>
            <a:r>
              <a:rPr lang="en-US" dirty="0">
                <a:latin typeface="Barlow" panose="00000500000000000000" pitchFamily="2" charset="0"/>
              </a:rPr>
              <a:t> </a:t>
            </a:r>
            <a:r>
              <a:rPr lang="en-US" dirty="0" err="1">
                <a:latin typeface="Barlow" panose="00000500000000000000" pitchFamily="2" charset="0"/>
              </a:rPr>
              <a:t>toán</a:t>
            </a:r>
            <a:r>
              <a:rPr lang="en-US" dirty="0">
                <a:latin typeface="Barlow" panose="00000500000000000000" pitchFamily="2" charset="0"/>
              </a:rPr>
              <a:t> </a:t>
            </a:r>
            <a:r>
              <a:rPr lang="en-US" dirty="0" err="1">
                <a:latin typeface="Barlow" panose="00000500000000000000" pitchFamily="2" charset="0"/>
              </a:rPr>
              <a:t>sự</a:t>
            </a:r>
            <a:r>
              <a:rPr lang="en-US" dirty="0">
                <a:latin typeface="Barlow" panose="00000500000000000000" pitchFamily="2" charset="0"/>
              </a:rPr>
              <a:t> </a:t>
            </a:r>
            <a:r>
              <a:rPr lang="en-US" dirty="0" err="1">
                <a:latin typeface="Barlow" panose="00000500000000000000" pitchFamily="2" charset="0"/>
              </a:rPr>
              <a:t>tương</a:t>
            </a:r>
            <a:r>
              <a:rPr lang="en-US" dirty="0">
                <a:latin typeface="Barlow" panose="00000500000000000000" pitchFamily="2" charset="0"/>
              </a:rPr>
              <a:t> </a:t>
            </a:r>
            <a:r>
              <a:rPr lang="en-US" dirty="0" err="1">
                <a:latin typeface="Barlow" panose="00000500000000000000" pitchFamily="2" charset="0"/>
              </a:rPr>
              <a:t>đồng</a:t>
            </a:r>
            <a:r>
              <a:rPr lang="en-US" dirty="0">
                <a:latin typeface="Barlow" panose="00000500000000000000" pitchFamily="2" charset="0"/>
              </a:rPr>
              <a:t> </a:t>
            </a:r>
            <a:r>
              <a:rPr lang="en-US" dirty="0" err="1">
                <a:latin typeface="Barlow" panose="00000500000000000000" pitchFamily="2" charset="0"/>
              </a:rPr>
              <a:t>giữa</a:t>
            </a:r>
            <a:r>
              <a:rPr lang="en-US" dirty="0">
                <a:latin typeface="Barlow" panose="00000500000000000000" pitchFamily="2" charset="0"/>
              </a:rPr>
              <a:t> </a:t>
            </a:r>
            <a:r>
              <a:rPr lang="en-US" dirty="0" err="1">
                <a:latin typeface="Barlow" panose="00000500000000000000" pitchFamily="2" charset="0"/>
              </a:rPr>
              <a:t>các</a:t>
            </a:r>
            <a:r>
              <a:rPr lang="en-US" dirty="0">
                <a:latin typeface="Barlow" panose="00000500000000000000" pitchFamily="2" charset="0"/>
              </a:rPr>
              <a:t> </a:t>
            </a:r>
            <a:r>
              <a:rPr lang="en-US" dirty="0" err="1">
                <a:latin typeface="Barlow" panose="00000500000000000000" pitchFamily="2" charset="0"/>
              </a:rPr>
              <a:t>câu</a:t>
            </a:r>
            <a:r>
              <a:rPr lang="en-US" dirty="0">
                <a:latin typeface="Barlow" panose="00000500000000000000" pitchFamily="2" charset="0"/>
              </a:rPr>
              <a:t> </a:t>
            </a:r>
            <a:r>
              <a:rPr lang="en-US" dirty="0" err="1">
                <a:latin typeface="Barlow" panose="00000500000000000000" pitchFamily="2" charset="0"/>
              </a:rPr>
              <a:t>tóm</a:t>
            </a:r>
            <a:r>
              <a:rPr lang="en-US" dirty="0">
                <a:latin typeface="Barlow" panose="00000500000000000000" pitchFamily="2" charset="0"/>
              </a:rPr>
              <a:t> </a:t>
            </a:r>
            <a:r>
              <a:rPr lang="en-US" dirty="0" err="1">
                <a:latin typeface="Barlow" panose="00000500000000000000" pitchFamily="2" charset="0"/>
              </a:rPr>
              <a:t>tắt</a:t>
            </a:r>
            <a:r>
              <a:rPr lang="en-US" dirty="0">
                <a:latin typeface="Barlow" panose="00000500000000000000" pitchFamily="2" charset="0"/>
              </a:rPr>
              <a:t> </a:t>
            </a:r>
            <a:r>
              <a:rPr lang="en-US" dirty="0" err="1">
                <a:latin typeface="Barlow" panose="00000500000000000000" pitchFamily="2" charset="0"/>
              </a:rPr>
              <a:t>tại</a:t>
            </a:r>
            <a:r>
              <a:rPr lang="en-US" dirty="0">
                <a:latin typeface="Barlow" panose="00000500000000000000" pitchFamily="2" charset="0"/>
              </a:rPr>
              <a:t> </a:t>
            </a:r>
            <a:r>
              <a:rPr lang="en-US" dirty="0" err="1">
                <a:latin typeface="Barlow" panose="00000500000000000000" pitchFamily="2" charset="0"/>
              </a:rPr>
              <a:t>cột</a:t>
            </a:r>
            <a:r>
              <a:rPr lang="en-US" dirty="0">
                <a:latin typeface="Barlow" panose="00000500000000000000" pitchFamily="2" charset="0"/>
              </a:rPr>
              <a:t> summary </a:t>
            </a:r>
            <a:r>
              <a:rPr lang="en-US" dirty="0" err="1">
                <a:latin typeface="Barlow" panose="00000500000000000000" pitchFamily="2" charset="0"/>
              </a:rPr>
              <a:t>và</a:t>
            </a:r>
            <a:r>
              <a:rPr lang="en-US" dirty="0">
                <a:latin typeface="Barlow" panose="00000500000000000000" pitchFamily="2" charset="0"/>
              </a:rPr>
              <a:t> </a:t>
            </a:r>
            <a:r>
              <a:rPr lang="en-US" dirty="0" err="1">
                <a:latin typeface="Barlow" panose="00000500000000000000" pitchFamily="2" charset="0"/>
              </a:rPr>
              <a:t>nội</a:t>
            </a:r>
            <a:r>
              <a:rPr lang="en-US" dirty="0">
                <a:latin typeface="Barlow" panose="00000500000000000000" pitchFamily="2" charset="0"/>
              </a:rPr>
              <a:t> dung </a:t>
            </a:r>
            <a:r>
              <a:rPr lang="en-US" dirty="0" err="1">
                <a:latin typeface="Barlow" panose="00000500000000000000" pitchFamily="2" charset="0"/>
              </a:rPr>
              <a:t>bài</a:t>
            </a:r>
            <a:r>
              <a:rPr lang="en-US" dirty="0">
                <a:latin typeface="Barlow" panose="00000500000000000000" pitchFamily="2" charset="0"/>
              </a:rPr>
              <a:t> </a:t>
            </a:r>
            <a:r>
              <a:rPr lang="en-US" dirty="0" err="1">
                <a:latin typeface="Barlow" panose="00000500000000000000" pitchFamily="2" charset="0"/>
              </a:rPr>
              <a:t>báo</a:t>
            </a:r>
            <a:r>
              <a:rPr lang="en-US" dirty="0">
                <a:latin typeface="Barlow" panose="00000500000000000000" pitchFamily="2" charset="0"/>
              </a:rPr>
              <a:t> </a:t>
            </a:r>
            <a:r>
              <a:rPr lang="en-US" dirty="0" err="1">
                <a:latin typeface="Barlow" panose="00000500000000000000" pitchFamily="2" charset="0"/>
              </a:rPr>
              <a:t>tại</a:t>
            </a:r>
            <a:r>
              <a:rPr lang="en-US" dirty="0">
                <a:latin typeface="Barlow" panose="00000500000000000000" pitchFamily="2" charset="0"/>
              </a:rPr>
              <a:t> </a:t>
            </a:r>
            <a:r>
              <a:rPr lang="en-US" dirty="0" err="1">
                <a:latin typeface="Barlow" panose="00000500000000000000" pitchFamily="2" charset="0"/>
              </a:rPr>
              <a:t>cột</a:t>
            </a:r>
            <a:r>
              <a:rPr lang="en-US" dirty="0">
                <a:latin typeface="Barlow" panose="00000500000000000000" pitchFamily="2" charset="0"/>
              </a:rPr>
              <a:t> text.</a:t>
            </a:r>
          </a:p>
          <a:p>
            <a:pPr marL="285750" lvl="0" indent="-285750" algn="l" rtl="0">
              <a:spcBef>
                <a:spcPts val="0"/>
              </a:spcBef>
              <a:spcAft>
                <a:spcPts val="0"/>
              </a:spcAft>
              <a:buFont typeface="Arial" panose="020B0604020202020204" pitchFamily="34" charset="0"/>
              <a:buChar char="•"/>
            </a:pPr>
            <a:r>
              <a:rPr lang="en-US" dirty="0" err="1">
                <a:latin typeface="Barlow" panose="00000500000000000000" pitchFamily="2" charset="0"/>
              </a:rPr>
              <a:t>Kết</a:t>
            </a:r>
            <a:r>
              <a:rPr lang="en-US" dirty="0">
                <a:latin typeface="Barlow" panose="00000500000000000000" pitchFamily="2" charset="0"/>
              </a:rPr>
              <a:t> </a:t>
            </a:r>
            <a:r>
              <a:rPr lang="en-US" dirty="0" err="1">
                <a:latin typeface="Barlow" panose="00000500000000000000" pitchFamily="2" charset="0"/>
              </a:rPr>
              <a:t>quả</a:t>
            </a:r>
            <a:r>
              <a:rPr lang="en-US" dirty="0">
                <a:latin typeface="Barlow" panose="00000500000000000000" pitchFamily="2" charset="0"/>
              </a:rPr>
              <a:t> </a:t>
            </a:r>
            <a:r>
              <a:rPr lang="en-US" dirty="0" err="1">
                <a:latin typeface="Barlow" panose="00000500000000000000" pitchFamily="2" charset="0"/>
              </a:rPr>
              <a:t>trả</a:t>
            </a:r>
            <a:r>
              <a:rPr lang="en-US" dirty="0">
                <a:latin typeface="Barlow" panose="00000500000000000000" pitchFamily="2" charset="0"/>
              </a:rPr>
              <a:t> </a:t>
            </a:r>
            <a:r>
              <a:rPr lang="en-US" dirty="0" err="1">
                <a:latin typeface="Barlow" panose="00000500000000000000" pitchFamily="2" charset="0"/>
              </a:rPr>
              <a:t>về</a:t>
            </a:r>
            <a:r>
              <a:rPr lang="en-US" dirty="0">
                <a:latin typeface="Barlow" panose="00000500000000000000" pitchFamily="2" charset="0"/>
              </a:rPr>
              <a:t> </a:t>
            </a:r>
            <a:r>
              <a:rPr lang="en-US" dirty="0" err="1">
                <a:latin typeface="Barlow" panose="00000500000000000000" pitchFamily="2" charset="0"/>
              </a:rPr>
              <a:t>cho</a:t>
            </a:r>
            <a:r>
              <a:rPr lang="en-US" dirty="0">
                <a:latin typeface="Barlow" panose="00000500000000000000" pitchFamily="2" charset="0"/>
              </a:rPr>
              <a:t> </a:t>
            </a:r>
            <a:r>
              <a:rPr lang="en-US" dirty="0" err="1">
                <a:latin typeface="Barlow" panose="00000500000000000000" pitchFamily="2" charset="0"/>
              </a:rPr>
              <a:t>thấy</a:t>
            </a:r>
            <a:r>
              <a:rPr lang="en-US" dirty="0">
                <a:latin typeface="Barlow" panose="00000500000000000000" pitchFamily="2" charset="0"/>
              </a:rPr>
              <a:t> </a:t>
            </a:r>
            <a:r>
              <a:rPr lang="en-US" dirty="0" err="1">
                <a:latin typeface="Barlow" panose="00000500000000000000" pitchFamily="2" charset="0"/>
              </a:rPr>
              <a:t>các</a:t>
            </a:r>
            <a:r>
              <a:rPr lang="en-US" dirty="0">
                <a:latin typeface="Barlow" panose="00000500000000000000" pitchFamily="2" charset="0"/>
              </a:rPr>
              <a:t> </a:t>
            </a:r>
            <a:r>
              <a:rPr lang="en-US" dirty="0" err="1">
                <a:latin typeface="Barlow" panose="00000500000000000000" pitchFamily="2" charset="0"/>
              </a:rPr>
              <a:t>câu</a:t>
            </a:r>
            <a:r>
              <a:rPr lang="en-US" dirty="0">
                <a:latin typeface="Barlow" panose="00000500000000000000" pitchFamily="2" charset="0"/>
              </a:rPr>
              <a:t> </a:t>
            </a:r>
            <a:r>
              <a:rPr lang="en-US" dirty="0" err="1">
                <a:latin typeface="Barlow" panose="00000500000000000000" pitchFamily="2" charset="0"/>
              </a:rPr>
              <a:t>tóm</a:t>
            </a:r>
            <a:r>
              <a:rPr lang="en-US" dirty="0">
                <a:latin typeface="Barlow" panose="00000500000000000000" pitchFamily="2" charset="0"/>
              </a:rPr>
              <a:t> </a:t>
            </a:r>
            <a:r>
              <a:rPr lang="en-US" dirty="0" err="1">
                <a:latin typeface="Barlow" panose="00000500000000000000" pitchFamily="2" charset="0"/>
              </a:rPr>
              <a:t>tắt</a:t>
            </a:r>
            <a:r>
              <a:rPr lang="en-US" dirty="0">
                <a:latin typeface="Barlow" panose="00000500000000000000" pitchFamily="2" charset="0"/>
              </a:rPr>
              <a:t> </a:t>
            </a:r>
            <a:r>
              <a:rPr lang="en-US" dirty="0" err="1">
                <a:latin typeface="Barlow" panose="00000500000000000000" pitchFamily="2" charset="0"/>
              </a:rPr>
              <a:t>hầu</a:t>
            </a:r>
            <a:r>
              <a:rPr lang="en-US" dirty="0">
                <a:latin typeface="Barlow" panose="00000500000000000000" pitchFamily="2" charset="0"/>
              </a:rPr>
              <a:t> </a:t>
            </a:r>
            <a:r>
              <a:rPr lang="en-US" dirty="0" err="1">
                <a:latin typeface="Barlow" panose="00000500000000000000" pitchFamily="2" charset="0"/>
              </a:rPr>
              <a:t>như</a:t>
            </a:r>
            <a:r>
              <a:rPr lang="en-US" dirty="0">
                <a:latin typeface="Barlow" panose="00000500000000000000" pitchFamily="2" charset="0"/>
              </a:rPr>
              <a:t> </a:t>
            </a:r>
            <a:r>
              <a:rPr lang="en-US" dirty="0" err="1">
                <a:latin typeface="Barlow" panose="00000500000000000000" pitchFamily="2" charset="0"/>
              </a:rPr>
              <a:t>chính</a:t>
            </a:r>
            <a:r>
              <a:rPr lang="en-US" dirty="0">
                <a:latin typeface="Barlow" panose="00000500000000000000" pitchFamily="2" charset="0"/>
              </a:rPr>
              <a:t> </a:t>
            </a:r>
            <a:r>
              <a:rPr lang="en-US" dirty="0" err="1">
                <a:latin typeface="Barlow" panose="00000500000000000000" pitchFamily="2" charset="0"/>
              </a:rPr>
              <a:t>xác</a:t>
            </a:r>
            <a:endParaRPr lang="en-US" dirty="0">
              <a:latin typeface="Barlow" panose="00000500000000000000" pitchFamily="2" charset="0"/>
            </a:endParaRPr>
          </a:p>
          <a:p>
            <a:pPr marL="285750" lvl="0" indent="-285750" algn="l" rtl="0">
              <a:spcBef>
                <a:spcPts val="0"/>
              </a:spcBef>
              <a:spcAft>
                <a:spcPts val="0"/>
              </a:spcAft>
              <a:buFont typeface="Arial" panose="020B0604020202020204" pitchFamily="34" charset="0"/>
              <a:buChar char="•"/>
            </a:pPr>
            <a:r>
              <a:rPr lang="en-US" dirty="0" err="1">
                <a:latin typeface="Barlow" panose="00000500000000000000" pitchFamily="2" charset="0"/>
              </a:rPr>
              <a:t>Vẫn</a:t>
            </a:r>
            <a:r>
              <a:rPr lang="en-US" dirty="0">
                <a:latin typeface="Barlow" panose="00000500000000000000" pitchFamily="2" charset="0"/>
              </a:rPr>
              <a:t> </a:t>
            </a:r>
            <a:r>
              <a:rPr lang="en-US" dirty="0" err="1">
                <a:latin typeface="Barlow" panose="00000500000000000000" pitchFamily="2" charset="0"/>
              </a:rPr>
              <a:t>tồn</a:t>
            </a:r>
            <a:r>
              <a:rPr lang="en-US" dirty="0">
                <a:latin typeface="Barlow" panose="00000500000000000000" pitchFamily="2" charset="0"/>
              </a:rPr>
              <a:t> </a:t>
            </a:r>
            <a:r>
              <a:rPr lang="en-US" dirty="0" err="1">
                <a:latin typeface="Barlow" panose="00000500000000000000" pitchFamily="2" charset="0"/>
              </a:rPr>
              <a:t>tại</a:t>
            </a:r>
            <a:r>
              <a:rPr lang="en-US" dirty="0">
                <a:latin typeface="Barlow" panose="00000500000000000000" pitchFamily="2" charset="0"/>
              </a:rPr>
              <a:t> </a:t>
            </a:r>
            <a:r>
              <a:rPr lang="en-US" dirty="0" err="1">
                <a:latin typeface="Barlow" panose="00000500000000000000" pitchFamily="2" charset="0"/>
              </a:rPr>
              <a:t>các</a:t>
            </a:r>
            <a:r>
              <a:rPr lang="en-US" dirty="0">
                <a:latin typeface="Barlow" panose="00000500000000000000" pitchFamily="2" charset="0"/>
              </a:rPr>
              <a:t> </a:t>
            </a:r>
            <a:r>
              <a:rPr lang="en-US" dirty="0" err="1">
                <a:latin typeface="Barlow" panose="00000500000000000000" pitchFamily="2" charset="0"/>
              </a:rPr>
              <a:t>trường</a:t>
            </a:r>
            <a:r>
              <a:rPr lang="en-US" dirty="0">
                <a:latin typeface="Barlow" panose="00000500000000000000" pitchFamily="2" charset="0"/>
              </a:rPr>
              <a:t> </a:t>
            </a:r>
            <a:r>
              <a:rPr lang="en-US" dirty="0" err="1">
                <a:latin typeface="Barlow" panose="00000500000000000000" pitchFamily="2" charset="0"/>
              </a:rPr>
              <a:t>hợp</a:t>
            </a:r>
            <a:r>
              <a:rPr lang="en-US" dirty="0">
                <a:latin typeface="Barlow" panose="00000500000000000000" pitchFamily="2" charset="0"/>
              </a:rPr>
              <a:t> </a:t>
            </a:r>
            <a:r>
              <a:rPr lang="en-US" dirty="0" err="1">
                <a:latin typeface="Barlow" panose="00000500000000000000" pitchFamily="2" charset="0"/>
              </a:rPr>
              <a:t>mà</a:t>
            </a:r>
            <a:r>
              <a:rPr lang="en-US" dirty="0">
                <a:latin typeface="Barlow" panose="00000500000000000000" pitchFamily="2" charset="0"/>
              </a:rPr>
              <a:t> </a:t>
            </a:r>
            <a:r>
              <a:rPr lang="en-US" dirty="0" err="1">
                <a:latin typeface="Barlow" panose="00000500000000000000" pitchFamily="2" charset="0"/>
              </a:rPr>
              <a:t>sự</a:t>
            </a:r>
            <a:r>
              <a:rPr lang="en-US" dirty="0">
                <a:latin typeface="Barlow" panose="00000500000000000000" pitchFamily="2" charset="0"/>
              </a:rPr>
              <a:t> </a:t>
            </a:r>
            <a:r>
              <a:rPr lang="en-US" dirty="0" err="1">
                <a:latin typeface="Barlow" panose="00000500000000000000" pitchFamily="2" charset="0"/>
              </a:rPr>
              <a:t>tương</a:t>
            </a:r>
            <a:r>
              <a:rPr lang="en-US" dirty="0">
                <a:latin typeface="Barlow" panose="00000500000000000000" pitchFamily="2" charset="0"/>
              </a:rPr>
              <a:t> </a:t>
            </a:r>
            <a:r>
              <a:rPr lang="en-US" dirty="0" err="1">
                <a:latin typeface="Barlow" panose="00000500000000000000" pitchFamily="2" charset="0"/>
              </a:rPr>
              <a:t>đồng</a:t>
            </a:r>
            <a:r>
              <a:rPr lang="en-US" dirty="0">
                <a:latin typeface="Barlow" panose="00000500000000000000" pitchFamily="2" charset="0"/>
              </a:rPr>
              <a:t> </a:t>
            </a:r>
            <a:r>
              <a:rPr lang="en-US" dirty="0" err="1">
                <a:latin typeface="Barlow" panose="00000500000000000000" pitchFamily="2" charset="0"/>
              </a:rPr>
              <a:t>thấp</a:t>
            </a:r>
            <a:r>
              <a:rPr lang="en-US" dirty="0">
                <a:latin typeface="Barlow" panose="00000500000000000000" pitchFamily="2" charset="0"/>
              </a:rPr>
              <a:t> </a:t>
            </a:r>
            <a:r>
              <a:rPr lang="en-US" dirty="0" err="1">
                <a:latin typeface="Barlow" panose="00000500000000000000" pitchFamily="2" charset="0"/>
              </a:rPr>
              <a:t>hoặc</a:t>
            </a:r>
            <a:r>
              <a:rPr lang="en-US" dirty="0">
                <a:latin typeface="Barlow" panose="00000500000000000000" pitchFamily="2" charset="0"/>
              </a:rPr>
              <a:t> </a:t>
            </a:r>
            <a:r>
              <a:rPr lang="en-US" dirty="0" err="1">
                <a:latin typeface="Barlow" panose="00000500000000000000" pitchFamily="2" charset="0"/>
              </a:rPr>
              <a:t>bằng</a:t>
            </a:r>
            <a:r>
              <a:rPr lang="en-US" dirty="0">
                <a:latin typeface="Barlow" panose="00000500000000000000" pitchFamily="2" charset="0"/>
              </a:rPr>
              <a:t> 0</a:t>
            </a:r>
          </a:p>
          <a:p>
            <a:pPr marL="0" lvl="0" indent="0" algn="l" rtl="0">
              <a:spcBef>
                <a:spcPts val="0"/>
              </a:spcBef>
              <a:spcAft>
                <a:spcPts val="0"/>
              </a:spcAft>
            </a:pPr>
            <a:endParaRPr lang="en-US" dirty="0">
              <a:latin typeface="Barlow" panose="00000500000000000000" pitchFamily="2" charset="0"/>
            </a:endParaRPr>
          </a:p>
        </p:txBody>
      </p:sp>
      <p:cxnSp>
        <p:nvCxnSpPr>
          <p:cNvPr id="10" name="Straight Arrow Connector 9">
            <a:extLst>
              <a:ext uri="{FF2B5EF4-FFF2-40B4-BE49-F238E27FC236}">
                <a16:creationId xmlns:a16="http://schemas.microsoft.com/office/drawing/2014/main" id="{31CCDF51-B0DA-21A8-0A64-EC368F1393C6}"/>
              </a:ext>
            </a:extLst>
          </p:cNvPr>
          <p:cNvCxnSpPr>
            <a:cxnSpLocks/>
          </p:cNvCxnSpPr>
          <p:nvPr/>
        </p:nvCxnSpPr>
        <p:spPr>
          <a:xfrm>
            <a:off x="425685" y="3414532"/>
            <a:ext cx="17620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Google Shape;346;p39">
            <a:extLst>
              <a:ext uri="{FF2B5EF4-FFF2-40B4-BE49-F238E27FC236}">
                <a16:creationId xmlns:a16="http://schemas.microsoft.com/office/drawing/2014/main" id="{EE884EF3-80ED-51FE-5785-13EC87C44561}"/>
              </a:ext>
            </a:extLst>
          </p:cNvPr>
          <p:cNvSpPr txBox="1">
            <a:spLocks/>
          </p:cNvSpPr>
          <p:nvPr/>
        </p:nvSpPr>
        <p:spPr>
          <a:xfrm>
            <a:off x="691900" y="3170535"/>
            <a:ext cx="3567584" cy="78800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Golos Text"/>
              <a:buNone/>
              <a:defRPr sz="1400" b="0" i="0" u="none" strike="noStrike" cap="none">
                <a:solidFill>
                  <a:schemeClr val="dk1"/>
                </a:solidFill>
                <a:latin typeface="Golos Text"/>
                <a:ea typeface="Golos Text"/>
                <a:cs typeface="Golos Text"/>
                <a:sym typeface="Golos Text"/>
              </a:defRPr>
            </a:lvl1pPr>
            <a:lvl2pPr marL="914400" marR="0" lvl="1" indent="-317500" algn="ctr" rtl="0">
              <a:lnSpc>
                <a:spcPct val="100000"/>
              </a:lnSpc>
              <a:spcBef>
                <a:spcPts val="0"/>
              </a:spcBef>
              <a:spcAft>
                <a:spcPts val="0"/>
              </a:spcAft>
              <a:buClr>
                <a:schemeClr val="dk1"/>
              </a:buClr>
              <a:buSzPts val="1400"/>
              <a:buFont typeface="Golos Text"/>
              <a:buNone/>
              <a:defRPr sz="1400" b="0" i="0" u="none" strike="noStrike" cap="none">
                <a:solidFill>
                  <a:schemeClr val="dk1"/>
                </a:solidFill>
                <a:latin typeface="Golos Text"/>
                <a:ea typeface="Golos Text"/>
                <a:cs typeface="Golos Text"/>
                <a:sym typeface="Golos Text"/>
              </a:defRPr>
            </a:lvl2pPr>
            <a:lvl3pPr marL="1371600" marR="0" lvl="2" indent="-317500" algn="ctr" rtl="0">
              <a:lnSpc>
                <a:spcPct val="100000"/>
              </a:lnSpc>
              <a:spcBef>
                <a:spcPts val="0"/>
              </a:spcBef>
              <a:spcAft>
                <a:spcPts val="0"/>
              </a:spcAft>
              <a:buClr>
                <a:schemeClr val="dk1"/>
              </a:buClr>
              <a:buSzPts val="1400"/>
              <a:buFont typeface="Golos Text"/>
              <a:buNone/>
              <a:defRPr sz="1400" b="0" i="0" u="none" strike="noStrike" cap="none">
                <a:solidFill>
                  <a:schemeClr val="dk1"/>
                </a:solidFill>
                <a:latin typeface="Golos Text"/>
                <a:ea typeface="Golos Text"/>
                <a:cs typeface="Golos Text"/>
                <a:sym typeface="Golos Text"/>
              </a:defRPr>
            </a:lvl3pPr>
            <a:lvl4pPr marL="1828800" marR="0" lvl="3" indent="-317500" algn="ctr" rtl="0">
              <a:lnSpc>
                <a:spcPct val="100000"/>
              </a:lnSpc>
              <a:spcBef>
                <a:spcPts val="0"/>
              </a:spcBef>
              <a:spcAft>
                <a:spcPts val="0"/>
              </a:spcAft>
              <a:buClr>
                <a:schemeClr val="dk1"/>
              </a:buClr>
              <a:buSzPts val="1400"/>
              <a:buFont typeface="Golos Text"/>
              <a:buNone/>
              <a:defRPr sz="1400" b="0" i="0" u="none" strike="noStrike" cap="none">
                <a:solidFill>
                  <a:schemeClr val="dk1"/>
                </a:solidFill>
                <a:latin typeface="Golos Text"/>
                <a:ea typeface="Golos Text"/>
                <a:cs typeface="Golos Text"/>
                <a:sym typeface="Golos Text"/>
              </a:defRPr>
            </a:lvl4pPr>
            <a:lvl5pPr marL="2286000" marR="0" lvl="4" indent="-317500" algn="ctr" rtl="0">
              <a:lnSpc>
                <a:spcPct val="100000"/>
              </a:lnSpc>
              <a:spcBef>
                <a:spcPts val="0"/>
              </a:spcBef>
              <a:spcAft>
                <a:spcPts val="0"/>
              </a:spcAft>
              <a:buClr>
                <a:schemeClr val="dk1"/>
              </a:buClr>
              <a:buSzPts val="1400"/>
              <a:buFont typeface="Golos Text"/>
              <a:buNone/>
              <a:defRPr sz="1400" b="0" i="0" u="none" strike="noStrike" cap="none">
                <a:solidFill>
                  <a:schemeClr val="dk1"/>
                </a:solidFill>
                <a:latin typeface="Golos Text"/>
                <a:ea typeface="Golos Text"/>
                <a:cs typeface="Golos Text"/>
                <a:sym typeface="Golos Text"/>
              </a:defRPr>
            </a:lvl5pPr>
            <a:lvl6pPr marL="2743200" marR="0" lvl="5" indent="-317500" algn="ctr" rtl="0">
              <a:lnSpc>
                <a:spcPct val="100000"/>
              </a:lnSpc>
              <a:spcBef>
                <a:spcPts val="0"/>
              </a:spcBef>
              <a:spcAft>
                <a:spcPts val="0"/>
              </a:spcAft>
              <a:buClr>
                <a:schemeClr val="dk1"/>
              </a:buClr>
              <a:buSzPts val="1400"/>
              <a:buFont typeface="Golos Text"/>
              <a:buNone/>
              <a:defRPr sz="1400" b="0" i="0" u="none" strike="noStrike" cap="none">
                <a:solidFill>
                  <a:schemeClr val="dk1"/>
                </a:solidFill>
                <a:latin typeface="Golos Text"/>
                <a:ea typeface="Golos Text"/>
                <a:cs typeface="Golos Text"/>
                <a:sym typeface="Golos Text"/>
              </a:defRPr>
            </a:lvl6pPr>
            <a:lvl7pPr marL="3200400" marR="0" lvl="6" indent="-317500" algn="ctr" rtl="0">
              <a:lnSpc>
                <a:spcPct val="100000"/>
              </a:lnSpc>
              <a:spcBef>
                <a:spcPts val="0"/>
              </a:spcBef>
              <a:spcAft>
                <a:spcPts val="0"/>
              </a:spcAft>
              <a:buClr>
                <a:schemeClr val="dk1"/>
              </a:buClr>
              <a:buSzPts val="1400"/>
              <a:buFont typeface="Golos Text"/>
              <a:buNone/>
              <a:defRPr sz="1400" b="0" i="0" u="none" strike="noStrike" cap="none">
                <a:solidFill>
                  <a:schemeClr val="dk1"/>
                </a:solidFill>
                <a:latin typeface="Golos Text"/>
                <a:ea typeface="Golos Text"/>
                <a:cs typeface="Golos Text"/>
                <a:sym typeface="Golos Text"/>
              </a:defRPr>
            </a:lvl7pPr>
            <a:lvl8pPr marL="3657600" marR="0" lvl="7" indent="-317500" algn="ctr" rtl="0">
              <a:lnSpc>
                <a:spcPct val="100000"/>
              </a:lnSpc>
              <a:spcBef>
                <a:spcPts val="0"/>
              </a:spcBef>
              <a:spcAft>
                <a:spcPts val="0"/>
              </a:spcAft>
              <a:buClr>
                <a:schemeClr val="dk1"/>
              </a:buClr>
              <a:buSzPts val="1400"/>
              <a:buFont typeface="Golos Text"/>
              <a:buNone/>
              <a:defRPr sz="1400" b="0" i="0" u="none" strike="noStrike" cap="none">
                <a:solidFill>
                  <a:schemeClr val="dk1"/>
                </a:solidFill>
                <a:latin typeface="Golos Text"/>
                <a:ea typeface="Golos Text"/>
                <a:cs typeface="Golos Text"/>
                <a:sym typeface="Golos Text"/>
              </a:defRPr>
            </a:lvl8pPr>
            <a:lvl9pPr marL="4114800" marR="0" lvl="8" indent="-317500" algn="ctr" rtl="0">
              <a:lnSpc>
                <a:spcPct val="100000"/>
              </a:lnSpc>
              <a:spcBef>
                <a:spcPts val="0"/>
              </a:spcBef>
              <a:spcAft>
                <a:spcPts val="0"/>
              </a:spcAft>
              <a:buClr>
                <a:schemeClr val="dk1"/>
              </a:buClr>
              <a:buSzPts val="1400"/>
              <a:buFont typeface="Golos Text"/>
              <a:buNone/>
              <a:defRPr sz="1400" b="0" i="0" u="none" strike="noStrike" cap="none">
                <a:solidFill>
                  <a:schemeClr val="dk1"/>
                </a:solidFill>
                <a:latin typeface="Golos Text"/>
                <a:ea typeface="Golos Text"/>
                <a:cs typeface="Golos Text"/>
                <a:sym typeface="Golos Text"/>
              </a:defRPr>
            </a:lvl9pPr>
          </a:lstStyle>
          <a:p>
            <a:pPr marL="0" indent="0"/>
            <a:r>
              <a:rPr lang="en-US" dirty="0" err="1">
                <a:latin typeface="Barlow" panose="00000500000000000000" pitchFamily="2" charset="0"/>
              </a:rPr>
              <a:t>Sự</a:t>
            </a:r>
            <a:r>
              <a:rPr lang="en-US" dirty="0">
                <a:latin typeface="Barlow" panose="00000500000000000000" pitchFamily="2" charset="0"/>
              </a:rPr>
              <a:t> </a:t>
            </a:r>
            <a:r>
              <a:rPr lang="en-US" dirty="0" err="1">
                <a:latin typeface="Barlow" panose="00000500000000000000" pitchFamily="2" charset="0"/>
              </a:rPr>
              <a:t>tương</a:t>
            </a:r>
            <a:r>
              <a:rPr lang="en-US" dirty="0">
                <a:latin typeface="Barlow" panose="00000500000000000000" pitchFamily="2" charset="0"/>
              </a:rPr>
              <a:t> </a:t>
            </a:r>
            <a:r>
              <a:rPr lang="en-US" dirty="0" err="1">
                <a:latin typeface="Barlow" panose="00000500000000000000" pitchFamily="2" charset="0"/>
              </a:rPr>
              <a:t>đồng</a:t>
            </a:r>
            <a:r>
              <a:rPr lang="en-US" dirty="0">
                <a:latin typeface="Barlow" panose="00000500000000000000" pitchFamily="2" charset="0"/>
              </a:rPr>
              <a:t> </a:t>
            </a:r>
            <a:r>
              <a:rPr lang="en-US" dirty="0" err="1">
                <a:latin typeface="Barlow" panose="00000500000000000000" pitchFamily="2" charset="0"/>
              </a:rPr>
              <a:t>càng</a:t>
            </a:r>
            <a:r>
              <a:rPr lang="en-US" dirty="0">
                <a:latin typeface="Barlow" panose="00000500000000000000" pitchFamily="2" charset="0"/>
              </a:rPr>
              <a:t> </a:t>
            </a:r>
            <a:r>
              <a:rPr lang="en-US" dirty="0" err="1">
                <a:latin typeface="Barlow" panose="00000500000000000000" pitchFamily="2" charset="0"/>
              </a:rPr>
              <a:t>cao</a:t>
            </a:r>
            <a:r>
              <a:rPr lang="en-US" dirty="0">
                <a:latin typeface="Barlow" panose="00000500000000000000" pitchFamily="2" charset="0"/>
              </a:rPr>
              <a:t>, </a:t>
            </a:r>
            <a:r>
              <a:rPr lang="en-US" dirty="0" err="1">
                <a:latin typeface="Barlow" panose="00000500000000000000" pitchFamily="2" charset="0"/>
              </a:rPr>
              <a:t>hiệu</a:t>
            </a:r>
            <a:r>
              <a:rPr lang="en-US" dirty="0">
                <a:latin typeface="Barlow" panose="00000500000000000000" pitchFamily="2" charset="0"/>
              </a:rPr>
              <a:t> </a:t>
            </a:r>
            <a:r>
              <a:rPr lang="en-US" dirty="0" err="1">
                <a:latin typeface="Barlow" panose="00000500000000000000" pitchFamily="2" charset="0"/>
              </a:rPr>
              <a:t>suất</a:t>
            </a:r>
            <a:r>
              <a:rPr lang="en-US" dirty="0">
                <a:latin typeface="Barlow" panose="00000500000000000000" pitchFamily="2" charset="0"/>
              </a:rPr>
              <a:t> </a:t>
            </a:r>
            <a:r>
              <a:rPr lang="en-US" dirty="0" err="1">
                <a:latin typeface="Barlow" panose="00000500000000000000" pitchFamily="2" charset="0"/>
              </a:rPr>
              <a:t>mô</a:t>
            </a:r>
            <a:r>
              <a:rPr lang="en-US" dirty="0">
                <a:latin typeface="Barlow" panose="00000500000000000000" pitchFamily="2" charset="0"/>
              </a:rPr>
              <a:t> </a:t>
            </a:r>
            <a:r>
              <a:rPr lang="en-US" dirty="0" err="1">
                <a:latin typeface="Barlow" panose="00000500000000000000" pitchFamily="2" charset="0"/>
              </a:rPr>
              <a:t>hình</a:t>
            </a:r>
            <a:r>
              <a:rPr lang="en-US" dirty="0">
                <a:latin typeface="Barlow" panose="00000500000000000000" pitchFamily="2" charset="0"/>
              </a:rPr>
              <a:t> </a:t>
            </a:r>
            <a:r>
              <a:rPr lang="en-US" dirty="0" err="1">
                <a:latin typeface="Barlow" panose="00000500000000000000" pitchFamily="2" charset="0"/>
              </a:rPr>
              <a:t>càng</a:t>
            </a:r>
            <a:r>
              <a:rPr lang="en-US" dirty="0">
                <a:latin typeface="Barlow" panose="00000500000000000000" pitchFamily="2" charset="0"/>
              </a:rPr>
              <a:t> </a:t>
            </a:r>
            <a:r>
              <a:rPr lang="en-US" dirty="0" err="1">
                <a:latin typeface="Barlow" panose="00000500000000000000" pitchFamily="2" charset="0"/>
              </a:rPr>
              <a:t>tốt</a:t>
            </a:r>
            <a:endParaRPr lang="en-US" dirty="0">
              <a:latin typeface="Barlow" panose="00000500000000000000" pitchFamily="2" charset="0"/>
            </a:endParaRPr>
          </a:p>
        </p:txBody>
      </p:sp>
    </p:spTree>
    <p:extLst>
      <p:ext uri="{BB962C8B-B14F-4D97-AF65-F5344CB8AC3E}">
        <p14:creationId xmlns:p14="http://schemas.microsoft.com/office/powerpoint/2010/main" val="3375606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8"/>
          <p:cNvSpPr txBox="1">
            <a:spLocks noGrp="1"/>
          </p:cNvSpPr>
          <p:nvPr>
            <p:ph type="title"/>
          </p:nvPr>
        </p:nvSpPr>
        <p:spPr>
          <a:xfrm>
            <a:off x="715100" y="1586600"/>
            <a:ext cx="5271172" cy="109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Conclusion</a:t>
            </a:r>
            <a:endParaRPr dirty="0"/>
          </a:p>
        </p:txBody>
      </p:sp>
      <p:sp>
        <p:nvSpPr>
          <p:cNvPr id="323" name="Google Shape;323;p38"/>
          <p:cNvSpPr txBox="1">
            <a:spLocks noGrp="1"/>
          </p:cNvSpPr>
          <p:nvPr>
            <p:ph type="title" idx="2"/>
          </p:nvPr>
        </p:nvSpPr>
        <p:spPr>
          <a:xfrm>
            <a:off x="715100" y="478182"/>
            <a:ext cx="4397700" cy="109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06</a:t>
            </a:r>
            <a:endParaRPr dirty="0"/>
          </a:p>
        </p:txBody>
      </p:sp>
      <p:grpSp>
        <p:nvGrpSpPr>
          <p:cNvPr id="2" name="Google Shape;355;p40">
            <a:extLst>
              <a:ext uri="{FF2B5EF4-FFF2-40B4-BE49-F238E27FC236}">
                <a16:creationId xmlns:a16="http://schemas.microsoft.com/office/drawing/2014/main" id="{8DC743B8-985E-EC3D-489D-8B8266CEE264}"/>
              </a:ext>
            </a:extLst>
          </p:cNvPr>
          <p:cNvGrpSpPr/>
          <p:nvPr/>
        </p:nvGrpSpPr>
        <p:grpSpPr>
          <a:xfrm>
            <a:off x="-1976456" y="3035044"/>
            <a:ext cx="4213419" cy="4216912"/>
            <a:chOff x="333372" y="304962"/>
            <a:chExt cx="2184590" cy="2186401"/>
          </a:xfrm>
        </p:grpSpPr>
        <p:sp>
          <p:nvSpPr>
            <p:cNvPr id="3" name="Google Shape;356;p40">
              <a:extLst>
                <a:ext uri="{FF2B5EF4-FFF2-40B4-BE49-F238E27FC236}">
                  <a16:creationId xmlns:a16="http://schemas.microsoft.com/office/drawing/2014/main" id="{C78C6E47-E81A-1F13-13AC-E0FE1D4B569D}"/>
                </a:ext>
              </a:extLst>
            </p:cNvPr>
            <p:cNvSpPr/>
            <p:nvPr/>
          </p:nvSpPr>
          <p:spPr>
            <a:xfrm>
              <a:off x="333372" y="304962"/>
              <a:ext cx="2184590" cy="2186401"/>
            </a:xfrm>
            <a:custGeom>
              <a:avLst/>
              <a:gdLst/>
              <a:ahLst/>
              <a:cxnLst/>
              <a:rect l="l" t="t" r="r" b="b"/>
              <a:pathLst>
                <a:path w="507749" h="508170" extrusionOk="0">
                  <a:moveTo>
                    <a:pt x="253870" y="508170"/>
                  </a:moveTo>
                  <a:cubicBezTo>
                    <a:pt x="113890" y="508170"/>
                    <a:pt x="0" y="394280"/>
                    <a:pt x="0" y="254291"/>
                  </a:cubicBezTo>
                  <a:lnTo>
                    <a:pt x="0" y="253879"/>
                  </a:lnTo>
                  <a:cubicBezTo>
                    <a:pt x="0" y="113890"/>
                    <a:pt x="113890" y="0"/>
                    <a:pt x="253870" y="0"/>
                  </a:cubicBezTo>
                  <a:cubicBezTo>
                    <a:pt x="393850" y="0"/>
                    <a:pt x="507750" y="113890"/>
                    <a:pt x="507750" y="253879"/>
                  </a:cubicBezTo>
                  <a:lnTo>
                    <a:pt x="507750" y="254291"/>
                  </a:lnTo>
                  <a:cubicBezTo>
                    <a:pt x="507750" y="394280"/>
                    <a:pt x="393859" y="508170"/>
                    <a:pt x="253870" y="508170"/>
                  </a:cubicBezTo>
                  <a:close/>
                  <a:moveTo>
                    <a:pt x="253870" y="3246"/>
                  </a:moveTo>
                  <a:cubicBezTo>
                    <a:pt x="115677" y="3246"/>
                    <a:pt x="3246" y="115685"/>
                    <a:pt x="3246" y="253879"/>
                  </a:cubicBezTo>
                  <a:lnTo>
                    <a:pt x="3246" y="254291"/>
                  </a:lnTo>
                  <a:cubicBezTo>
                    <a:pt x="3246" y="392485"/>
                    <a:pt x="115677" y="504924"/>
                    <a:pt x="253870" y="504924"/>
                  </a:cubicBezTo>
                  <a:cubicBezTo>
                    <a:pt x="392064" y="504924"/>
                    <a:pt x="504503" y="392485"/>
                    <a:pt x="504503" y="254291"/>
                  </a:cubicBezTo>
                  <a:lnTo>
                    <a:pt x="504503" y="253879"/>
                  </a:lnTo>
                  <a:cubicBezTo>
                    <a:pt x="504503" y="115685"/>
                    <a:pt x="392064" y="3246"/>
                    <a:pt x="253870" y="324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 name="Google Shape;357;p40">
              <a:extLst>
                <a:ext uri="{FF2B5EF4-FFF2-40B4-BE49-F238E27FC236}">
                  <a16:creationId xmlns:a16="http://schemas.microsoft.com/office/drawing/2014/main" id="{CBA61975-5425-5A6F-71EA-452EEFDF0EDD}"/>
                </a:ext>
              </a:extLst>
            </p:cNvPr>
            <p:cNvSpPr/>
            <p:nvPr/>
          </p:nvSpPr>
          <p:spPr>
            <a:xfrm>
              <a:off x="388698" y="360397"/>
              <a:ext cx="2073930" cy="2075591"/>
            </a:xfrm>
            <a:custGeom>
              <a:avLst/>
              <a:gdLst/>
              <a:ahLst/>
              <a:cxnLst/>
              <a:rect l="l" t="t" r="r" b="b"/>
              <a:pathLst>
                <a:path w="482029" h="482415" extrusionOk="0">
                  <a:moveTo>
                    <a:pt x="241015" y="482416"/>
                  </a:moveTo>
                  <a:cubicBezTo>
                    <a:pt x="108119" y="482416"/>
                    <a:pt x="0" y="374296"/>
                    <a:pt x="0" y="241410"/>
                  </a:cubicBezTo>
                  <a:lnTo>
                    <a:pt x="0" y="241006"/>
                  </a:lnTo>
                  <a:cubicBezTo>
                    <a:pt x="0" y="108111"/>
                    <a:pt x="108119" y="0"/>
                    <a:pt x="241015" y="0"/>
                  </a:cubicBezTo>
                  <a:cubicBezTo>
                    <a:pt x="373910" y="0"/>
                    <a:pt x="482029" y="108119"/>
                    <a:pt x="482029" y="241006"/>
                  </a:cubicBezTo>
                  <a:lnTo>
                    <a:pt x="482029" y="241410"/>
                  </a:lnTo>
                  <a:cubicBezTo>
                    <a:pt x="482029" y="374305"/>
                    <a:pt x="373910" y="482416"/>
                    <a:pt x="241015" y="482416"/>
                  </a:cubicBezTo>
                  <a:close/>
                  <a:moveTo>
                    <a:pt x="241015" y="3143"/>
                  </a:moveTo>
                  <a:cubicBezTo>
                    <a:pt x="109854" y="3143"/>
                    <a:pt x="3143" y="109854"/>
                    <a:pt x="3143" y="241006"/>
                  </a:cubicBezTo>
                  <a:lnTo>
                    <a:pt x="3143" y="241410"/>
                  </a:lnTo>
                  <a:cubicBezTo>
                    <a:pt x="3143" y="372570"/>
                    <a:pt x="109854" y="479273"/>
                    <a:pt x="241015" y="479273"/>
                  </a:cubicBezTo>
                  <a:cubicBezTo>
                    <a:pt x="372175" y="479273"/>
                    <a:pt x="478886" y="372562"/>
                    <a:pt x="478886" y="241410"/>
                  </a:cubicBezTo>
                  <a:lnTo>
                    <a:pt x="478886" y="241006"/>
                  </a:lnTo>
                  <a:cubicBezTo>
                    <a:pt x="478886" y="109845"/>
                    <a:pt x="372175" y="3143"/>
                    <a:pt x="241015" y="314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 name="Google Shape;358;p40">
              <a:extLst>
                <a:ext uri="{FF2B5EF4-FFF2-40B4-BE49-F238E27FC236}">
                  <a16:creationId xmlns:a16="http://schemas.microsoft.com/office/drawing/2014/main" id="{979CBBFC-4E4E-818C-0D02-62A55C545BB6}"/>
                </a:ext>
              </a:extLst>
            </p:cNvPr>
            <p:cNvSpPr/>
            <p:nvPr/>
          </p:nvSpPr>
          <p:spPr>
            <a:xfrm>
              <a:off x="444025" y="415762"/>
              <a:ext cx="1963304" cy="1964892"/>
            </a:xfrm>
            <a:custGeom>
              <a:avLst/>
              <a:gdLst/>
              <a:ahLst/>
              <a:cxnLst/>
              <a:rect l="l" t="t" r="r" b="b"/>
              <a:pathLst>
                <a:path w="456317" h="456686" extrusionOk="0">
                  <a:moveTo>
                    <a:pt x="228159" y="456687"/>
                  </a:moveTo>
                  <a:cubicBezTo>
                    <a:pt x="102357" y="456687"/>
                    <a:pt x="0" y="354338"/>
                    <a:pt x="0" y="228528"/>
                  </a:cubicBezTo>
                  <a:cubicBezTo>
                    <a:pt x="0" y="102718"/>
                    <a:pt x="102349" y="0"/>
                    <a:pt x="228159" y="0"/>
                  </a:cubicBezTo>
                  <a:cubicBezTo>
                    <a:pt x="353969" y="0"/>
                    <a:pt x="456318" y="102348"/>
                    <a:pt x="456318" y="228159"/>
                  </a:cubicBezTo>
                  <a:cubicBezTo>
                    <a:pt x="456318" y="353969"/>
                    <a:pt x="353969" y="456687"/>
                    <a:pt x="228159" y="456687"/>
                  </a:cubicBezTo>
                  <a:close/>
                  <a:moveTo>
                    <a:pt x="228159" y="3048"/>
                  </a:moveTo>
                  <a:cubicBezTo>
                    <a:pt x="104032" y="3048"/>
                    <a:pt x="3049" y="104031"/>
                    <a:pt x="3049" y="228159"/>
                  </a:cubicBezTo>
                  <a:cubicBezTo>
                    <a:pt x="3049" y="352286"/>
                    <a:pt x="104032" y="453647"/>
                    <a:pt x="228159" y="453647"/>
                  </a:cubicBezTo>
                  <a:cubicBezTo>
                    <a:pt x="352286" y="453647"/>
                    <a:pt x="453269" y="352663"/>
                    <a:pt x="453269" y="228536"/>
                  </a:cubicBezTo>
                  <a:cubicBezTo>
                    <a:pt x="453269" y="104410"/>
                    <a:pt x="352286" y="3048"/>
                    <a:pt x="228159" y="3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 name="Google Shape;359;p40">
              <a:extLst>
                <a:ext uri="{FF2B5EF4-FFF2-40B4-BE49-F238E27FC236}">
                  <a16:creationId xmlns:a16="http://schemas.microsoft.com/office/drawing/2014/main" id="{17EA0F0D-BDCD-4616-67FB-B80301491E3A}"/>
                </a:ext>
              </a:extLst>
            </p:cNvPr>
            <p:cNvSpPr/>
            <p:nvPr/>
          </p:nvSpPr>
          <p:spPr>
            <a:xfrm>
              <a:off x="499387" y="471158"/>
              <a:ext cx="1852605" cy="1854119"/>
            </a:xfrm>
            <a:custGeom>
              <a:avLst/>
              <a:gdLst/>
              <a:ahLst/>
              <a:cxnLst/>
              <a:rect l="l" t="t" r="r" b="b"/>
              <a:pathLst>
                <a:path w="430588" h="430940" extrusionOk="0">
                  <a:moveTo>
                    <a:pt x="215294" y="430941"/>
                  </a:moveTo>
                  <a:cubicBezTo>
                    <a:pt x="96578" y="430941"/>
                    <a:pt x="0" y="334363"/>
                    <a:pt x="0" y="215647"/>
                  </a:cubicBezTo>
                  <a:cubicBezTo>
                    <a:pt x="0" y="96930"/>
                    <a:pt x="96578" y="0"/>
                    <a:pt x="215294" y="0"/>
                  </a:cubicBezTo>
                  <a:cubicBezTo>
                    <a:pt x="334011" y="0"/>
                    <a:pt x="430589" y="96578"/>
                    <a:pt x="430589" y="215295"/>
                  </a:cubicBezTo>
                  <a:cubicBezTo>
                    <a:pt x="430589" y="334011"/>
                    <a:pt x="334011" y="430941"/>
                    <a:pt x="215294" y="430941"/>
                  </a:cubicBezTo>
                  <a:close/>
                  <a:moveTo>
                    <a:pt x="215294" y="2946"/>
                  </a:moveTo>
                  <a:cubicBezTo>
                    <a:pt x="98201" y="2946"/>
                    <a:pt x="2946" y="98210"/>
                    <a:pt x="2946" y="215295"/>
                  </a:cubicBezTo>
                  <a:cubicBezTo>
                    <a:pt x="2946" y="332380"/>
                    <a:pt x="98209" y="427995"/>
                    <a:pt x="215294" y="427995"/>
                  </a:cubicBezTo>
                  <a:cubicBezTo>
                    <a:pt x="332380" y="427995"/>
                    <a:pt x="427643" y="332732"/>
                    <a:pt x="427643" y="215647"/>
                  </a:cubicBezTo>
                  <a:cubicBezTo>
                    <a:pt x="427643" y="98561"/>
                    <a:pt x="332380" y="2946"/>
                    <a:pt x="215294" y="294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 name="Google Shape;360;p40">
              <a:extLst>
                <a:ext uri="{FF2B5EF4-FFF2-40B4-BE49-F238E27FC236}">
                  <a16:creationId xmlns:a16="http://schemas.microsoft.com/office/drawing/2014/main" id="{1334D4CD-9010-2ED6-B8F9-92295B8A035A}"/>
                </a:ext>
              </a:extLst>
            </p:cNvPr>
            <p:cNvSpPr/>
            <p:nvPr/>
          </p:nvSpPr>
          <p:spPr>
            <a:xfrm>
              <a:off x="554752" y="526562"/>
              <a:ext cx="1741945" cy="1743347"/>
            </a:xfrm>
            <a:custGeom>
              <a:avLst/>
              <a:gdLst/>
              <a:ahLst/>
              <a:cxnLst/>
              <a:rect l="l" t="t" r="r" b="b"/>
              <a:pathLst>
                <a:path w="404868" h="405194" extrusionOk="0">
                  <a:moveTo>
                    <a:pt x="202430" y="405195"/>
                  </a:moveTo>
                  <a:cubicBezTo>
                    <a:pt x="90807" y="405195"/>
                    <a:pt x="0" y="314388"/>
                    <a:pt x="0" y="202765"/>
                  </a:cubicBezTo>
                  <a:cubicBezTo>
                    <a:pt x="0" y="91141"/>
                    <a:pt x="90807" y="0"/>
                    <a:pt x="202430" y="0"/>
                  </a:cubicBezTo>
                  <a:cubicBezTo>
                    <a:pt x="314053" y="0"/>
                    <a:pt x="404869" y="90806"/>
                    <a:pt x="404869" y="202430"/>
                  </a:cubicBezTo>
                  <a:cubicBezTo>
                    <a:pt x="404869" y="314053"/>
                    <a:pt x="314053" y="405195"/>
                    <a:pt x="202430" y="405195"/>
                  </a:cubicBezTo>
                  <a:close/>
                  <a:moveTo>
                    <a:pt x="202430" y="2834"/>
                  </a:moveTo>
                  <a:cubicBezTo>
                    <a:pt x="92370" y="2834"/>
                    <a:pt x="2843" y="92370"/>
                    <a:pt x="2843" y="202421"/>
                  </a:cubicBezTo>
                  <a:cubicBezTo>
                    <a:pt x="2843" y="312473"/>
                    <a:pt x="92378" y="402352"/>
                    <a:pt x="202430" y="402352"/>
                  </a:cubicBezTo>
                  <a:cubicBezTo>
                    <a:pt x="312482" y="402352"/>
                    <a:pt x="402026" y="312816"/>
                    <a:pt x="402026" y="202765"/>
                  </a:cubicBezTo>
                  <a:cubicBezTo>
                    <a:pt x="402026" y="92713"/>
                    <a:pt x="312482" y="2834"/>
                    <a:pt x="202430" y="283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 name="Google Shape;361;p40">
              <a:extLst>
                <a:ext uri="{FF2B5EF4-FFF2-40B4-BE49-F238E27FC236}">
                  <a16:creationId xmlns:a16="http://schemas.microsoft.com/office/drawing/2014/main" id="{51938482-4EAC-1AE2-8FC4-107ACC8D1578}"/>
                </a:ext>
              </a:extLst>
            </p:cNvPr>
            <p:cNvSpPr/>
            <p:nvPr/>
          </p:nvSpPr>
          <p:spPr>
            <a:xfrm>
              <a:off x="610079" y="581958"/>
              <a:ext cx="1631284" cy="1632652"/>
            </a:xfrm>
            <a:custGeom>
              <a:avLst/>
              <a:gdLst/>
              <a:ahLst/>
              <a:cxnLst/>
              <a:rect l="l" t="t" r="r" b="b"/>
              <a:pathLst>
                <a:path w="379148" h="379466" extrusionOk="0">
                  <a:moveTo>
                    <a:pt x="189574" y="379458"/>
                  </a:moveTo>
                  <a:cubicBezTo>
                    <a:pt x="85044" y="379458"/>
                    <a:pt x="0" y="294413"/>
                    <a:pt x="0" y="189884"/>
                  </a:cubicBezTo>
                  <a:cubicBezTo>
                    <a:pt x="0" y="85354"/>
                    <a:pt x="85044" y="0"/>
                    <a:pt x="189574" y="0"/>
                  </a:cubicBezTo>
                  <a:cubicBezTo>
                    <a:pt x="294104" y="0"/>
                    <a:pt x="379148" y="85036"/>
                    <a:pt x="379148" y="189574"/>
                  </a:cubicBezTo>
                  <a:cubicBezTo>
                    <a:pt x="379148" y="294113"/>
                    <a:pt x="294104" y="379466"/>
                    <a:pt x="189574" y="379466"/>
                  </a:cubicBezTo>
                  <a:close/>
                  <a:moveTo>
                    <a:pt x="189574" y="2739"/>
                  </a:moveTo>
                  <a:cubicBezTo>
                    <a:pt x="86547" y="2739"/>
                    <a:pt x="2740" y="86556"/>
                    <a:pt x="2740" y="189574"/>
                  </a:cubicBezTo>
                  <a:cubicBezTo>
                    <a:pt x="2740" y="292593"/>
                    <a:pt x="86556" y="376727"/>
                    <a:pt x="189574" y="376727"/>
                  </a:cubicBezTo>
                  <a:cubicBezTo>
                    <a:pt x="292593" y="376727"/>
                    <a:pt x="376409" y="292910"/>
                    <a:pt x="376409" y="189892"/>
                  </a:cubicBezTo>
                  <a:cubicBezTo>
                    <a:pt x="376409" y="86874"/>
                    <a:pt x="292593" y="2748"/>
                    <a:pt x="189574" y="27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 name="Google Shape;362;p40">
              <a:extLst>
                <a:ext uri="{FF2B5EF4-FFF2-40B4-BE49-F238E27FC236}">
                  <a16:creationId xmlns:a16="http://schemas.microsoft.com/office/drawing/2014/main" id="{DD16846D-923C-F34E-DB89-0735DE2A7BAE}"/>
                </a:ext>
              </a:extLst>
            </p:cNvPr>
            <p:cNvSpPr/>
            <p:nvPr/>
          </p:nvSpPr>
          <p:spPr>
            <a:xfrm>
              <a:off x="665406" y="637324"/>
              <a:ext cx="1520658" cy="1521880"/>
            </a:xfrm>
            <a:custGeom>
              <a:avLst/>
              <a:gdLst/>
              <a:ahLst/>
              <a:cxnLst/>
              <a:rect l="l" t="t" r="r" b="b"/>
              <a:pathLst>
                <a:path w="353436" h="353720" extrusionOk="0">
                  <a:moveTo>
                    <a:pt x="176718" y="353720"/>
                  </a:moveTo>
                  <a:cubicBezTo>
                    <a:pt x="79273" y="353720"/>
                    <a:pt x="0" y="274447"/>
                    <a:pt x="0" y="177002"/>
                  </a:cubicBezTo>
                  <a:cubicBezTo>
                    <a:pt x="0" y="79557"/>
                    <a:pt x="79273" y="0"/>
                    <a:pt x="176718" y="0"/>
                  </a:cubicBezTo>
                  <a:cubicBezTo>
                    <a:pt x="274163" y="0"/>
                    <a:pt x="353436" y="79273"/>
                    <a:pt x="353436" y="176719"/>
                  </a:cubicBezTo>
                  <a:cubicBezTo>
                    <a:pt x="353436" y="274163"/>
                    <a:pt x="274163" y="353720"/>
                    <a:pt x="176718" y="353720"/>
                  </a:cubicBezTo>
                  <a:close/>
                  <a:moveTo>
                    <a:pt x="176718" y="2637"/>
                  </a:moveTo>
                  <a:cubicBezTo>
                    <a:pt x="80733" y="2637"/>
                    <a:pt x="2636" y="80733"/>
                    <a:pt x="2636" y="176719"/>
                  </a:cubicBezTo>
                  <a:cubicBezTo>
                    <a:pt x="2636" y="272704"/>
                    <a:pt x="80733" y="351084"/>
                    <a:pt x="176718" y="351084"/>
                  </a:cubicBezTo>
                  <a:cubicBezTo>
                    <a:pt x="272703" y="351084"/>
                    <a:pt x="350800" y="272987"/>
                    <a:pt x="350800" y="177002"/>
                  </a:cubicBezTo>
                  <a:cubicBezTo>
                    <a:pt x="350800" y="81017"/>
                    <a:pt x="272703" y="2637"/>
                    <a:pt x="176718" y="26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 name="Google Shape;363;p40">
              <a:extLst>
                <a:ext uri="{FF2B5EF4-FFF2-40B4-BE49-F238E27FC236}">
                  <a16:creationId xmlns:a16="http://schemas.microsoft.com/office/drawing/2014/main" id="{F7FB9CD7-1F04-0992-7319-8C815AAD3192}"/>
                </a:ext>
              </a:extLst>
            </p:cNvPr>
            <p:cNvSpPr/>
            <p:nvPr/>
          </p:nvSpPr>
          <p:spPr>
            <a:xfrm>
              <a:off x="720767" y="692685"/>
              <a:ext cx="1409959" cy="1411143"/>
            </a:xfrm>
            <a:custGeom>
              <a:avLst/>
              <a:gdLst/>
              <a:ahLst/>
              <a:cxnLst/>
              <a:rect l="l" t="t" r="r" b="b"/>
              <a:pathLst>
                <a:path w="327707" h="327982" extrusionOk="0">
                  <a:moveTo>
                    <a:pt x="163854" y="327983"/>
                  </a:moveTo>
                  <a:cubicBezTo>
                    <a:pt x="73502" y="327983"/>
                    <a:pt x="0" y="254480"/>
                    <a:pt x="0" y="164129"/>
                  </a:cubicBezTo>
                  <a:cubicBezTo>
                    <a:pt x="0" y="73777"/>
                    <a:pt x="73502" y="0"/>
                    <a:pt x="163854" y="0"/>
                  </a:cubicBezTo>
                  <a:cubicBezTo>
                    <a:pt x="254205" y="0"/>
                    <a:pt x="327708" y="73511"/>
                    <a:pt x="327708" y="163863"/>
                  </a:cubicBezTo>
                  <a:cubicBezTo>
                    <a:pt x="327708" y="254214"/>
                    <a:pt x="254205" y="327983"/>
                    <a:pt x="163854" y="327983"/>
                  </a:cubicBezTo>
                  <a:close/>
                  <a:moveTo>
                    <a:pt x="163854" y="2534"/>
                  </a:moveTo>
                  <a:cubicBezTo>
                    <a:pt x="74902" y="2534"/>
                    <a:pt x="2533" y="74902"/>
                    <a:pt x="2533" y="163854"/>
                  </a:cubicBezTo>
                  <a:cubicBezTo>
                    <a:pt x="2533" y="252806"/>
                    <a:pt x="74902" y="325441"/>
                    <a:pt x="163854" y="325441"/>
                  </a:cubicBezTo>
                  <a:cubicBezTo>
                    <a:pt x="252805" y="325441"/>
                    <a:pt x="325174" y="253072"/>
                    <a:pt x="325174" y="164120"/>
                  </a:cubicBezTo>
                  <a:cubicBezTo>
                    <a:pt x="325174" y="75169"/>
                    <a:pt x="252805" y="2534"/>
                    <a:pt x="163854" y="253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364;p40">
              <a:extLst>
                <a:ext uri="{FF2B5EF4-FFF2-40B4-BE49-F238E27FC236}">
                  <a16:creationId xmlns:a16="http://schemas.microsoft.com/office/drawing/2014/main" id="{C8BCD051-1FA3-C58D-6F9D-C2CF41EAA065}"/>
                </a:ext>
              </a:extLst>
            </p:cNvPr>
            <p:cNvSpPr/>
            <p:nvPr/>
          </p:nvSpPr>
          <p:spPr>
            <a:xfrm>
              <a:off x="776129" y="748124"/>
              <a:ext cx="1299260" cy="1300336"/>
            </a:xfrm>
            <a:custGeom>
              <a:avLst/>
              <a:gdLst/>
              <a:ahLst/>
              <a:cxnLst/>
              <a:rect l="l" t="t" r="r" b="b"/>
              <a:pathLst>
                <a:path w="301978" h="302228" extrusionOk="0">
                  <a:moveTo>
                    <a:pt x="150989" y="302228"/>
                  </a:moveTo>
                  <a:cubicBezTo>
                    <a:pt x="67731" y="302228"/>
                    <a:pt x="0" y="234488"/>
                    <a:pt x="0" y="151239"/>
                  </a:cubicBezTo>
                  <a:cubicBezTo>
                    <a:pt x="0" y="67989"/>
                    <a:pt x="67740" y="0"/>
                    <a:pt x="150989" y="0"/>
                  </a:cubicBezTo>
                  <a:cubicBezTo>
                    <a:pt x="234239" y="0"/>
                    <a:pt x="301979" y="67740"/>
                    <a:pt x="301979" y="150990"/>
                  </a:cubicBezTo>
                  <a:cubicBezTo>
                    <a:pt x="301979" y="234239"/>
                    <a:pt x="234239" y="302228"/>
                    <a:pt x="150989" y="302228"/>
                  </a:cubicBezTo>
                  <a:close/>
                  <a:moveTo>
                    <a:pt x="150989" y="2430"/>
                  </a:moveTo>
                  <a:cubicBezTo>
                    <a:pt x="69071" y="2430"/>
                    <a:pt x="2430" y="69071"/>
                    <a:pt x="2430" y="150990"/>
                  </a:cubicBezTo>
                  <a:cubicBezTo>
                    <a:pt x="2430" y="232908"/>
                    <a:pt x="69071" y="299798"/>
                    <a:pt x="150989" y="299798"/>
                  </a:cubicBezTo>
                  <a:cubicBezTo>
                    <a:pt x="232908" y="299798"/>
                    <a:pt x="299548" y="233157"/>
                    <a:pt x="299548" y="151239"/>
                  </a:cubicBezTo>
                  <a:cubicBezTo>
                    <a:pt x="299548" y="69320"/>
                    <a:pt x="232908" y="2430"/>
                    <a:pt x="150989" y="243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365;p40">
              <a:extLst>
                <a:ext uri="{FF2B5EF4-FFF2-40B4-BE49-F238E27FC236}">
                  <a16:creationId xmlns:a16="http://schemas.microsoft.com/office/drawing/2014/main" id="{59E25C31-4C98-02B7-99D7-13DDC100DB30}"/>
                </a:ext>
              </a:extLst>
            </p:cNvPr>
            <p:cNvSpPr/>
            <p:nvPr/>
          </p:nvSpPr>
          <p:spPr>
            <a:xfrm>
              <a:off x="831421" y="803485"/>
              <a:ext cx="1188712" cy="1189637"/>
            </a:xfrm>
            <a:custGeom>
              <a:avLst/>
              <a:gdLst/>
              <a:ahLst/>
              <a:cxnLst/>
              <a:rect l="l" t="t" r="r" b="b"/>
              <a:pathLst>
                <a:path w="276284" h="276499" extrusionOk="0">
                  <a:moveTo>
                    <a:pt x="138142" y="276499"/>
                  </a:moveTo>
                  <a:cubicBezTo>
                    <a:pt x="61969" y="276499"/>
                    <a:pt x="0" y="214530"/>
                    <a:pt x="0" y="138357"/>
                  </a:cubicBezTo>
                  <a:cubicBezTo>
                    <a:pt x="0" y="62184"/>
                    <a:pt x="61969" y="0"/>
                    <a:pt x="138142" y="0"/>
                  </a:cubicBezTo>
                  <a:cubicBezTo>
                    <a:pt x="214315" y="0"/>
                    <a:pt x="276284" y="61969"/>
                    <a:pt x="276284" y="138143"/>
                  </a:cubicBezTo>
                  <a:cubicBezTo>
                    <a:pt x="276284" y="214315"/>
                    <a:pt x="214315" y="276499"/>
                    <a:pt x="138142" y="276499"/>
                  </a:cubicBezTo>
                  <a:close/>
                  <a:moveTo>
                    <a:pt x="138142" y="2336"/>
                  </a:moveTo>
                  <a:cubicBezTo>
                    <a:pt x="63257" y="2336"/>
                    <a:pt x="2336" y="63257"/>
                    <a:pt x="2336" y="138143"/>
                  </a:cubicBezTo>
                  <a:cubicBezTo>
                    <a:pt x="2336" y="213027"/>
                    <a:pt x="63257" y="274172"/>
                    <a:pt x="138142" y="274172"/>
                  </a:cubicBezTo>
                  <a:cubicBezTo>
                    <a:pt x="213027" y="274172"/>
                    <a:pt x="273949" y="213251"/>
                    <a:pt x="273949" y="138366"/>
                  </a:cubicBezTo>
                  <a:cubicBezTo>
                    <a:pt x="273949" y="63481"/>
                    <a:pt x="213027" y="2336"/>
                    <a:pt x="138142" y="233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366;p40">
              <a:extLst>
                <a:ext uri="{FF2B5EF4-FFF2-40B4-BE49-F238E27FC236}">
                  <a16:creationId xmlns:a16="http://schemas.microsoft.com/office/drawing/2014/main" id="{7DFA5F80-BD81-2EF8-8952-7DC595BC4FDC}"/>
                </a:ext>
              </a:extLst>
            </p:cNvPr>
            <p:cNvSpPr/>
            <p:nvPr/>
          </p:nvSpPr>
          <p:spPr>
            <a:xfrm>
              <a:off x="886782" y="858885"/>
              <a:ext cx="1078013" cy="1078899"/>
            </a:xfrm>
            <a:custGeom>
              <a:avLst/>
              <a:gdLst/>
              <a:ahLst/>
              <a:cxnLst/>
              <a:rect l="l" t="t" r="r" b="b"/>
              <a:pathLst>
                <a:path w="250555" h="250761" extrusionOk="0">
                  <a:moveTo>
                    <a:pt x="125278" y="250762"/>
                  </a:moveTo>
                  <a:cubicBezTo>
                    <a:pt x="56198" y="250762"/>
                    <a:pt x="0" y="194564"/>
                    <a:pt x="0" y="125484"/>
                  </a:cubicBezTo>
                  <a:cubicBezTo>
                    <a:pt x="0" y="56404"/>
                    <a:pt x="56198" y="0"/>
                    <a:pt x="125278" y="0"/>
                  </a:cubicBezTo>
                  <a:cubicBezTo>
                    <a:pt x="194358" y="0"/>
                    <a:pt x="250556" y="56198"/>
                    <a:pt x="250556" y="125278"/>
                  </a:cubicBezTo>
                  <a:cubicBezTo>
                    <a:pt x="250556" y="194357"/>
                    <a:pt x="194358" y="250762"/>
                    <a:pt x="125278" y="250762"/>
                  </a:cubicBezTo>
                  <a:close/>
                  <a:moveTo>
                    <a:pt x="125278" y="2233"/>
                  </a:moveTo>
                  <a:cubicBezTo>
                    <a:pt x="57435" y="2233"/>
                    <a:pt x="2233" y="57435"/>
                    <a:pt x="2233" y="125278"/>
                  </a:cubicBezTo>
                  <a:cubicBezTo>
                    <a:pt x="2233" y="193121"/>
                    <a:pt x="57435" y="248529"/>
                    <a:pt x="125278" y="248529"/>
                  </a:cubicBezTo>
                  <a:cubicBezTo>
                    <a:pt x="193121" y="248529"/>
                    <a:pt x="248323" y="193327"/>
                    <a:pt x="248323" y="125484"/>
                  </a:cubicBezTo>
                  <a:cubicBezTo>
                    <a:pt x="248323" y="57641"/>
                    <a:pt x="193121" y="2233"/>
                    <a:pt x="125278" y="223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367;p40">
              <a:extLst>
                <a:ext uri="{FF2B5EF4-FFF2-40B4-BE49-F238E27FC236}">
                  <a16:creationId xmlns:a16="http://schemas.microsoft.com/office/drawing/2014/main" id="{9D052C9A-9D1F-9ACC-F4A0-E94BF75D5DA1}"/>
                </a:ext>
              </a:extLst>
            </p:cNvPr>
            <p:cNvSpPr/>
            <p:nvPr/>
          </p:nvSpPr>
          <p:spPr>
            <a:xfrm>
              <a:off x="942144" y="914251"/>
              <a:ext cx="967314" cy="968127"/>
            </a:xfrm>
            <a:custGeom>
              <a:avLst/>
              <a:gdLst/>
              <a:ahLst/>
              <a:cxnLst/>
              <a:rect l="l" t="t" r="r" b="b"/>
              <a:pathLst>
                <a:path w="224826" h="225015" extrusionOk="0">
                  <a:moveTo>
                    <a:pt x="112413" y="225016"/>
                  </a:moveTo>
                  <a:cubicBezTo>
                    <a:pt x="50427" y="225016"/>
                    <a:pt x="0" y="174588"/>
                    <a:pt x="0" y="112602"/>
                  </a:cubicBezTo>
                  <a:cubicBezTo>
                    <a:pt x="0" y="50616"/>
                    <a:pt x="50427" y="0"/>
                    <a:pt x="112413" y="0"/>
                  </a:cubicBezTo>
                  <a:cubicBezTo>
                    <a:pt x="174400" y="0"/>
                    <a:pt x="224827" y="50427"/>
                    <a:pt x="224827" y="112413"/>
                  </a:cubicBezTo>
                  <a:cubicBezTo>
                    <a:pt x="224827" y="174400"/>
                    <a:pt x="174400" y="225016"/>
                    <a:pt x="112413" y="225016"/>
                  </a:cubicBezTo>
                  <a:close/>
                  <a:moveTo>
                    <a:pt x="112413" y="2130"/>
                  </a:moveTo>
                  <a:cubicBezTo>
                    <a:pt x="51604" y="2130"/>
                    <a:pt x="2130" y="51604"/>
                    <a:pt x="2130" y="112413"/>
                  </a:cubicBezTo>
                  <a:cubicBezTo>
                    <a:pt x="2130" y="173223"/>
                    <a:pt x="51604" y="222886"/>
                    <a:pt x="112413" y="222886"/>
                  </a:cubicBezTo>
                  <a:cubicBezTo>
                    <a:pt x="173223" y="222886"/>
                    <a:pt x="222697" y="173412"/>
                    <a:pt x="222697" y="112602"/>
                  </a:cubicBezTo>
                  <a:cubicBezTo>
                    <a:pt x="222697" y="51793"/>
                    <a:pt x="173223" y="2130"/>
                    <a:pt x="112413" y="213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368;p40">
              <a:extLst>
                <a:ext uri="{FF2B5EF4-FFF2-40B4-BE49-F238E27FC236}">
                  <a16:creationId xmlns:a16="http://schemas.microsoft.com/office/drawing/2014/main" id="{3B57AC39-3943-4DAE-97E3-36AD5E80560F}"/>
                </a:ext>
              </a:extLst>
            </p:cNvPr>
            <p:cNvSpPr/>
            <p:nvPr/>
          </p:nvSpPr>
          <p:spPr>
            <a:xfrm>
              <a:off x="997471" y="969685"/>
              <a:ext cx="856692" cy="857394"/>
            </a:xfrm>
            <a:custGeom>
              <a:avLst/>
              <a:gdLst/>
              <a:ahLst/>
              <a:cxnLst/>
              <a:rect l="l" t="t" r="r" b="b"/>
              <a:pathLst>
                <a:path w="199115" h="199278" extrusionOk="0">
                  <a:moveTo>
                    <a:pt x="99557" y="199270"/>
                  </a:moveTo>
                  <a:cubicBezTo>
                    <a:pt x="44665" y="199270"/>
                    <a:pt x="0" y="154605"/>
                    <a:pt x="0" y="99712"/>
                  </a:cubicBezTo>
                  <a:cubicBezTo>
                    <a:pt x="0" y="44819"/>
                    <a:pt x="44656" y="0"/>
                    <a:pt x="99557" y="0"/>
                  </a:cubicBezTo>
                  <a:cubicBezTo>
                    <a:pt x="154459" y="0"/>
                    <a:pt x="199115" y="44656"/>
                    <a:pt x="199115" y="99558"/>
                  </a:cubicBezTo>
                  <a:cubicBezTo>
                    <a:pt x="199115" y="154459"/>
                    <a:pt x="154459" y="199278"/>
                    <a:pt x="99557" y="199278"/>
                  </a:cubicBezTo>
                  <a:close/>
                  <a:moveTo>
                    <a:pt x="99557" y="2027"/>
                  </a:moveTo>
                  <a:cubicBezTo>
                    <a:pt x="45781" y="2027"/>
                    <a:pt x="2035" y="45781"/>
                    <a:pt x="2035" y="99549"/>
                  </a:cubicBezTo>
                  <a:cubicBezTo>
                    <a:pt x="2035" y="153317"/>
                    <a:pt x="45790" y="197243"/>
                    <a:pt x="99557" y="197243"/>
                  </a:cubicBezTo>
                  <a:cubicBezTo>
                    <a:pt x="153325" y="197243"/>
                    <a:pt x="197080" y="153488"/>
                    <a:pt x="197080" y="99712"/>
                  </a:cubicBezTo>
                  <a:cubicBezTo>
                    <a:pt x="197080" y="45936"/>
                    <a:pt x="153325" y="2027"/>
                    <a:pt x="99557" y="202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369;p40">
              <a:extLst>
                <a:ext uri="{FF2B5EF4-FFF2-40B4-BE49-F238E27FC236}">
                  <a16:creationId xmlns:a16="http://schemas.microsoft.com/office/drawing/2014/main" id="{0DADE316-D5CD-F622-A7B2-FFBEE6E7B4ED}"/>
                </a:ext>
              </a:extLst>
            </p:cNvPr>
            <p:cNvSpPr/>
            <p:nvPr/>
          </p:nvSpPr>
          <p:spPr>
            <a:xfrm>
              <a:off x="1052798" y="1025051"/>
              <a:ext cx="746028" cy="746621"/>
            </a:xfrm>
            <a:custGeom>
              <a:avLst/>
              <a:gdLst/>
              <a:ahLst/>
              <a:cxnLst/>
              <a:rect l="l" t="t" r="r" b="b"/>
              <a:pathLst>
                <a:path w="173394" h="173532" extrusionOk="0">
                  <a:moveTo>
                    <a:pt x="86702" y="173532"/>
                  </a:moveTo>
                  <a:cubicBezTo>
                    <a:pt x="38894" y="173532"/>
                    <a:pt x="0" y="134647"/>
                    <a:pt x="0" y="86839"/>
                  </a:cubicBezTo>
                  <a:cubicBezTo>
                    <a:pt x="0" y="39031"/>
                    <a:pt x="38894" y="0"/>
                    <a:pt x="86702" y="0"/>
                  </a:cubicBezTo>
                  <a:cubicBezTo>
                    <a:pt x="134510" y="0"/>
                    <a:pt x="173395" y="38894"/>
                    <a:pt x="173395" y="86702"/>
                  </a:cubicBezTo>
                  <a:cubicBezTo>
                    <a:pt x="173395" y="134510"/>
                    <a:pt x="134510" y="173532"/>
                    <a:pt x="86702" y="173532"/>
                  </a:cubicBezTo>
                  <a:close/>
                  <a:moveTo>
                    <a:pt x="86702" y="1924"/>
                  </a:moveTo>
                  <a:cubicBezTo>
                    <a:pt x="39959" y="1924"/>
                    <a:pt x="1932" y="39950"/>
                    <a:pt x="1932" y="86693"/>
                  </a:cubicBezTo>
                  <a:cubicBezTo>
                    <a:pt x="1932" y="133436"/>
                    <a:pt x="39959" y="171600"/>
                    <a:pt x="86702" y="171600"/>
                  </a:cubicBezTo>
                  <a:cubicBezTo>
                    <a:pt x="133445" y="171600"/>
                    <a:pt x="171471" y="133574"/>
                    <a:pt x="171471" y="86830"/>
                  </a:cubicBezTo>
                  <a:cubicBezTo>
                    <a:pt x="171471" y="40088"/>
                    <a:pt x="133445" y="1915"/>
                    <a:pt x="86702" y="191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370;p40">
              <a:extLst>
                <a:ext uri="{FF2B5EF4-FFF2-40B4-BE49-F238E27FC236}">
                  <a16:creationId xmlns:a16="http://schemas.microsoft.com/office/drawing/2014/main" id="{40B396D7-1613-22F8-92CD-3FC0BAFDA2AD}"/>
                </a:ext>
              </a:extLst>
            </p:cNvPr>
            <p:cNvSpPr/>
            <p:nvPr/>
          </p:nvSpPr>
          <p:spPr>
            <a:xfrm>
              <a:off x="1108159" y="1080485"/>
              <a:ext cx="635367" cy="635849"/>
            </a:xfrm>
            <a:custGeom>
              <a:avLst/>
              <a:gdLst/>
              <a:ahLst/>
              <a:cxnLst/>
              <a:rect l="l" t="t" r="r" b="b"/>
              <a:pathLst>
                <a:path w="147674" h="147786" extrusionOk="0">
                  <a:moveTo>
                    <a:pt x="73837" y="147786"/>
                  </a:moveTo>
                  <a:cubicBezTo>
                    <a:pt x="33123" y="147786"/>
                    <a:pt x="0" y="114663"/>
                    <a:pt x="0" y="73949"/>
                  </a:cubicBezTo>
                  <a:cubicBezTo>
                    <a:pt x="0" y="33235"/>
                    <a:pt x="33123" y="0"/>
                    <a:pt x="73837" y="0"/>
                  </a:cubicBezTo>
                  <a:cubicBezTo>
                    <a:pt x="114552" y="0"/>
                    <a:pt x="147675" y="33123"/>
                    <a:pt x="147675" y="73829"/>
                  </a:cubicBezTo>
                  <a:cubicBezTo>
                    <a:pt x="147675" y="114535"/>
                    <a:pt x="114552" y="147786"/>
                    <a:pt x="73837" y="147786"/>
                  </a:cubicBezTo>
                  <a:close/>
                  <a:moveTo>
                    <a:pt x="73837" y="1821"/>
                  </a:moveTo>
                  <a:cubicBezTo>
                    <a:pt x="34128" y="1821"/>
                    <a:pt x="1829" y="34119"/>
                    <a:pt x="1829" y="73829"/>
                  </a:cubicBezTo>
                  <a:cubicBezTo>
                    <a:pt x="1829" y="113538"/>
                    <a:pt x="34136" y="145957"/>
                    <a:pt x="73837" y="145957"/>
                  </a:cubicBezTo>
                  <a:cubicBezTo>
                    <a:pt x="113539" y="145957"/>
                    <a:pt x="145845" y="113650"/>
                    <a:pt x="145845" y="73949"/>
                  </a:cubicBezTo>
                  <a:cubicBezTo>
                    <a:pt x="145845" y="34248"/>
                    <a:pt x="113539" y="1821"/>
                    <a:pt x="73837" y="182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371;p40">
              <a:extLst>
                <a:ext uri="{FF2B5EF4-FFF2-40B4-BE49-F238E27FC236}">
                  <a16:creationId xmlns:a16="http://schemas.microsoft.com/office/drawing/2014/main" id="{DFDBC620-C099-9DB8-BA5B-8AADDD0AC998}"/>
                </a:ext>
              </a:extLst>
            </p:cNvPr>
            <p:cNvSpPr/>
            <p:nvPr/>
          </p:nvSpPr>
          <p:spPr>
            <a:xfrm>
              <a:off x="1163525" y="1135851"/>
              <a:ext cx="524668" cy="525112"/>
            </a:xfrm>
            <a:custGeom>
              <a:avLst/>
              <a:gdLst/>
              <a:ahLst/>
              <a:cxnLst/>
              <a:rect l="l" t="t" r="r" b="b"/>
              <a:pathLst>
                <a:path w="121945" h="122048" extrusionOk="0">
                  <a:moveTo>
                    <a:pt x="60973" y="122049"/>
                  </a:moveTo>
                  <a:cubicBezTo>
                    <a:pt x="27352" y="122049"/>
                    <a:pt x="0" y="94697"/>
                    <a:pt x="0" y="61076"/>
                  </a:cubicBezTo>
                  <a:cubicBezTo>
                    <a:pt x="0" y="27455"/>
                    <a:pt x="27352" y="0"/>
                    <a:pt x="60973" y="0"/>
                  </a:cubicBezTo>
                  <a:cubicBezTo>
                    <a:pt x="94594" y="0"/>
                    <a:pt x="121946" y="27352"/>
                    <a:pt x="121946" y="60973"/>
                  </a:cubicBezTo>
                  <a:cubicBezTo>
                    <a:pt x="121946" y="94594"/>
                    <a:pt x="94594" y="122049"/>
                    <a:pt x="60973" y="122049"/>
                  </a:cubicBezTo>
                  <a:close/>
                  <a:moveTo>
                    <a:pt x="60973" y="1718"/>
                  </a:moveTo>
                  <a:cubicBezTo>
                    <a:pt x="28297" y="1718"/>
                    <a:pt x="1718" y="28297"/>
                    <a:pt x="1718" y="60973"/>
                  </a:cubicBezTo>
                  <a:cubicBezTo>
                    <a:pt x="1718" y="93649"/>
                    <a:pt x="28297" y="120323"/>
                    <a:pt x="60973" y="120323"/>
                  </a:cubicBezTo>
                  <a:cubicBezTo>
                    <a:pt x="93649" y="120323"/>
                    <a:pt x="120228" y="93744"/>
                    <a:pt x="120228" y="61067"/>
                  </a:cubicBezTo>
                  <a:cubicBezTo>
                    <a:pt x="120228" y="28391"/>
                    <a:pt x="93649" y="1718"/>
                    <a:pt x="60973" y="171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372;p40">
              <a:extLst>
                <a:ext uri="{FF2B5EF4-FFF2-40B4-BE49-F238E27FC236}">
                  <a16:creationId xmlns:a16="http://schemas.microsoft.com/office/drawing/2014/main" id="{BE4234F6-3AC6-699F-E292-81BA07E62D9F}"/>
                </a:ext>
              </a:extLst>
            </p:cNvPr>
            <p:cNvSpPr/>
            <p:nvPr/>
          </p:nvSpPr>
          <p:spPr>
            <a:xfrm>
              <a:off x="1218851" y="1191212"/>
              <a:ext cx="414042" cy="414378"/>
            </a:xfrm>
            <a:custGeom>
              <a:avLst/>
              <a:gdLst/>
              <a:ahLst/>
              <a:cxnLst/>
              <a:rect l="l" t="t" r="r" b="b"/>
              <a:pathLst>
                <a:path w="96233" h="96311" extrusionOk="0">
                  <a:moveTo>
                    <a:pt x="48117" y="96311"/>
                  </a:moveTo>
                  <a:cubicBezTo>
                    <a:pt x="21589" y="96311"/>
                    <a:pt x="0" y="74722"/>
                    <a:pt x="0" y="48194"/>
                  </a:cubicBezTo>
                  <a:cubicBezTo>
                    <a:pt x="0" y="21667"/>
                    <a:pt x="21589" y="0"/>
                    <a:pt x="48117" y="0"/>
                  </a:cubicBezTo>
                  <a:cubicBezTo>
                    <a:pt x="74644" y="0"/>
                    <a:pt x="96234" y="21590"/>
                    <a:pt x="96234" y="48117"/>
                  </a:cubicBezTo>
                  <a:cubicBezTo>
                    <a:pt x="96234" y="74644"/>
                    <a:pt x="74644" y="96311"/>
                    <a:pt x="48117" y="96311"/>
                  </a:cubicBezTo>
                  <a:close/>
                  <a:moveTo>
                    <a:pt x="48117" y="1623"/>
                  </a:moveTo>
                  <a:cubicBezTo>
                    <a:pt x="22483" y="1623"/>
                    <a:pt x="1623" y="22483"/>
                    <a:pt x="1623" y="48117"/>
                  </a:cubicBezTo>
                  <a:cubicBezTo>
                    <a:pt x="1623" y="73751"/>
                    <a:pt x="22483" y="94689"/>
                    <a:pt x="48117" y="94689"/>
                  </a:cubicBezTo>
                  <a:cubicBezTo>
                    <a:pt x="73751" y="94689"/>
                    <a:pt x="94611" y="73829"/>
                    <a:pt x="94611" y="48194"/>
                  </a:cubicBezTo>
                  <a:cubicBezTo>
                    <a:pt x="94611" y="22560"/>
                    <a:pt x="73751" y="1623"/>
                    <a:pt x="48117" y="162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28978843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9" name="Google Shape;379;p41"/>
          <p:cNvSpPr txBox="1">
            <a:spLocks noGrp="1"/>
          </p:cNvSpPr>
          <p:nvPr>
            <p:ph type="title"/>
          </p:nvPr>
        </p:nvSpPr>
        <p:spPr>
          <a:xfrm>
            <a:off x="668749" y="250808"/>
            <a:ext cx="77139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Conclusion</a:t>
            </a:r>
            <a:endParaRPr dirty="0"/>
          </a:p>
        </p:txBody>
      </p:sp>
      <p:sp>
        <p:nvSpPr>
          <p:cNvPr id="6" name="Subtitle 4">
            <a:extLst>
              <a:ext uri="{FF2B5EF4-FFF2-40B4-BE49-F238E27FC236}">
                <a16:creationId xmlns:a16="http://schemas.microsoft.com/office/drawing/2014/main" id="{D0BF6B81-0C58-01F3-9FB3-B600E0EE5BBC}"/>
              </a:ext>
            </a:extLst>
          </p:cNvPr>
          <p:cNvSpPr txBox="1">
            <a:spLocks/>
          </p:cNvSpPr>
          <p:nvPr/>
        </p:nvSpPr>
        <p:spPr>
          <a:xfrm>
            <a:off x="715050" y="2243624"/>
            <a:ext cx="7713900" cy="428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Epilogue"/>
              <a:buNone/>
              <a:defRPr sz="1600" b="1" i="0" u="none" strike="noStrike" cap="none">
                <a:solidFill>
                  <a:schemeClr val="dk1"/>
                </a:solidFill>
                <a:latin typeface="Epilogue"/>
                <a:ea typeface="Epilogue"/>
                <a:cs typeface="Epilogue"/>
                <a:sym typeface="Epilogue"/>
              </a:defRPr>
            </a:lvl1pPr>
            <a:lvl2pPr marL="914400" marR="0" lvl="1" indent="-317500" algn="l" rtl="0">
              <a:lnSpc>
                <a:spcPct val="100000"/>
              </a:lnSpc>
              <a:spcBef>
                <a:spcPts val="0"/>
              </a:spcBef>
              <a:spcAft>
                <a:spcPts val="0"/>
              </a:spcAft>
              <a:buClr>
                <a:schemeClr val="dk1"/>
              </a:buClr>
              <a:buSzPts val="2400"/>
              <a:buFont typeface="Epilogue"/>
              <a:buNone/>
              <a:defRPr sz="2400" b="0" i="0" u="none" strike="noStrike" cap="none">
                <a:solidFill>
                  <a:schemeClr val="dk1"/>
                </a:solidFill>
                <a:latin typeface="Epilogue"/>
                <a:ea typeface="Epilogue"/>
                <a:cs typeface="Epilogue"/>
                <a:sym typeface="Epilogue"/>
              </a:defRPr>
            </a:lvl2pPr>
            <a:lvl3pPr marL="1371600" marR="0" lvl="2" indent="-317500" algn="l" rtl="0">
              <a:lnSpc>
                <a:spcPct val="100000"/>
              </a:lnSpc>
              <a:spcBef>
                <a:spcPts val="0"/>
              </a:spcBef>
              <a:spcAft>
                <a:spcPts val="0"/>
              </a:spcAft>
              <a:buClr>
                <a:schemeClr val="dk1"/>
              </a:buClr>
              <a:buSzPts val="2400"/>
              <a:buFont typeface="Epilogue"/>
              <a:buNone/>
              <a:defRPr sz="2400" b="0" i="0" u="none" strike="noStrike" cap="none">
                <a:solidFill>
                  <a:schemeClr val="dk1"/>
                </a:solidFill>
                <a:latin typeface="Epilogue"/>
                <a:ea typeface="Epilogue"/>
                <a:cs typeface="Epilogue"/>
                <a:sym typeface="Epilogue"/>
              </a:defRPr>
            </a:lvl3pPr>
            <a:lvl4pPr marL="1828800" marR="0" lvl="3" indent="-317500" algn="l" rtl="0">
              <a:lnSpc>
                <a:spcPct val="100000"/>
              </a:lnSpc>
              <a:spcBef>
                <a:spcPts val="0"/>
              </a:spcBef>
              <a:spcAft>
                <a:spcPts val="0"/>
              </a:spcAft>
              <a:buClr>
                <a:schemeClr val="dk1"/>
              </a:buClr>
              <a:buSzPts val="2400"/>
              <a:buFont typeface="Epilogue"/>
              <a:buNone/>
              <a:defRPr sz="2400" b="0" i="0" u="none" strike="noStrike" cap="none">
                <a:solidFill>
                  <a:schemeClr val="dk1"/>
                </a:solidFill>
                <a:latin typeface="Epilogue"/>
                <a:ea typeface="Epilogue"/>
                <a:cs typeface="Epilogue"/>
                <a:sym typeface="Epilogue"/>
              </a:defRPr>
            </a:lvl4pPr>
            <a:lvl5pPr marL="2286000" marR="0" lvl="4" indent="-317500" algn="l" rtl="0">
              <a:lnSpc>
                <a:spcPct val="100000"/>
              </a:lnSpc>
              <a:spcBef>
                <a:spcPts val="0"/>
              </a:spcBef>
              <a:spcAft>
                <a:spcPts val="0"/>
              </a:spcAft>
              <a:buClr>
                <a:schemeClr val="dk1"/>
              </a:buClr>
              <a:buSzPts val="2400"/>
              <a:buFont typeface="Epilogue"/>
              <a:buNone/>
              <a:defRPr sz="2400" b="0" i="0" u="none" strike="noStrike" cap="none">
                <a:solidFill>
                  <a:schemeClr val="dk1"/>
                </a:solidFill>
                <a:latin typeface="Epilogue"/>
                <a:ea typeface="Epilogue"/>
                <a:cs typeface="Epilogue"/>
                <a:sym typeface="Epilogue"/>
              </a:defRPr>
            </a:lvl5pPr>
            <a:lvl6pPr marL="2743200" marR="0" lvl="5" indent="-317500" algn="l" rtl="0">
              <a:lnSpc>
                <a:spcPct val="100000"/>
              </a:lnSpc>
              <a:spcBef>
                <a:spcPts val="0"/>
              </a:spcBef>
              <a:spcAft>
                <a:spcPts val="0"/>
              </a:spcAft>
              <a:buClr>
                <a:schemeClr val="dk1"/>
              </a:buClr>
              <a:buSzPts val="2400"/>
              <a:buFont typeface="Epilogue"/>
              <a:buNone/>
              <a:defRPr sz="2400" b="0" i="0" u="none" strike="noStrike" cap="none">
                <a:solidFill>
                  <a:schemeClr val="dk1"/>
                </a:solidFill>
                <a:latin typeface="Epilogue"/>
                <a:ea typeface="Epilogue"/>
                <a:cs typeface="Epilogue"/>
                <a:sym typeface="Epilogue"/>
              </a:defRPr>
            </a:lvl6pPr>
            <a:lvl7pPr marL="3200400" marR="0" lvl="6" indent="-317500" algn="l" rtl="0">
              <a:lnSpc>
                <a:spcPct val="100000"/>
              </a:lnSpc>
              <a:spcBef>
                <a:spcPts val="0"/>
              </a:spcBef>
              <a:spcAft>
                <a:spcPts val="0"/>
              </a:spcAft>
              <a:buClr>
                <a:schemeClr val="dk1"/>
              </a:buClr>
              <a:buSzPts val="2400"/>
              <a:buFont typeface="Epilogue"/>
              <a:buNone/>
              <a:defRPr sz="2400" b="0" i="0" u="none" strike="noStrike" cap="none">
                <a:solidFill>
                  <a:schemeClr val="dk1"/>
                </a:solidFill>
                <a:latin typeface="Epilogue"/>
                <a:ea typeface="Epilogue"/>
                <a:cs typeface="Epilogue"/>
                <a:sym typeface="Epilogue"/>
              </a:defRPr>
            </a:lvl7pPr>
            <a:lvl8pPr marL="3657600" marR="0" lvl="7" indent="-317500" algn="l" rtl="0">
              <a:lnSpc>
                <a:spcPct val="100000"/>
              </a:lnSpc>
              <a:spcBef>
                <a:spcPts val="0"/>
              </a:spcBef>
              <a:spcAft>
                <a:spcPts val="0"/>
              </a:spcAft>
              <a:buClr>
                <a:schemeClr val="dk1"/>
              </a:buClr>
              <a:buSzPts val="2400"/>
              <a:buFont typeface="Epilogue"/>
              <a:buNone/>
              <a:defRPr sz="2400" b="0" i="0" u="none" strike="noStrike" cap="none">
                <a:solidFill>
                  <a:schemeClr val="dk1"/>
                </a:solidFill>
                <a:latin typeface="Epilogue"/>
                <a:ea typeface="Epilogue"/>
                <a:cs typeface="Epilogue"/>
                <a:sym typeface="Epilogue"/>
              </a:defRPr>
            </a:lvl8pPr>
            <a:lvl9pPr marL="4114800" marR="0" lvl="8" indent="-317500" algn="l" rtl="0">
              <a:lnSpc>
                <a:spcPct val="100000"/>
              </a:lnSpc>
              <a:spcBef>
                <a:spcPts val="0"/>
              </a:spcBef>
              <a:spcAft>
                <a:spcPts val="0"/>
              </a:spcAft>
              <a:buClr>
                <a:schemeClr val="dk1"/>
              </a:buClr>
              <a:buSzPts val="2400"/>
              <a:buFont typeface="Epilogue"/>
              <a:buNone/>
              <a:defRPr sz="2400" b="0" i="0" u="none" strike="noStrike" cap="none">
                <a:solidFill>
                  <a:schemeClr val="dk1"/>
                </a:solidFill>
                <a:latin typeface="Epilogue"/>
                <a:ea typeface="Epilogue"/>
                <a:cs typeface="Epilogue"/>
                <a:sym typeface="Epilogue"/>
              </a:defRPr>
            </a:lvl9pPr>
          </a:lstStyle>
          <a:p>
            <a:r>
              <a:rPr lang="en-US" dirty="0"/>
              <a:t>Limitation</a:t>
            </a:r>
          </a:p>
        </p:txBody>
      </p:sp>
      <p:sp>
        <p:nvSpPr>
          <p:cNvPr id="2" name="Google Shape;346;p39">
            <a:extLst>
              <a:ext uri="{FF2B5EF4-FFF2-40B4-BE49-F238E27FC236}">
                <a16:creationId xmlns:a16="http://schemas.microsoft.com/office/drawing/2014/main" id="{72390E21-A75F-55CD-FCB2-2E6C6264372E}"/>
              </a:ext>
            </a:extLst>
          </p:cNvPr>
          <p:cNvSpPr txBox="1">
            <a:spLocks noGrp="1"/>
          </p:cNvSpPr>
          <p:nvPr>
            <p:ph type="subTitle" idx="1"/>
          </p:nvPr>
        </p:nvSpPr>
        <p:spPr>
          <a:xfrm>
            <a:off x="536776" y="1318553"/>
            <a:ext cx="7977846" cy="1025236"/>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dirty="0" err="1">
                <a:latin typeface="Barlow" panose="00000500000000000000" pitchFamily="2" charset="0"/>
              </a:rPr>
              <a:t>Xây</a:t>
            </a:r>
            <a:r>
              <a:rPr lang="en-US" dirty="0">
                <a:latin typeface="Barlow" panose="00000500000000000000" pitchFamily="2" charset="0"/>
              </a:rPr>
              <a:t> </a:t>
            </a:r>
            <a:r>
              <a:rPr lang="en-US" dirty="0" err="1">
                <a:latin typeface="Barlow" panose="00000500000000000000" pitchFamily="2" charset="0"/>
              </a:rPr>
              <a:t>dựng</a:t>
            </a:r>
            <a:r>
              <a:rPr lang="en-US" dirty="0">
                <a:latin typeface="Barlow" panose="00000500000000000000" pitchFamily="2" charset="0"/>
              </a:rPr>
              <a:t> </a:t>
            </a:r>
            <a:r>
              <a:rPr lang="en-US" dirty="0" err="1">
                <a:latin typeface="Barlow" panose="00000500000000000000" pitchFamily="2" charset="0"/>
              </a:rPr>
              <a:t>được</a:t>
            </a:r>
            <a:r>
              <a:rPr lang="en-US" dirty="0">
                <a:latin typeface="Barlow" panose="00000500000000000000" pitchFamily="2" charset="0"/>
              </a:rPr>
              <a:t> </a:t>
            </a:r>
            <a:r>
              <a:rPr lang="en-US" dirty="0" err="1">
                <a:latin typeface="Barlow" panose="00000500000000000000" pitchFamily="2" charset="0"/>
              </a:rPr>
              <a:t>mô</a:t>
            </a:r>
            <a:r>
              <a:rPr lang="en-US" dirty="0">
                <a:latin typeface="Barlow" panose="00000500000000000000" pitchFamily="2" charset="0"/>
              </a:rPr>
              <a:t> </a:t>
            </a:r>
            <a:r>
              <a:rPr lang="en-US" dirty="0" err="1">
                <a:latin typeface="Barlow" panose="00000500000000000000" pitchFamily="2" charset="0"/>
              </a:rPr>
              <a:t>hình</a:t>
            </a:r>
            <a:r>
              <a:rPr lang="en-US" dirty="0">
                <a:latin typeface="Barlow" panose="00000500000000000000" pitchFamily="2" charset="0"/>
              </a:rPr>
              <a:t> </a:t>
            </a:r>
            <a:r>
              <a:rPr lang="en-US" dirty="0" err="1">
                <a:latin typeface="Barlow" panose="00000500000000000000" pitchFamily="2" charset="0"/>
              </a:rPr>
              <a:t>tóm</a:t>
            </a:r>
            <a:r>
              <a:rPr lang="en-US" dirty="0">
                <a:latin typeface="Barlow" panose="00000500000000000000" pitchFamily="2" charset="0"/>
              </a:rPr>
              <a:t> </a:t>
            </a:r>
            <a:r>
              <a:rPr lang="en-US" dirty="0" err="1">
                <a:latin typeface="Barlow" panose="00000500000000000000" pitchFamily="2" charset="0"/>
              </a:rPr>
              <a:t>tắt</a:t>
            </a:r>
            <a:r>
              <a:rPr lang="en-US" dirty="0">
                <a:latin typeface="Barlow" panose="00000500000000000000" pitchFamily="2" charset="0"/>
              </a:rPr>
              <a:t> </a:t>
            </a:r>
            <a:r>
              <a:rPr lang="en-US" dirty="0" err="1">
                <a:latin typeface="Barlow" panose="00000500000000000000" pitchFamily="2" charset="0"/>
              </a:rPr>
              <a:t>văn</a:t>
            </a:r>
            <a:r>
              <a:rPr lang="en-US" dirty="0">
                <a:latin typeface="Barlow" panose="00000500000000000000" pitchFamily="2" charset="0"/>
              </a:rPr>
              <a:t> </a:t>
            </a:r>
            <a:r>
              <a:rPr lang="en-US" dirty="0" err="1">
                <a:latin typeface="Barlow" panose="00000500000000000000" pitchFamily="2" charset="0"/>
              </a:rPr>
              <a:t>bản</a:t>
            </a:r>
            <a:r>
              <a:rPr lang="en-US" dirty="0">
                <a:latin typeface="Barlow" panose="00000500000000000000" pitchFamily="2" charset="0"/>
              </a:rPr>
              <a:t> </a:t>
            </a:r>
            <a:r>
              <a:rPr lang="en-US" dirty="0" err="1">
                <a:latin typeface="Barlow" panose="00000500000000000000" pitchFamily="2" charset="0"/>
              </a:rPr>
              <a:t>Tiếng</a:t>
            </a:r>
            <a:r>
              <a:rPr lang="en-US" dirty="0">
                <a:latin typeface="Barlow" panose="00000500000000000000" pitchFamily="2" charset="0"/>
              </a:rPr>
              <a:t> </a:t>
            </a:r>
            <a:r>
              <a:rPr lang="en-US" dirty="0" err="1">
                <a:latin typeface="Barlow" panose="00000500000000000000" pitchFamily="2" charset="0"/>
              </a:rPr>
              <a:t>Việt</a:t>
            </a:r>
            <a:r>
              <a:rPr lang="en-US" dirty="0">
                <a:latin typeface="Barlow" panose="00000500000000000000" pitchFamily="2" charset="0"/>
              </a:rPr>
              <a:t> </a:t>
            </a:r>
          </a:p>
          <a:p>
            <a:pPr marL="285750" lvl="0" indent="-285750" algn="l" rtl="0">
              <a:spcBef>
                <a:spcPts val="0"/>
              </a:spcBef>
              <a:spcAft>
                <a:spcPts val="0"/>
              </a:spcAft>
              <a:buFont typeface="Arial" panose="020B0604020202020204" pitchFamily="34" charset="0"/>
              <a:buChar char="•"/>
            </a:pPr>
            <a:r>
              <a:rPr lang="en-US" dirty="0" err="1">
                <a:latin typeface="Barlow" panose="00000500000000000000" pitchFamily="2" charset="0"/>
              </a:rPr>
              <a:t>Xây</a:t>
            </a:r>
            <a:r>
              <a:rPr lang="en-US" dirty="0">
                <a:latin typeface="Barlow" panose="00000500000000000000" pitchFamily="2" charset="0"/>
              </a:rPr>
              <a:t> </a:t>
            </a:r>
            <a:r>
              <a:rPr lang="en-US" dirty="0" err="1">
                <a:latin typeface="Barlow" panose="00000500000000000000" pitchFamily="2" charset="0"/>
              </a:rPr>
              <a:t>dựng</a:t>
            </a:r>
            <a:r>
              <a:rPr lang="en-US" dirty="0">
                <a:latin typeface="Barlow" panose="00000500000000000000" pitchFamily="2" charset="0"/>
              </a:rPr>
              <a:t> </a:t>
            </a:r>
            <a:r>
              <a:rPr lang="en-US" dirty="0" err="1">
                <a:latin typeface="Barlow" panose="00000500000000000000" pitchFamily="2" charset="0"/>
              </a:rPr>
              <a:t>được</a:t>
            </a:r>
            <a:r>
              <a:rPr lang="en-US" dirty="0">
                <a:latin typeface="Barlow" panose="00000500000000000000" pitchFamily="2" charset="0"/>
              </a:rPr>
              <a:t> </a:t>
            </a:r>
            <a:r>
              <a:rPr lang="en-US" dirty="0" err="1">
                <a:latin typeface="Barlow" panose="00000500000000000000" pitchFamily="2" charset="0"/>
              </a:rPr>
              <a:t>tập</a:t>
            </a:r>
            <a:r>
              <a:rPr lang="en-US" dirty="0">
                <a:latin typeface="Barlow" panose="00000500000000000000" pitchFamily="2" charset="0"/>
              </a:rPr>
              <a:t> </a:t>
            </a:r>
            <a:r>
              <a:rPr lang="en-US" dirty="0" err="1">
                <a:latin typeface="Barlow" panose="00000500000000000000" pitchFamily="2" charset="0"/>
              </a:rPr>
              <a:t>dữ</a:t>
            </a:r>
            <a:r>
              <a:rPr lang="en-US" dirty="0">
                <a:latin typeface="Barlow" panose="00000500000000000000" pitchFamily="2" charset="0"/>
              </a:rPr>
              <a:t> </a:t>
            </a:r>
            <a:r>
              <a:rPr lang="en-US" dirty="0" err="1">
                <a:latin typeface="Barlow" panose="00000500000000000000" pitchFamily="2" charset="0"/>
              </a:rPr>
              <a:t>liệu</a:t>
            </a:r>
            <a:r>
              <a:rPr lang="en-US" dirty="0">
                <a:latin typeface="Barlow" panose="00000500000000000000" pitchFamily="2" charset="0"/>
              </a:rPr>
              <a:t> </a:t>
            </a:r>
            <a:r>
              <a:rPr lang="en-US" dirty="0" err="1">
                <a:latin typeface="Barlow" panose="00000500000000000000" pitchFamily="2" charset="0"/>
              </a:rPr>
              <a:t>tiếng</a:t>
            </a:r>
            <a:r>
              <a:rPr lang="en-US" dirty="0">
                <a:latin typeface="Barlow" panose="00000500000000000000" pitchFamily="2" charset="0"/>
              </a:rPr>
              <a:t> </a:t>
            </a:r>
            <a:r>
              <a:rPr lang="en-US" dirty="0" err="1">
                <a:latin typeface="Barlow" panose="00000500000000000000" pitchFamily="2" charset="0"/>
              </a:rPr>
              <a:t>Việt</a:t>
            </a:r>
            <a:r>
              <a:rPr lang="en-US" dirty="0">
                <a:latin typeface="Barlow" panose="00000500000000000000" pitchFamily="2" charset="0"/>
              </a:rPr>
              <a:t> </a:t>
            </a:r>
            <a:r>
              <a:rPr lang="en-US" dirty="0" err="1">
                <a:latin typeface="Barlow" panose="00000500000000000000" pitchFamily="2" charset="0"/>
              </a:rPr>
              <a:t>thông</a:t>
            </a:r>
            <a:r>
              <a:rPr lang="en-US" dirty="0">
                <a:latin typeface="Barlow" panose="00000500000000000000" pitchFamily="2" charset="0"/>
              </a:rPr>
              <a:t> qua </a:t>
            </a:r>
            <a:r>
              <a:rPr lang="en-US" dirty="0" err="1">
                <a:latin typeface="Barlow" panose="00000500000000000000" pitchFamily="2" charset="0"/>
              </a:rPr>
              <a:t>các</a:t>
            </a:r>
            <a:r>
              <a:rPr lang="en-US" dirty="0">
                <a:latin typeface="Barlow" panose="00000500000000000000" pitchFamily="2" charset="0"/>
              </a:rPr>
              <a:t> </a:t>
            </a:r>
            <a:r>
              <a:rPr lang="en-US" dirty="0" err="1">
                <a:latin typeface="Barlow" panose="00000500000000000000" pitchFamily="2" charset="0"/>
              </a:rPr>
              <a:t>trang</a:t>
            </a:r>
            <a:r>
              <a:rPr lang="en-US" dirty="0">
                <a:latin typeface="Barlow" panose="00000500000000000000" pitchFamily="2" charset="0"/>
              </a:rPr>
              <a:t> </a:t>
            </a:r>
            <a:r>
              <a:rPr lang="en-US" dirty="0" err="1">
                <a:latin typeface="Barlow" panose="00000500000000000000" pitchFamily="2" charset="0"/>
              </a:rPr>
              <a:t>báo</a:t>
            </a:r>
            <a:r>
              <a:rPr lang="en-US" dirty="0">
                <a:latin typeface="Barlow" panose="00000500000000000000" pitchFamily="2" charset="0"/>
              </a:rPr>
              <a:t> </a:t>
            </a:r>
            <a:r>
              <a:rPr lang="en-US" dirty="0" err="1">
                <a:latin typeface="Barlow" panose="00000500000000000000" pitchFamily="2" charset="0"/>
              </a:rPr>
              <a:t>điện</a:t>
            </a:r>
            <a:r>
              <a:rPr lang="en-US" dirty="0">
                <a:latin typeface="Barlow" panose="00000500000000000000" pitchFamily="2" charset="0"/>
              </a:rPr>
              <a:t> </a:t>
            </a:r>
            <a:r>
              <a:rPr lang="en-US" dirty="0" err="1">
                <a:latin typeface="Barlow" panose="00000500000000000000" pitchFamily="2" charset="0"/>
              </a:rPr>
              <a:t>tử</a:t>
            </a:r>
            <a:r>
              <a:rPr lang="en-US" dirty="0">
                <a:latin typeface="Barlow" panose="00000500000000000000" pitchFamily="2" charset="0"/>
              </a:rPr>
              <a:t> </a:t>
            </a:r>
            <a:r>
              <a:rPr lang="en-US" dirty="0" err="1">
                <a:latin typeface="Barlow" panose="00000500000000000000" pitchFamily="2" charset="0"/>
              </a:rPr>
              <a:t>Việt</a:t>
            </a:r>
            <a:r>
              <a:rPr lang="en-US" dirty="0">
                <a:latin typeface="Barlow" panose="00000500000000000000" pitchFamily="2" charset="0"/>
              </a:rPr>
              <a:t> Nam</a:t>
            </a:r>
          </a:p>
          <a:p>
            <a:pPr marL="285750" lvl="0" indent="-285750" algn="l" rtl="0">
              <a:spcBef>
                <a:spcPts val="0"/>
              </a:spcBef>
              <a:spcAft>
                <a:spcPts val="0"/>
              </a:spcAft>
              <a:buFont typeface="Arial" panose="020B0604020202020204" pitchFamily="34" charset="0"/>
              <a:buChar char="•"/>
            </a:pPr>
            <a:r>
              <a:rPr lang="en-US" dirty="0" err="1">
                <a:latin typeface="Barlow" panose="00000500000000000000" pitchFamily="2" charset="0"/>
              </a:rPr>
              <a:t>Hiểu</a:t>
            </a:r>
            <a:r>
              <a:rPr lang="en-US" dirty="0">
                <a:latin typeface="Barlow" panose="00000500000000000000" pitchFamily="2" charset="0"/>
              </a:rPr>
              <a:t> </a:t>
            </a:r>
            <a:r>
              <a:rPr lang="en-US" dirty="0" err="1">
                <a:latin typeface="Barlow" panose="00000500000000000000" pitchFamily="2" charset="0"/>
              </a:rPr>
              <a:t>rõ</a:t>
            </a:r>
            <a:r>
              <a:rPr lang="en-US" dirty="0">
                <a:latin typeface="Barlow" panose="00000500000000000000" pitchFamily="2" charset="0"/>
              </a:rPr>
              <a:t> </a:t>
            </a:r>
            <a:r>
              <a:rPr lang="en-US" dirty="0" err="1">
                <a:latin typeface="Barlow" panose="00000500000000000000" pitchFamily="2" charset="0"/>
              </a:rPr>
              <a:t>hơn</a:t>
            </a:r>
            <a:r>
              <a:rPr lang="en-US" dirty="0">
                <a:latin typeface="Barlow" panose="00000500000000000000" pitchFamily="2" charset="0"/>
              </a:rPr>
              <a:t> </a:t>
            </a:r>
            <a:r>
              <a:rPr lang="en-US" dirty="0" err="1">
                <a:latin typeface="Barlow" panose="00000500000000000000" pitchFamily="2" charset="0"/>
              </a:rPr>
              <a:t>về</a:t>
            </a:r>
            <a:r>
              <a:rPr lang="en-US" dirty="0">
                <a:latin typeface="Barlow" panose="00000500000000000000" pitchFamily="2" charset="0"/>
              </a:rPr>
              <a:t> </a:t>
            </a:r>
            <a:r>
              <a:rPr lang="en-US" dirty="0" err="1">
                <a:latin typeface="Barlow" panose="00000500000000000000" pitchFamily="2" charset="0"/>
              </a:rPr>
              <a:t>kiến</a:t>
            </a:r>
            <a:r>
              <a:rPr lang="en-US" dirty="0">
                <a:latin typeface="Barlow" panose="00000500000000000000" pitchFamily="2" charset="0"/>
              </a:rPr>
              <a:t> </a:t>
            </a:r>
            <a:r>
              <a:rPr lang="en-US" dirty="0" err="1">
                <a:latin typeface="Barlow" panose="00000500000000000000" pitchFamily="2" charset="0"/>
              </a:rPr>
              <a:t>thức</a:t>
            </a:r>
            <a:r>
              <a:rPr lang="en-US" dirty="0">
                <a:latin typeface="Barlow" panose="00000500000000000000" pitchFamily="2" charset="0"/>
              </a:rPr>
              <a:t> </a:t>
            </a:r>
            <a:r>
              <a:rPr lang="en-US" dirty="0" err="1">
                <a:latin typeface="Barlow" panose="00000500000000000000" pitchFamily="2" charset="0"/>
              </a:rPr>
              <a:t>trong</a:t>
            </a:r>
            <a:r>
              <a:rPr lang="en-US" dirty="0">
                <a:latin typeface="Barlow" panose="00000500000000000000" pitchFamily="2" charset="0"/>
              </a:rPr>
              <a:t> </a:t>
            </a:r>
            <a:r>
              <a:rPr lang="en-US" dirty="0" err="1">
                <a:latin typeface="Barlow" panose="00000500000000000000" pitchFamily="2" charset="0"/>
              </a:rPr>
              <a:t>lĩnh</a:t>
            </a:r>
            <a:r>
              <a:rPr lang="en-US" dirty="0">
                <a:latin typeface="Barlow" panose="00000500000000000000" pitchFamily="2" charset="0"/>
              </a:rPr>
              <a:t> </a:t>
            </a:r>
            <a:r>
              <a:rPr lang="en-US" dirty="0" err="1">
                <a:latin typeface="Barlow" panose="00000500000000000000" pitchFamily="2" charset="0"/>
              </a:rPr>
              <a:t>lực</a:t>
            </a:r>
            <a:r>
              <a:rPr lang="en-US" dirty="0">
                <a:latin typeface="Barlow" panose="00000500000000000000" pitchFamily="2" charset="0"/>
              </a:rPr>
              <a:t> </a:t>
            </a:r>
            <a:r>
              <a:rPr lang="en-US" dirty="0" err="1">
                <a:latin typeface="Barlow" panose="00000500000000000000" pitchFamily="2" charset="0"/>
              </a:rPr>
              <a:t>tóm</a:t>
            </a:r>
            <a:r>
              <a:rPr lang="en-US" dirty="0">
                <a:latin typeface="Barlow" panose="00000500000000000000" pitchFamily="2" charset="0"/>
              </a:rPr>
              <a:t> </a:t>
            </a:r>
            <a:r>
              <a:rPr lang="en-US" dirty="0" err="1">
                <a:latin typeface="Barlow" panose="00000500000000000000" pitchFamily="2" charset="0"/>
              </a:rPr>
              <a:t>tắt</a:t>
            </a:r>
            <a:r>
              <a:rPr lang="en-US" dirty="0">
                <a:latin typeface="Barlow" panose="00000500000000000000" pitchFamily="2" charset="0"/>
              </a:rPr>
              <a:t> </a:t>
            </a:r>
            <a:r>
              <a:rPr lang="en-US" dirty="0" err="1">
                <a:latin typeface="Barlow" panose="00000500000000000000" pitchFamily="2" charset="0"/>
              </a:rPr>
              <a:t>văn</a:t>
            </a:r>
            <a:r>
              <a:rPr lang="en-US" dirty="0">
                <a:latin typeface="Barlow" panose="00000500000000000000" pitchFamily="2" charset="0"/>
              </a:rPr>
              <a:t> </a:t>
            </a:r>
            <a:r>
              <a:rPr lang="en-US" dirty="0" err="1">
                <a:latin typeface="Barlow" panose="00000500000000000000" pitchFamily="2" charset="0"/>
              </a:rPr>
              <a:t>bản</a:t>
            </a:r>
            <a:endParaRPr lang="en-US" dirty="0">
              <a:latin typeface="Barlow" panose="00000500000000000000" pitchFamily="2" charset="0"/>
            </a:endParaRPr>
          </a:p>
        </p:txBody>
      </p:sp>
      <p:sp>
        <p:nvSpPr>
          <p:cNvPr id="3" name="Subtitle 4">
            <a:extLst>
              <a:ext uri="{FF2B5EF4-FFF2-40B4-BE49-F238E27FC236}">
                <a16:creationId xmlns:a16="http://schemas.microsoft.com/office/drawing/2014/main" id="{23ABF1EB-FA64-63FF-33AF-BDFF023F8873}"/>
              </a:ext>
            </a:extLst>
          </p:cNvPr>
          <p:cNvSpPr txBox="1">
            <a:spLocks/>
          </p:cNvSpPr>
          <p:nvPr/>
        </p:nvSpPr>
        <p:spPr>
          <a:xfrm>
            <a:off x="715050" y="890731"/>
            <a:ext cx="7713900" cy="428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Epilogue"/>
              <a:buNone/>
              <a:defRPr sz="1600" b="1" i="0" u="none" strike="noStrike" cap="none">
                <a:solidFill>
                  <a:schemeClr val="dk1"/>
                </a:solidFill>
                <a:latin typeface="Epilogue"/>
                <a:ea typeface="Epilogue"/>
                <a:cs typeface="Epilogue"/>
                <a:sym typeface="Epilogue"/>
              </a:defRPr>
            </a:lvl1pPr>
            <a:lvl2pPr marL="914400" marR="0" lvl="1" indent="-317500" algn="l" rtl="0">
              <a:lnSpc>
                <a:spcPct val="100000"/>
              </a:lnSpc>
              <a:spcBef>
                <a:spcPts val="0"/>
              </a:spcBef>
              <a:spcAft>
                <a:spcPts val="0"/>
              </a:spcAft>
              <a:buClr>
                <a:schemeClr val="dk1"/>
              </a:buClr>
              <a:buSzPts val="2400"/>
              <a:buFont typeface="Epilogue"/>
              <a:buNone/>
              <a:defRPr sz="2400" b="0" i="0" u="none" strike="noStrike" cap="none">
                <a:solidFill>
                  <a:schemeClr val="dk1"/>
                </a:solidFill>
                <a:latin typeface="Epilogue"/>
                <a:ea typeface="Epilogue"/>
                <a:cs typeface="Epilogue"/>
                <a:sym typeface="Epilogue"/>
              </a:defRPr>
            </a:lvl2pPr>
            <a:lvl3pPr marL="1371600" marR="0" lvl="2" indent="-317500" algn="l" rtl="0">
              <a:lnSpc>
                <a:spcPct val="100000"/>
              </a:lnSpc>
              <a:spcBef>
                <a:spcPts val="0"/>
              </a:spcBef>
              <a:spcAft>
                <a:spcPts val="0"/>
              </a:spcAft>
              <a:buClr>
                <a:schemeClr val="dk1"/>
              </a:buClr>
              <a:buSzPts val="2400"/>
              <a:buFont typeface="Epilogue"/>
              <a:buNone/>
              <a:defRPr sz="2400" b="0" i="0" u="none" strike="noStrike" cap="none">
                <a:solidFill>
                  <a:schemeClr val="dk1"/>
                </a:solidFill>
                <a:latin typeface="Epilogue"/>
                <a:ea typeface="Epilogue"/>
                <a:cs typeface="Epilogue"/>
                <a:sym typeface="Epilogue"/>
              </a:defRPr>
            </a:lvl3pPr>
            <a:lvl4pPr marL="1828800" marR="0" lvl="3" indent="-317500" algn="l" rtl="0">
              <a:lnSpc>
                <a:spcPct val="100000"/>
              </a:lnSpc>
              <a:spcBef>
                <a:spcPts val="0"/>
              </a:spcBef>
              <a:spcAft>
                <a:spcPts val="0"/>
              </a:spcAft>
              <a:buClr>
                <a:schemeClr val="dk1"/>
              </a:buClr>
              <a:buSzPts val="2400"/>
              <a:buFont typeface="Epilogue"/>
              <a:buNone/>
              <a:defRPr sz="2400" b="0" i="0" u="none" strike="noStrike" cap="none">
                <a:solidFill>
                  <a:schemeClr val="dk1"/>
                </a:solidFill>
                <a:latin typeface="Epilogue"/>
                <a:ea typeface="Epilogue"/>
                <a:cs typeface="Epilogue"/>
                <a:sym typeface="Epilogue"/>
              </a:defRPr>
            </a:lvl4pPr>
            <a:lvl5pPr marL="2286000" marR="0" lvl="4" indent="-317500" algn="l" rtl="0">
              <a:lnSpc>
                <a:spcPct val="100000"/>
              </a:lnSpc>
              <a:spcBef>
                <a:spcPts val="0"/>
              </a:spcBef>
              <a:spcAft>
                <a:spcPts val="0"/>
              </a:spcAft>
              <a:buClr>
                <a:schemeClr val="dk1"/>
              </a:buClr>
              <a:buSzPts val="2400"/>
              <a:buFont typeface="Epilogue"/>
              <a:buNone/>
              <a:defRPr sz="2400" b="0" i="0" u="none" strike="noStrike" cap="none">
                <a:solidFill>
                  <a:schemeClr val="dk1"/>
                </a:solidFill>
                <a:latin typeface="Epilogue"/>
                <a:ea typeface="Epilogue"/>
                <a:cs typeface="Epilogue"/>
                <a:sym typeface="Epilogue"/>
              </a:defRPr>
            </a:lvl5pPr>
            <a:lvl6pPr marL="2743200" marR="0" lvl="5" indent="-317500" algn="l" rtl="0">
              <a:lnSpc>
                <a:spcPct val="100000"/>
              </a:lnSpc>
              <a:spcBef>
                <a:spcPts val="0"/>
              </a:spcBef>
              <a:spcAft>
                <a:spcPts val="0"/>
              </a:spcAft>
              <a:buClr>
                <a:schemeClr val="dk1"/>
              </a:buClr>
              <a:buSzPts val="2400"/>
              <a:buFont typeface="Epilogue"/>
              <a:buNone/>
              <a:defRPr sz="2400" b="0" i="0" u="none" strike="noStrike" cap="none">
                <a:solidFill>
                  <a:schemeClr val="dk1"/>
                </a:solidFill>
                <a:latin typeface="Epilogue"/>
                <a:ea typeface="Epilogue"/>
                <a:cs typeface="Epilogue"/>
                <a:sym typeface="Epilogue"/>
              </a:defRPr>
            </a:lvl6pPr>
            <a:lvl7pPr marL="3200400" marR="0" lvl="6" indent="-317500" algn="l" rtl="0">
              <a:lnSpc>
                <a:spcPct val="100000"/>
              </a:lnSpc>
              <a:spcBef>
                <a:spcPts val="0"/>
              </a:spcBef>
              <a:spcAft>
                <a:spcPts val="0"/>
              </a:spcAft>
              <a:buClr>
                <a:schemeClr val="dk1"/>
              </a:buClr>
              <a:buSzPts val="2400"/>
              <a:buFont typeface="Epilogue"/>
              <a:buNone/>
              <a:defRPr sz="2400" b="0" i="0" u="none" strike="noStrike" cap="none">
                <a:solidFill>
                  <a:schemeClr val="dk1"/>
                </a:solidFill>
                <a:latin typeface="Epilogue"/>
                <a:ea typeface="Epilogue"/>
                <a:cs typeface="Epilogue"/>
                <a:sym typeface="Epilogue"/>
              </a:defRPr>
            </a:lvl7pPr>
            <a:lvl8pPr marL="3657600" marR="0" lvl="7" indent="-317500" algn="l" rtl="0">
              <a:lnSpc>
                <a:spcPct val="100000"/>
              </a:lnSpc>
              <a:spcBef>
                <a:spcPts val="0"/>
              </a:spcBef>
              <a:spcAft>
                <a:spcPts val="0"/>
              </a:spcAft>
              <a:buClr>
                <a:schemeClr val="dk1"/>
              </a:buClr>
              <a:buSzPts val="2400"/>
              <a:buFont typeface="Epilogue"/>
              <a:buNone/>
              <a:defRPr sz="2400" b="0" i="0" u="none" strike="noStrike" cap="none">
                <a:solidFill>
                  <a:schemeClr val="dk1"/>
                </a:solidFill>
                <a:latin typeface="Epilogue"/>
                <a:ea typeface="Epilogue"/>
                <a:cs typeface="Epilogue"/>
                <a:sym typeface="Epilogue"/>
              </a:defRPr>
            </a:lvl8pPr>
            <a:lvl9pPr marL="4114800" marR="0" lvl="8" indent="-317500" algn="l" rtl="0">
              <a:lnSpc>
                <a:spcPct val="100000"/>
              </a:lnSpc>
              <a:spcBef>
                <a:spcPts val="0"/>
              </a:spcBef>
              <a:spcAft>
                <a:spcPts val="0"/>
              </a:spcAft>
              <a:buClr>
                <a:schemeClr val="dk1"/>
              </a:buClr>
              <a:buSzPts val="2400"/>
              <a:buFont typeface="Epilogue"/>
              <a:buNone/>
              <a:defRPr sz="2400" b="0" i="0" u="none" strike="noStrike" cap="none">
                <a:solidFill>
                  <a:schemeClr val="dk1"/>
                </a:solidFill>
                <a:latin typeface="Epilogue"/>
                <a:ea typeface="Epilogue"/>
                <a:cs typeface="Epilogue"/>
                <a:sym typeface="Epilogue"/>
              </a:defRPr>
            </a:lvl9pPr>
          </a:lstStyle>
          <a:p>
            <a:r>
              <a:rPr lang="en-US" dirty="0"/>
              <a:t>Advantage</a:t>
            </a:r>
          </a:p>
        </p:txBody>
      </p:sp>
      <p:sp>
        <p:nvSpPr>
          <p:cNvPr id="5" name="Google Shape;346;p39">
            <a:extLst>
              <a:ext uri="{FF2B5EF4-FFF2-40B4-BE49-F238E27FC236}">
                <a16:creationId xmlns:a16="http://schemas.microsoft.com/office/drawing/2014/main" id="{EB6C46C6-B034-8E64-BDC7-CB7FE66716F4}"/>
              </a:ext>
            </a:extLst>
          </p:cNvPr>
          <p:cNvSpPr txBox="1">
            <a:spLocks/>
          </p:cNvSpPr>
          <p:nvPr/>
        </p:nvSpPr>
        <p:spPr>
          <a:xfrm>
            <a:off x="536776" y="2651521"/>
            <a:ext cx="7977846" cy="9129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Golos Text"/>
              <a:buNone/>
              <a:defRPr sz="1400" b="0" i="0" u="none" strike="noStrike" cap="none">
                <a:solidFill>
                  <a:schemeClr val="dk1"/>
                </a:solidFill>
                <a:latin typeface="Golos Text"/>
                <a:ea typeface="Golos Text"/>
                <a:cs typeface="Golos Text"/>
                <a:sym typeface="Golos Text"/>
              </a:defRPr>
            </a:lvl1pPr>
            <a:lvl2pPr marL="914400" marR="0" lvl="1" indent="-317500" algn="ctr" rtl="0">
              <a:lnSpc>
                <a:spcPct val="100000"/>
              </a:lnSpc>
              <a:spcBef>
                <a:spcPts val="0"/>
              </a:spcBef>
              <a:spcAft>
                <a:spcPts val="0"/>
              </a:spcAft>
              <a:buClr>
                <a:schemeClr val="dk1"/>
              </a:buClr>
              <a:buSzPts val="1400"/>
              <a:buFont typeface="Golos Text"/>
              <a:buNone/>
              <a:defRPr sz="1400" b="0" i="0" u="none" strike="noStrike" cap="none">
                <a:solidFill>
                  <a:schemeClr val="dk1"/>
                </a:solidFill>
                <a:latin typeface="Golos Text"/>
                <a:ea typeface="Golos Text"/>
                <a:cs typeface="Golos Text"/>
                <a:sym typeface="Golos Text"/>
              </a:defRPr>
            </a:lvl2pPr>
            <a:lvl3pPr marL="1371600" marR="0" lvl="2" indent="-317500" algn="ctr" rtl="0">
              <a:lnSpc>
                <a:spcPct val="100000"/>
              </a:lnSpc>
              <a:spcBef>
                <a:spcPts val="0"/>
              </a:spcBef>
              <a:spcAft>
                <a:spcPts val="0"/>
              </a:spcAft>
              <a:buClr>
                <a:schemeClr val="dk1"/>
              </a:buClr>
              <a:buSzPts val="1400"/>
              <a:buFont typeface="Golos Text"/>
              <a:buNone/>
              <a:defRPr sz="1400" b="0" i="0" u="none" strike="noStrike" cap="none">
                <a:solidFill>
                  <a:schemeClr val="dk1"/>
                </a:solidFill>
                <a:latin typeface="Golos Text"/>
                <a:ea typeface="Golos Text"/>
                <a:cs typeface="Golos Text"/>
                <a:sym typeface="Golos Text"/>
              </a:defRPr>
            </a:lvl3pPr>
            <a:lvl4pPr marL="1828800" marR="0" lvl="3" indent="-317500" algn="ctr" rtl="0">
              <a:lnSpc>
                <a:spcPct val="100000"/>
              </a:lnSpc>
              <a:spcBef>
                <a:spcPts val="0"/>
              </a:spcBef>
              <a:spcAft>
                <a:spcPts val="0"/>
              </a:spcAft>
              <a:buClr>
                <a:schemeClr val="dk1"/>
              </a:buClr>
              <a:buSzPts val="1400"/>
              <a:buFont typeface="Golos Text"/>
              <a:buNone/>
              <a:defRPr sz="1400" b="0" i="0" u="none" strike="noStrike" cap="none">
                <a:solidFill>
                  <a:schemeClr val="dk1"/>
                </a:solidFill>
                <a:latin typeface="Golos Text"/>
                <a:ea typeface="Golos Text"/>
                <a:cs typeface="Golos Text"/>
                <a:sym typeface="Golos Text"/>
              </a:defRPr>
            </a:lvl4pPr>
            <a:lvl5pPr marL="2286000" marR="0" lvl="4" indent="-317500" algn="ctr" rtl="0">
              <a:lnSpc>
                <a:spcPct val="100000"/>
              </a:lnSpc>
              <a:spcBef>
                <a:spcPts val="0"/>
              </a:spcBef>
              <a:spcAft>
                <a:spcPts val="0"/>
              </a:spcAft>
              <a:buClr>
                <a:schemeClr val="dk1"/>
              </a:buClr>
              <a:buSzPts val="1400"/>
              <a:buFont typeface="Golos Text"/>
              <a:buNone/>
              <a:defRPr sz="1400" b="0" i="0" u="none" strike="noStrike" cap="none">
                <a:solidFill>
                  <a:schemeClr val="dk1"/>
                </a:solidFill>
                <a:latin typeface="Golos Text"/>
                <a:ea typeface="Golos Text"/>
                <a:cs typeface="Golos Text"/>
                <a:sym typeface="Golos Text"/>
              </a:defRPr>
            </a:lvl5pPr>
            <a:lvl6pPr marL="2743200" marR="0" lvl="5" indent="-317500" algn="ctr" rtl="0">
              <a:lnSpc>
                <a:spcPct val="100000"/>
              </a:lnSpc>
              <a:spcBef>
                <a:spcPts val="0"/>
              </a:spcBef>
              <a:spcAft>
                <a:spcPts val="0"/>
              </a:spcAft>
              <a:buClr>
                <a:schemeClr val="dk1"/>
              </a:buClr>
              <a:buSzPts val="1400"/>
              <a:buFont typeface="Golos Text"/>
              <a:buNone/>
              <a:defRPr sz="1400" b="0" i="0" u="none" strike="noStrike" cap="none">
                <a:solidFill>
                  <a:schemeClr val="dk1"/>
                </a:solidFill>
                <a:latin typeface="Golos Text"/>
                <a:ea typeface="Golos Text"/>
                <a:cs typeface="Golos Text"/>
                <a:sym typeface="Golos Text"/>
              </a:defRPr>
            </a:lvl6pPr>
            <a:lvl7pPr marL="3200400" marR="0" lvl="6" indent="-317500" algn="ctr" rtl="0">
              <a:lnSpc>
                <a:spcPct val="100000"/>
              </a:lnSpc>
              <a:spcBef>
                <a:spcPts val="0"/>
              </a:spcBef>
              <a:spcAft>
                <a:spcPts val="0"/>
              </a:spcAft>
              <a:buClr>
                <a:schemeClr val="dk1"/>
              </a:buClr>
              <a:buSzPts val="1400"/>
              <a:buFont typeface="Golos Text"/>
              <a:buNone/>
              <a:defRPr sz="1400" b="0" i="0" u="none" strike="noStrike" cap="none">
                <a:solidFill>
                  <a:schemeClr val="dk1"/>
                </a:solidFill>
                <a:latin typeface="Golos Text"/>
                <a:ea typeface="Golos Text"/>
                <a:cs typeface="Golos Text"/>
                <a:sym typeface="Golos Text"/>
              </a:defRPr>
            </a:lvl7pPr>
            <a:lvl8pPr marL="3657600" marR="0" lvl="7" indent="-317500" algn="ctr" rtl="0">
              <a:lnSpc>
                <a:spcPct val="100000"/>
              </a:lnSpc>
              <a:spcBef>
                <a:spcPts val="0"/>
              </a:spcBef>
              <a:spcAft>
                <a:spcPts val="0"/>
              </a:spcAft>
              <a:buClr>
                <a:schemeClr val="dk1"/>
              </a:buClr>
              <a:buSzPts val="1400"/>
              <a:buFont typeface="Golos Text"/>
              <a:buNone/>
              <a:defRPr sz="1400" b="0" i="0" u="none" strike="noStrike" cap="none">
                <a:solidFill>
                  <a:schemeClr val="dk1"/>
                </a:solidFill>
                <a:latin typeface="Golos Text"/>
                <a:ea typeface="Golos Text"/>
                <a:cs typeface="Golos Text"/>
                <a:sym typeface="Golos Text"/>
              </a:defRPr>
            </a:lvl8pPr>
            <a:lvl9pPr marL="4114800" marR="0" lvl="8" indent="-317500" algn="ctr" rtl="0">
              <a:lnSpc>
                <a:spcPct val="100000"/>
              </a:lnSpc>
              <a:spcBef>
                <a:spcPts val="0"/>
              </a:spcBef>
              <a:spcAft>
                <a:spcPts val="0"/>
              </a:spcAft>
              <a:buClr>
                <a:schemeClr val="dk1"/>
              </a:buClr>
              <a:buSzPts val="1400"/>
              <a:buFont typeface="Golos Text"/>
              <a:buNone/>
              <a:defRPr sz="1400" b="0" i="0" u="none" strike="noStrike" cap="none">
                <a:solidFill>
                  <a:schemeClr val="dk1"/>
                </a:solidFill>
                <a:latin typeface="Golos Text"/>
                <a:ea typeface="Golos Text"/>
                <a:cs typeface="Golos Text"/>
                <a:sym typeface="Golos Text"/>
              </a:defRPr>
            </a:lvl9pPr>
          </a:lstStyle>
          <a:p>
            <a:pPr marL="285750" indent="-285750">
              <a:buFont typeface="Arial" panose="020B0604020202020204" pitchFamily="34" charset="0"/>
              <a:buChar char="•"/>
            </a:pPr>
            <a:r>
              <a:rPr lang="en-US" dirty="0">
                <a:latin typeface="Barlow" panose="00000500000000000000" pitchFamily="2" charset="0"/>
              </a:rPr>
              <a:t>Do </a:t>
            </a:r>
            <a:r>
              <a:rPr lang="en-US" dirty="0" err="1">
                <a:latin typeface="Barlow" panose="00000500000000000000" pitchFamily="2" charset="0"/>
              </a:rPr>
              <a:t>hạn</a:t>
            </a:r>
            <a:r>
              <a:rPr lang="en-US" dirty="0">
                <a:latin typeface="Barlow" panose="00000500000000000000" pitchFamily="2" charset="0"/>
              </a:rPr>
              <a:t> </a:t>
            </a:r>
            <a:r>
              <a:rPr lang="en-US" dirty="0" err="1">
                <a:latin typeface="Barlow" panose="00000500000000000000" pitchFamily="2" charset="0"/>
              </a:rPr>
              <a:t>chế</a:t>
            </a:r>
            <a:r>
              <a:rPr lang="en-US" dirty="0">
                <a:latin typeface="Barlow" panose="00000500000000000000" pitchFamily="2" charset="0"/>
              </a:rPr>
              <a:t> </a:t>
            </a:r>
            <a:r>
              <a:rPr lang="en-US" dirty="0" err="1">
                <a:latin typeface="Barlow" panose="00000500000000000000" pitchFamily="2" charset="0"/>
              </a:rPr>
              <a:t>về</a:t>
            </a:r>
            <a:r>
              <a:rPr lang="en-US" dirty="0">
                <a:latin typeface="Barlow" panose="00000500000000000000" pitchFamily="2" charset="0"/>
              </a:rPr>
              <a:t> </a:t>
            </a:r>
            <a:r>
              <a:rPr lang="en-US" dirty="0" err="1">
                <a:latin typeface="Barlow" panose="00000500000000000000" pitchFamily="2" charset="0"/>
              </a:rPr>
              <a:t>thời</a:t>
            </a:r>
            <a:r>
              <a:rPr lang="en-US" dirty="0">
                <a:latin typeface="Barlow" panose="00000500000000000000" pitchFamily="2" charset="0"/>
              </a:rPr>
              <a:t> </a:t>
            </a:r>
            <a:r>
              <a:rPr lang="en-US" dirty="0" err="1">
                <a:latin typeface="Barlow" panose="00000500000000000000" pitchFamily="2" charset="0"/>
              </a:rPr>
              <a:t>gian</a:t>
            </a:r>
            <a:r>
              <a:rPr lang="en-US" dirty="0">
                <a:latin typeface="Barlow" panose="00000500000000000000" pitchFamily="2" charset="0"/>
              </a:rPr>
              <a:t> </a:t>
            </a:r>
            <a:r>
              <a:rPr lang="en-US" dirty="0" err="1">
                <a:latin typeface="Barlow" panose="00000500000000000000" pitchFamily="2" charset="0"/>
              </a:rPr>
              <a:t>và</a:t>
            </a:r>
            <a:r>
              <a:rPr lang="en-US" dirty="0">
                <a:latin typeface="Barlow" panose="00000500000000000000" pitchFamily="2" charset="0"/>
              </a:rPr>
              <a:t> </a:t>
            </a:r>
            <a:r>
              <a:rPr lang="en-US" dirty="0" err="1">
                <a:latin typeface="Barlow" panose="00000500000000000000" pitchFamily="2" charset="0"/>
              </a:rPr>
              <a:t>cơ</a:t>
            </a:r>
            <a:r>
              <a:rPr lang="en-US" dirty="0">
                <a:latin typeface="Barlow" panose="00000500000000000000" pitchFamily="2" charset="0"/>
              </a:rPr>
              <a:t> </a:t>
            </a:r>
            <a:r>
              <a:rPr lang="en-US" dirty="0" err="1">
                <a:latin typeface="Barlow" panose="00000500000000000000" pitchFamily="2" charset="0"/>
              </a:rPr>
              <a:t>sở</a:t>
            </a:r>
            <a:r>
              <a:rPr lang="en-US" dirty="0">
                <a:latin typeface="Barlow" panose="00000500000000000000" pitchFamily="2" charset="0"/>
              </a:rPr>
              <a:t> </a:t>
            </a:r>
            <a:r>
              <a:rPr lang="en-US" dirty="0" err="1">
                <a:latin typeface="Barlow" panose="00000500000000000000" pitchFamily="2" charset="0"/>
              </a:rPr>
              <a:t>hạ</a:t>
            </a:r>
            <a:r>
              <a:rPr lang="en-US" dirty="0">
                <a:latin typeface="Barlow" panose="00000500000000000000" pitchFamily="2" charset="0"/>
              </a:rPr>
              <a:t> </a:t>
            </a:r>
            <a:r>
              <a:rPr lang="en-US" dirty="0" err="1">
                <a:latin typeface="Barlow" panose="00000500000000000000" pitchFamily="2" charset="0"/>
              </a:rPr>
              <a:t>tầng</a:t>
            </a:r>
            <a:r>
              <a:rPr lang="en-US" dirty="0">
                <a:latin typeface="Barlow" panose="00000500000000000000" pitchFamily="2" charset="0"/>
              </a:rPr>
              <a:t> </a:t>
            </a:r>
            <a:r>
              <a:rPr lang="en-US" dirty="0" err="1">
                <a:latin typeface="Barlow" panose="00000500000000000000" pitchFamily="2" charset="0"/>
              </a:rPr>
              <a:t>nên</a:t>
            </a:r>
            <a:r>
              <a:rPr lang="en-US" dirty="0">
                <a:latin typeface="Barlow" panose="00000500000000000000" pitchFamily="2" charset="0"/>
              </a:rPr>
              <a:t> </a:t>
            </a:r>
            <a:r>
              <a:rPr lang="en-US" dirty="0" err="1">
                <a:latin typeface="Barlow" panose="00000500000000000000" pitchFamily="2" charset="0"/>
              </a:rPr>
              <a:t>chỉ</a:t>
            </a:r>
            <a:r>
              <a:rPr lang="en-US" dirty="0">
                <a:latin typeface="Barlow" panose="00000500000000000000" pitchFamily="2" charset="0"/>
              </a:rPr>
              <a:t> </a:t>
            </a:r>
            <a:r>
              <a:rPr lang="en-US" dirty="0" err="1">
                <a:latin typeface="Barlow" panose="00000500000000000000" pitchFamily="2" charset="0"/>
              </a:rPr>
              <a:t>huấn</a:t>
            </a:r>
            <a:r>
              <a:rPr lang="en-US" dirty="0">
                <a:latin typeface="Barlow" panose="00000500000000000000" pitchFamily="2" charset="0"/>
              </a:rPr>
              <a:t> </a:t>
            </a:r>
            <a:r>
              <a:rPr lang="en-US" dirty="0" err="1">
                <a:latin typeface="Barlow" panose="00000500000000000000" pitchFamily="2" charset="0"/>
              </a:rPr>
              <a:t>luyện</a:t>
            </a:r>
            <a:r>
              <a:rPr lang="en-US" dirty="0">
                <a:latin typeface="Barlow" panose="00000500000000000000" pitchFamily="2" charset="0"/>
              </a:rPr>
              <a:t> </a:t>
            </a:r>
            <a:r>
              <a:rPr lang="en-US" dirty="0" err="1">
                <a:latin typeface="Barlow" panose="00000500000000000000" pitchFamily="2" charset="0"/>
              </a:rPr>
              <a:t>được</a:t>
            </a:r>
            <a:r>
              <a:rPr lang="en-US" dirty="0">
                <a:latin typeface="Barlow" panose="00000500000000000000" pitchFamily="2" charset="0"/>
              </a:rPr>
              <a:t> </a:t>
            </a:r>
            <a:r>
              <a:rPr lang="en-US" dirty="0" err="1">
                <a:latin typeface="Barlow" panose="00000500000000000000" pitchFamily="2" charset="0"/>
              </a:rPr>
              <a:t>mô</a:t>
            </a:r>
            <a:r>
              <a:rPr lang="en-US" dirty="0">
                <a:latin typeface="Barlow" panose="00000500000000000000" pitchFamily="2" charset="0"/>
              </a:rPr>
              <a:t> </a:t>
            </a:r>
            <a:r>
              <a:rPr lang="en-US" dirty="0" err="1">
                <a:latin typeface="Barlow" panose="00000500000000000000" pitchFamily="2" charset="0"/>
              </a:rPr>
              <a:t>hình</a:t>
            </a:r>
            <a:r>
              <a:rPr lang="en-US" dirty="0">
                <a:latin typeface="Barlow" panose="00000500000000000000" pitchFamily="2" charset="0"/>
              </a:rPr>
              <a:t> </a:t>
            </a:r>
            <a:r>
              <a:rPr lang="en-US" dirty="0" err="1">
                <a:latin typeface="Barlow" panose="00000500000000000000" pitchFamily="2" charset="0"/>
              </a:rPr>
              <a:t>với</a:t>
            </a:r>
            <a:r>
              <a:rPr lang="en-US" dirty="0">
                <a:latin typeface="Barlow" panose="00000500000000000000" pitchFamily="2" charset="0"/>
              </a:rPr>
              <a:t> </a:t>
            </a:r>
            <a:r>
              <a:rPr lang="en-US" dirty="0" err="1">
                <a:latin typeface="Barlow" panose="00000500000000000000" pitchFamily="2" charset="0"/>
              </a:rPr>
              <a:t>các</a:t>
            </a:r>
            <a:r>
              <a:rPr lang="en-US" dirty="0">
                <a:latin typeface="Barlow" panose="00000500000000000000" pitchFamily="2" charset="0"/>
              </a:rPr>
              <a:t> </a:t>
            </a:r>
            <a:r>
              <a:rPr lang="en-US" dirty="0" err="1">
                <a:latin typeface="Barlow" panose="00000500000000000000" pitchFamily="2" charset="0"/>
              </a:rPr>
              <a:t>tập</a:t>
            </a:r>
            <a:r>
              <a:rPr lang="en-US" dirty="0">
                <a:latin typeface="Barlow" panose="00000500000000000000" pitchFamily="2" charset="0"/>
              </a:rPr>
              <a:t> </a:t>
            </a:r>
            <a:r>
              <a:rPr lang="en-US" dirty="0" err="1">
                <a:latin typeface="Barlow" panose="00000500000000000000" pitchFamily="2" charset="0"/>
              </a:rPr>
              <a:t>tham</a:t>
            </a:r>
            <a:r>
              <a:rPr lang="en-US" dirty="0">
                <a:latin typeface="Barlow" panose="00000500000000000000" pitchFamily="2" charset="0"/>
              </a:rPr>
              <a:t> </a:t>
            </a:r>
            <a:r>
              <a:rPr lang="en-US" dirty="0" err="1">
                <a:latin typeface="Barlow" panose="00000500000000000000" pitchFamily="2" charset="0"/>
              </a:rPr>
              <a:t>số</a:t>
            </a:r>
            <a:r>
              <a:rPr lang="en-US" dirty="0">
                <a:latin typeface="Barlow" panose="00000500000000000000" pitchFamily="2" charset="0"/>
              </a:rPr>
              <a:t> </a:t>
            </a:r>
            <a:r>
              <a:rPr lang="en-US" dirty="0" err="1">
                <a:latin typeface="Barlow" panose="00000500000000000000" pitchFamily="2" charset="0"/>
              </a:rPr>
              <a:t>nhỏ</a:t>
            </a:r>
            <a:endParaRPr lang="en-US" dirty="0">
              <a:latin typeface="Barlow" panose="00000500000000000000" pitchFamily="2" charset="0"/>
            </a:endParaRPr>
          </a:p>
          <a:p>
            <a:pPr marL="285750" indent="-285750">
              <a:buFont typeface="Arial" panose="020B0604020202020204" pitchFamily="34" charset="0"/>
              <a:buChar char="•"/>
            </a:pPr>
            <a:r>
              <a:rPr lang="en-US" dirty="0" err="1">
                <a:latin typeface="Barlow" panose="00000500000000000000" pitchFamily="2" charset="0"/>
              </a:rPr>
              <a:t>Chưa</a:t>
            </a:r>
            <a:r>
              <a:rPr lang="en-US" dirty="0">
                <a:latin typeface="Barlow" panose="00000500000000000000" pitchFamily="2" charset="0"/>
              </a:rPr>
              <a:t> </a:t>
            </a:r>
            <a:r>
              <a:rPr lang="en-US" dirty="0" err="1">
                <a:latin typeface="Barlow" panose="00000500000000000000" pitchFamily="2" charset="0"/>
              </a:rPr>
              <a:t>thể</a:t>
            </a:r>
            <a:r>
              <a:rPr lang="en-US" dirty="0">
                <a:latin typeface="Barlow" panose="00000500000000000000" pitchFamily="2" charset="0"/>
              </a:rPr>
              <a:t> </a:t>
            </a:r>
            <a:r>
              <a:rPr lang="en-US" dirty="0" err="1">
                <a:latin typeface="Barlow" panose="00000500000000000000" pitchFamily="2" charset="0"/>
              </a:rPr>
              <a:t>hiện</a:t>
            </a:r>
            <a:r>
              <a:rPr lang="en-US" dirty="0">
                <a:latin typeface="Barlow" panose="00000500000000000000" pitchFamily="2" charset="0"/>
              </a:rPr>
              <a:t> </a:t>
            </a:r>
            <a:r>
              <a:rPr lang="en-US" dirty="0" err="1">
                <a:latin typeface="Barlow" panose="00000500000000000000" pitchFamily="2" charset="0"/>
              </a:rPr>
              <a:t>được</a:t>
            </a:r>
            <a:r>
              <a:rPr lang="en-US" dirty="0">
                <a:latin typeface="Barlow" panose="00000500000000000000" pitchFamily="2" charset="0"/>
              </a:rPr>
              <a:t> </a:t>
            </a:r>
            <a:r>
              <a:rPr lang="en-US" dirty="0" err="1">
                <a:latin typeface="Barlow" panose="00000500000000000000" pitchFamily="2" charset="0"/>
              </a:rPr>
              <a:t>sự</a:t>
            </a:r>
            <a:r>
              <a:rPr lang="en-US" dirty="0">
                <a:latin typeface="Barlow" panose="00000500000000000000" pitchFamily="2" charset="0"/>
              </a:rPr>
              <a:t> </a:t>
            </a:r>
            <a:r>
              <a:rPr lang="en-US" dirty="0" err="1">
                <a:latin typeface="Barlow" panose="00000500000000000000" pitchFamily="2" charset="0"/>
              </a:rPr>
              <a:t>đáng</a:t>
            </a:r>
            <a:r>
              <a:rPr lang="en-US" dirty="0">
                <a:latin typeface="Barlow" panose="00000500000000000000" pitchFamily="2" charset="0"/>
              </a:rPr>
              <a:t> tin </a:t>
            </a:r>
            <a:r>
              <a:rPr lang="en-US" dirty="0" err="1">
                <a:latin typeface="Barlow" panose="00000500000000000000" pitchFamily="2" charset="0"/>
              </a:rPr>
              <a:t>cậy</a:t>
            </a:r>
            <a:r>
              <a:rPr lang="en-US" dirty="0">
                <a:latin typeface="Barlow" panose="00000500000000000000" pitchFamily="2" charset="0"/>
              </a:rPr>
              <a:t> </a:t>
            </a:r>
            <a:r>
              <a:rPr lang="en-US" dirty="0" err="1">
                <a:latin typeface="Barlow" panose="00000500000000000000" pitchFamily="2" charset="0"/>
              </a:rPr>
              <a:t>của</a:t>
            </a:r>
            <a:r>
              <a:rPr lang="en-US" dirty="0">
                <a:latin typeface="Barlow" panose="00000500000000000000" pitchFamily="2" charset="0"/>
              </a:rPr>
              <a:t> </a:t>
            </a:r>
            <a:r>
              <a:rPr lang="en-US" dirty="0" err="1">
                <a:latin typeface="Barlow" panose="00000500000000000000" pitchFamily="2" charset="0"/>
              </a:rPr>
              <a:t>mô</a:t>
            </a:r>
            <a:r>
              <a:rPr lang="en-US" dirty="0">
                <a:latin typeface="Barlow" panose="00000500000000000000" pitchFamily="2" charset="0"/>
              </a:rPr>
              <a:t> </a:t>
            </a:r>
            <a:r>
              <a:rPr lang="en-US" dirty="0" err="1">
                <a:latin typeface="Barlow" panose="00000500000000000000" pitchFamily="2" charset="0"/>
              </a:rPr>
              <a:t>hình</a:t>
            </a:r>
            <a:endParaRPr lang="en-US" dirty="0">
              <a:latin typeface="Barlow" panose="00000500000000000000" pitchFamily="2" charset="0"/>
            </a:endParaRPr>
          </a:p>
        </p:txBody>
      </p:sp>
      <p:sp>
        <p:nvSpPr>
          <p:cNvPr id="7" name="Subtitle 4">
            <a:extLst>
              <a:ext uri="{FF2B5EF4-FFF2-40B4-BE49-F238E27FC236}">
                <a16:creationId xmlns:a16="http://schemas.microsoft.com/office/drawing/2014/main" id="{2886A87D-E05F-8C9B-F242-BA3968C9EAD8}"/>
              </a:ext>
            </a:extLst>
          </p:cNvPr>
          <p:cNvSpPr txBox="1">
            <a:spLocks/>
          </p:cNvSpPr>
          <p:nvPr/>
        </p:nvSpPr>
        <p:spPr>
          <a:xfrm>
            <a:off x="715050" y="3363067"/>
            <a:ext cx="7713900" cy="428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Epilogue"/>
              <a:buNone/>
              <a:defRPr sz="1600" b="1" i="0" u="none" strike="noStrike" cap="none">
                <a:solidFill>
                  <a:schemeClr val="dk1"/>
                </a:solidFill>
                <a:latin typeface="Epilogue"/>
                <a:ea typeface="Epilogue"/>
                <a:cs typeface="Epilogue"/>
                <a:sym typeface="Epilogue"/>
              </a:defRPr>
            </a:lvl1pPr>
            <a:lvl2pPr marL="914400" marR="0" lvl="1" indent="-317500" algn="l" rtl="0">
              <a:lnSpc>
                <a:spcPct val="100000"/>
              </a:lnSpc>
              <a:spcBef>
                <a:spcPts val="0"/>
              </a:spcBef>
              <a:spcAft>
                <a:spcPts val="0"/>
              </a:spcAft>
              <a:buClr>
                <a:schemeClr val="dk1"/>
              </a:buClr>
              <a:buSzPts val="2400"/>
              <a:buFont typeface="Epilogue"/>
              <a:buNone/>
              <a:defRPr sz="2400" b="0" i="0" u="none" strike="noStrike" cap="none">
                <a:solidFill>
                  <a:schemeClr val="dk1"/>
                </a:solidFill>
                <a:latin typeface="Epilogue"/>
                <a:ea typeface="Epilogue"/>
                <a:cs typeface="Epilogue"/>
                <a:sym typeface="Epilogue"/>
              </a:defRPr>
            </a:lvl2pPr>
            <a:lvl3pPr marL="1371600" marR="0" lvl="2" indent="-317500" algn="l" rtl="0">
              <a:lnSpc>
                <a:spcPct val="100000"/>
              </a:lnSpc>
              <a:spcBef>
                <a:spcPts val="0"/>
              </a:spcBef>
              <a:spcAft>
                <a:spcPts val="0"/>
              </a:spcAft>
              <a:buClr>
                <a:schemeClr val="dk1"/>
              </a:buClr>
              <a:buSzPts val="2400"/>
              <a:buFont typeface="Epilogue"/>
              <a:buNone/>
              <a:defRPr sz="2400" b="0" i="0" u="none" strike="noStrike" cap="none">
                <a:solidFill>
                  <a:schemeClr val="dk1"/>
                </a:solidFill>
                <a:latin typeface="Epilogue"/>
                <a:ea typeface="Epilogue"/>
                <a:cs typeface="Epilogue"/>
                <a:sym typeface="Epilogue"/>
              </a:defRPr>
            </a:lvl3pPr>
            <a:lvl4pPr marL="1828800" marR="0" lvl="3" indent="-317500" algn="l" rtl="0">
              <a:lnSpc>
                <a:spcPct val="100000"/>
              </a:lnSpc>
              <a:spcBef>
                <a:spcPts val="0"/>
              </a:spcBef>
              <a:spcAft>
                <a:spcPts val="0"/>
              </a:spcAft>
              <a:buClr>
                <a:schemeClr val="dk1"/>
              </a:buClr>
              <a:buSzPts val="2400"/>
              <a:buFont typeface="Epilogue"/>
              <a:buNone/>
              <a:defRPr sz="2400" b="0" i="0" u="none" strike="noStrike" cap="none">
                <a:solidFill>
                  <a:schemeClr val="dk1"/>
                </a:solidFill>
                <a:latin typeface="Epilogue"/>
                <a:ea typeface="Epilogue"/>
                <a:cs typeface="Epilogue"/>
                <a:sym typeface="Epilogue"/>
              </a:defRPr>
            </a:lvl4pPr>
            <a:lvl5pPr marL="2286000" marR="0" lvl="4" indent="-317500" algn="l" rtl="0">
              <a:lnSpc>
                <a:spcPct val="100000"/>
              </a:lnSpc>
              <a:spcBef>
                <a:spcPts val="0"/>
              </a:spcBef>
              <a:spcAft>
                <a:spcPts val="0"/>
              </a:spcAft>
              <a:buClr>
                <a:schemeClr val="dk1"/>
              </a:buClr>
              <a:buSzPts val="2400"/>
              <a:buFont typeface="Epilogue"/>
              <a:buNone/>
              <a:defRPr sz="2400" b="0" i="0" u="none" strike="noStrike" cap="none">
                <a:solidFill>
                  <a:schemeClr val="dk1"/>
                </a:solidFill>
                <a:latin typeface="Epilogue"/>
                <a:ea typeface="Epilogue"/>
                <a:cs typeface="Epilogue"/>
                <a:sym typeface="Epilogue"/>
              </a:defRPr>
            </a:lvl5pPr>
            <a:lvl6pPr marL="2743200" marR="0" lvl="5" indent="-317500" algn="l" rtl="0">
              <a:lnSpc>
                <a:spcPct val="100000"/>
              </a:lnSpc>
              <a:spcBef>
                <a:spcPts val="0"/>
              </a:spcBef>
              <a:spcAft>
                <a:spcPts val="0"/>
              </a:spcAft>
              <a:buClr>
                <a:schemeClr val="dk1"/>
              </a:buClr>
              <a:buSzPts val="2400"/>
              <a:buFont typeface="Epilogue"/>
              <a:buNone/>
              <a:defRPr sz="2400" b="0" i="0" u="none" strike="noStrike" cap="none">
                <a:solidFill>
                  <a:schemeClr val="dk1"/>
                </a:solidFill>
                <a:latin typeface="Epilogue"/>
                <a:ea typeface="Epilogue"/>
                <a:cs typeface="Epilogue"/>
                <a:sym typeface="Epilogue"/>
              </a:defRPr>
            </a:lvl6pPr>
            <a:lvl7pPr marL="3200400" marR="0" lvl="6" indent="-317500" algn="l" rtl="0">
              <a:lnSpc>
                <a:spcPct val="100000"/>
              </a:lnSpc>
              <a:spcBef>
                <a:spcPts val="0"/>
              </a:spcBef>
              <a:spcAft>
                <a:spcPts val="0"/>
              </a:spcAft>
              <a:buClr>
                <a:schemeClr val="dk1"/>
              </a:buClr>
              <a:buSzPts val="2400"/>
              <a:buFont typeface="Epilogue"/>
              <a:buNone/>
              <a:defRPr sz="2400" b="0" i="0" u="none" strike="noStrike" cap="none">
                <a:solidFill>
                  <a:schemeClr val="dk1"/>
                </a:solidFill>
                <a:latin typeface="Epilogue"/>
                <a:ea typeface="Epilogue"/>
                <a:cs typeface="Epilogue"/>
                <a:sym typeface="Epilogue"/>
              </a:defRPr>
            </a:lvl7pPr>
            <a:lvl8pPr marL="3657600" marR="0" lvl="7" indent="-317500" algn="l" rtl="0">
              <a:lnSpc>
                <a:spcPct val="100000"/>
              </a:lnSpc>
              <a:spcBef>
                <a:spcPts val="0"/>
              </a:spcBef>
              <a:spcAft>
                <a:spcPts val="0"/>
              </a:spcAft>
              <a:buClr>
                <a:schemeClr val="dk1"/>
              </a:buClr>
              <a:buSzPts val="2400"/>
              <a:buFont typeface="Epilogue"/>
              <a:buNone/>
              <a:defRPr sz="2400" b="0" i="0" u="none" strike="noStrike" cap="none">
                <a:solidFill>
                  <a:schemeClr val="dk1"/>
                </a:solidFill>
                <a:latin typeface="Epilogue"/>
                <a:ea typeface="Epilogue"/>
                <a:cs typeface="Epilogue"/>
                <a:sym typeface="Epilogue"/>
              </a:defRPr>
            </a:lvl8pPr>
            <a:lvl9pPr marL="4114800" marR="0" lvl="8" indent="-317500" algn="l" rtl="0">
              <a:lnSpc>
                <a:spcPct val="100000"/>
              </a:lnSpc>
              <a:spcBef>
                <a:spcPts val="0"/>
              </a:spcBef>
              <a:spcAft>
                <a:spcPts val="0"/>
              </a:spcAft>
              <a:buClr>
                <a:schemeClr val="dk1"/>
              </a:buClr>
              <a:buSzPts val="2400"/>
              <a:buFont typeface="Epilogue"/>
              <a:buNone/>
              <a:defRPr sz="2400" b="0" i="0" u="none" strike="noStrike" cap="none">
                <a:solidFill>
                  <a:schemeClr val="dk1"/>
                </a:solidFill>
                <a:latin typeface="Epilogue"/>
                <a:ea typeface="Epilogue"/>
                <a:cs typeface="Epilogue"/>
                <a:sym typeface="Epilogue"/>
              </a:defRPr>
            </a:lvl9pPr>
          </a:lstStyle>
          <a:p>
            <a:r>
              <a:rPr lang="en-US" dirty="0"/>
              <a:t>Development</a:t>
            </a:r>
          </a:p>
        </p:txBody>
      </p:sp>
      <p:sp>
        <p:nvSpPr>
          <p:cNvPr id="8" name="Google Shape;346;p39">
            <a:extLst>
              <a:ext uri="{FF2B5EF4-FFF2-40B4-BE49-F238E27FC236}">
                <a16:creationId xmlns:a16="http://schemas.microsoft.com/office/drawing/2014/main" id="{07080B85-E5DF-AF19-850F-294B43958524}"/>
              </a:ext>
            </a:extLst>
          </p:cNvPr>
          <p:cNvSpPr txBox="1">
            <a:spLocks/>
          </p:cNvSpPr>
          <p:nvPr/>
        </p:nvSpPr>
        <p:spPr>
          <a:xfrm>
            <a:off x="536776" y="3743507"/>
            <a:ext cx="7977846" cy="9129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Golos Text"/>
              <a:buNone/>
              <a:defRPr sz="1400" b="0" i="0" u="none" strike="noStrike" cap="none">
                <a:solidFill>
                  <a:schemeClr val="dk1"/>
                </a:solidFill>
                <a:latin typeface="Golos Text"/>
                <a:ea typeface="Golos Text"/>
                <a:cs typeface="Golos Text"/>
                <a:sym typeface="Golos Text"/>
              </a:defRPr>
            </a:lvl1pPr>
            <a:lvl2pPr marL="914400" marR="0" lvl="1" indent="-317500" algn="ctr" rtl="0">
              <a:lnSpc>
                <a:spcPct val="100000"/>
              </a:lnSpc>
              <a:spcBef>
                <a:spcPts val="0"/>
              </a:spcBef>
              <a:spcAft>
                <a:spcPts val="0"/>
              </a:spcAft>
              <a:buClr>
                <a:schemeClr val="dk1"/>
              </a:buClr>
              <a:buSzPts val="1400"/>
              <a:buFont typeface="Golos Text"/>
              <a:buNone/>
              <a:defRPr sz="1400" b="0" i="0" u="none" strike="noStrike" cap="none">
                <a:solidFill>
                  <a:schemeClr val="dk1"/>
                </a:solidFill>
                <a:latin typeface="Golos Text"/>
                <a:ea typeface="Golos Text"/>
                <a:cs typeface="Golos Text"/>
                <a:sym typeface="Golos Text"/>
              </a:defRPr>
            </a:lvl2pPr>
            <a:lvl3pPr marL="1371600" marR="0" lvl="2" indent="-317500" algn="ctr" rtl="0">
              <a:lnSpc>
                <a:spcPct val="100000"/>
              </a:lnSpc>
              <a:spcBef>
                <a:spcPts val="0"/>
              </a:spcBef>
              <a:spcAft>
                <a:spcPts val="0"/>
              </a:spcAft>
              <a:buClr>
                <a:schemeClr val="dk1"/>
              </a:buClr>
              <a:buSzPts val="1400"/>
              <a:buFont typeface="Golos Text"/>
              <a:buNone/>
              <a:defRPr sz="1400" b="0" i="0" u="none" strike="noStrike" cap="none">
                <a:solidFill>
                  <a:schemeClr val="dk1"/>
                </a:solidFill>
                <a:latin typeface="Golos Text"/>
                <a:ea typeface="Golos Text"/>
                <a:cs typeface="Golos Text"/>
                <a:sym typeface="Golos Text"/>
              </a:defRPr>
            </a:lvl3pPr>
            <a:lvl4pPr marL="1828800" marR="0" lvl="3" indent="-317500" algn="ctr" rtl="0">
              <a:lnSpc>
                <a:spcPct val="100000"/>
              </a:lnSpc>
              <a:spcBef>
                <a:spcPts val="0"/>
              </a:spcBef>
              <a:spcAft>
                <a:spcPts val="0"/>
              </a:spcAft>
              <a:buClr>
                <a:schemeClr val="dk1"/>
              </a:buClr>
              <a:buSzPts val="1400"/>
              <a:buFont typeface="Golos Text"/>
              <a:buNone/>
              <a:defRPr sz="1400" b="0" i="0" u="none" strike="noStrike" cap="none">
                <a:solidFill>
                  <a:schemeClr val="dk1"/>
                </a:solidFill>
                <a:latin typeface="Golos Text"/>
                <a:ea typeface="Golos Text"/>
                <a:cs typeface="Golos Text"/>
                <a:sym typeface="Golos Text"/>
              </a:defRPr>
            </a:lvl4pPr>
            <a:lvl5pPr marL="2286000" marR="0" lvl="4" indent="-317500" algn="ctr" rtl="0">
              <a:lnSpc>
                <a:spcPct val="100000"/>
              </a:lnSpc>
              <a:spcBef>
                <a:spcPts val="0"/>
              </a:spcBef>
              <a:spcAft>
                <a:spcPts val="0"/>
              </a:spcAft>
              <a:buClr>
                <a:schemeClr val="dk1"/>
              </a:buClr>
              <a:buSzPts val="1400"/>
              <a:buFont typeface="Golos Text"/>
              <a:buNone/>
              <a:defRPr sz="1400" b="0" i="0" u="none" strike="noStrike" cap="none">
                <a:solidFill>
                  <a:schemeClr val="dk1"/>
                </a:solidFill>
                <a:latin typeface="Golos Text"/>
                <a:ea typeface="Golos Text"/>
                <a:cs typeface="Golos Text"/>
                <a:sym typeface="Golos Text"/>
              </a:defRPr>
            </a:lvl5pPr>
            <a:lvl6pPr marL="2743200" marR="0" lvl="5" indent="-317500" algn="ctr" rtl="0">
              <a:lnSpc>
                <a:spcPct val="100000"/>
              </a:lnSpc>
              <a:spcBef>
                <a:spcPts val="0"/>
              </a:spcBef>
              <a:spcAft>
                <a:spcPts val="0"/>
              </a:spcAft>
              <a:buClr>
                <a:schemeClr val="dk1"/>
              </a:buClr>
              <a:buSzPts val="1400"/>
              <a:buFont typeface="Golos Text"/>
              <a:buNone/>
              <a:defRPr sz="1400" b="0" i="0" u="none" strike="noStrike" cap="none">
                <a:solidFill>
                  <a:schemeClr val="dk1"/>
                </a:solidFill>
                <a:latin typeface="Golos Text"/>
                <a:ea typeface="Golos Text"/>
                <a:cs typeface="Golos Text"/>
                <a:sym typeface="Golos Text"/>
              </a:defRPr>
            </a:lvl6pPr>
            <a:lvl7pPr marL="3200400" marR="0" lvl="6" indent="-317500" algn="ctr" rtl="0">
              <a:lnSpc>
                <a:spcPct val="100000"/>
              </a:lnSpc>
              <a:spcBef>
                <a:spcPts val="0"/>
              </a:spcBef>
              <a:spcAft>
                <a:spcPts val="0"/>
              </a:spcAft>
              <a:buClr>
                <a:schemeClr val="dk1"/>
              </a:buClr>
              <a:buSzPts val="1400"/>
              <a:buFont typeface="Golos Text"/>
              <a:buNone/>
              <a:defRPr sz="1400" b="0" i="0" u="none" strike="noStrike" cap="none">
                <a:solidFill>
                  <a:schemeClr val="dk1"/>
                </a:solidFill>
                <a:latin typeface="Golos Text"/>
                <a:ea typeface="Golos Text"/>
                <a:cs typeface="Golos Text"/>
                <a:sym typeface="Golos Text"/>
              </a:defRPr>
            </a:lvl7pPr>
            <a:lvl8pPr marL="3657600" marR="0" lvl="7" indent="-317500" algn="ctr" rtl="0">
              <a:lnSpc>
                <a:spcPct val="100000"/>
              </a:lnSpc>
              <a:spcBef>
                <a:spcPts val="0"/>
              </a:spcBef>
              <a:spcAft>
                <a:spcPts val="0"/>
              </a:spcAft>
              <a:buClr>
                <a:schemeClr val="dk1"/>
              </a:buClr>
              <a:buSzPts val="1400"/>
              <a:buFont typeface="Golos Text"/>
              <a:buNone/>
              <a:defRPr sz="1400" b="0" i="0" u="none" strike="noStrike" cap="none">
                <a:solidFill>
                  <a:schemeClr val="dk1"/>
                </a:solidFill>
                <a:latin typeface="Golos Text"/>
                <a:ea typeface="Golos Text"/>
                <a:cs typeface="Golos Text"/>
                <a:sym typeface="Golos Text"/>
              </a:defRPr>
            </a:lvl8pPr>
            <a:lvl9pPr marL="4114800" marR="0" lvl="8" indent="-317500" algn="ctr" rtl="0">
              <a:lnSpc>
                <a:spcPct val="100000"/>
              </a:lnSpc>
              <a:spcBef>
                <a:spcPts val="0"/>
              </a:spcBef>
              <a:spcAft>
                <a:spcPts val="0"/>
              </a:spcAft>
              <a:buClr>
                <a:schemeClr val="dk1"/>
              </a:buClr>
              <a:buSzPts val="1400"/>
              <a:buFont typeface="Golos Text"/>
              <a:buNone/>
              <a:defRPr sz="1400" b="0" i="0" u="none" strike="noStrike" cap="none">
                <a:solidFill>
                  <a:schemeClr val="dk1"/>
                </a:solidFill>
                <a:latin typeface="Golos Text"/>
                <a:ea typeface="Golos Text"/>
                <a:cs typeface="Golos Text"/>
                <a:sym typeface="Golos Text"/>
              </a:defRPr>
            </a:lvl9pPr>
          </a:lstStyle>
          <a:p>
            <a:pPr marL="285750" indent="-285750">
              <a:buFont typeface="Arial" panose="020B0604020202020204" pitchFamily="34" charset="0"/>
              <a:buChar char="•"/>
            </a:pPr>
            <a:r>
              <a:rPr lang="en-US" dirty="0" err="1">
                <a:latin typeface="Barlow" panose="00000500000000000000" pitchFamily="2" charset="0"/>
              </a:rPr>
              <a:t>Tập</a:t>
            </a:r>
            <a:r>
              <a:rPr lang="en-US" dirty="0">
                <a:latin typeface="Barlow" panose="00000500000000000000" pitchFamily="2" charset="0"/>
              </a:rPr>
              <a:t> </a:t>
            </a:r>
            <a:r>
              <a:rPr lang="en-US" dirty="0" err="1">
                <a:latin typeface="Barlow" panose="00000500000000000000" pitchFamily="2" charset="0"/>
              </a:rPr>
              <a:t>trung</a:t>
            </a:r>
            <a:r>
              <a:rPr lang="en-US" dirty="0">
                <a:latin typeface="Barlow" panose="00000500000000000000" pitchFamily="2" charset="0"/>
              </a:rPr>
              <a:t> </a:t>
            </a:r>
            <a:r>
              <a:rPr lang="en-US" dirty="0" err="1">
                <a:latin typeface="Barlow" panose="00000500000000000000" pitchFamily="2" charset="0"/>
              </a:rPr>
              <a:t>cải</a:t>
            </a:r>
            <a:r>
              <a:rPr lang="en-US" dirty="0">
                <a:latin typeface="Barlow" panose="00000500000000000000" pitchFamily="2" charset="0"/>
              </a:rPr>
              <a:t> </a:t>
            </a:r>
            <a:r>
              <a:rPr lang="en-US" dirty="0" err="1">
                <a:latin typeface="Barlow" panose="00000500000000000000" pitchFamily="2" charset="0"/>
              </a:rPr>
              <a:t>thiện</a:t>
            </a:r>
            <a:r>
              <a:rPr lang="en-US" dirty="0">
                <a:latin typeface="Barlow" panose="00000500000000000000" pitchFamily="2" charset="0"/>
              </a:rPr>
              <a:t> </a:t>
            </a:r>
            <a:r>
              <a:rPr lang="en-US" dirty="0" err="1">
                <a:latin typeface="Barlow" panose="00000500000000000000" pitchFamily="2" charset="0"/>
              </a:rPr>
              <a:t>chất</a:t>
            </a:r>
            <a:r>
              <a:rPr lang="en-US" dirty="0">
                <a:latin typeface="Barlow" panose="00000500000000000000" pitchFamily="2" charset="0"/>
              </a:rPr>
              <a:t> </a:t>
            </a:r>
            <a:r>
              <a:rPr lang="en-US" dirty="0" err="1">
                <a:latin typeface="Barlow" panose="00000500000000000000" pitchFamily="2" charset="0"/>
              </a:rPr>
              <a:t>lượng</a:t>
            </a:r>
            <a:r>
              <a:rPr lang="en-US" dirty="0">
                <a:latin typeface="Barlow" panose="00000500000000000000" pitchFamily="2" charset="0"/>
              </a:rPr>
              <a:t> </a:t>
            </a:r>
            <a:r>
              <a:rPr lang="en-US" dirty="0" err="1">
                <a:latin typeface="Barlow" panose="00000500000000000000" pitchFamily="2" charset="0"/>
              </a:rPr>
              <a:t>dữ</a:t>
            </a:r>
            <a:r>
              <a:rPr lang="en-US" dirty="0">
                <a:latin typeface="Barlow" panose="00000500000000000000" pitchFamily="2" charset="0"/>
              </a:rPr>
              <a:t> </a:t>
            </a:r>
            <a:r>
              <a:rPr lang="en-US" dirty="0" err="1">
                <a:latin typeface="Barlow" panose="00000500000000000000" pitchFamily="2" charset="0"/>
              </a:rPr>
              <a:t>liệu</a:t>
            </a:r>
            <a:r>
              <a:rPr lang="en-US" dirty="0">
                <a:latin typeface="Barlow" panose="00000500000000000000" pitchFamily="2" charset="0"/>
              </a:rPr>
              <a:t>, </a:t>
            </a:r>
            <a:r>
              <a:rPr lang="en-US" dirty="0" err="1">
                <a:latin typeface="Barlow" panose="00000500000000000000" pitchFamily="2" charset="0"/>
              </a:rPr>
              <a:t>chạy</a:t>
            </a:r>
            <a:r>
              <a:rPr lang="en-US" dirty="0">
                <a:latin typeface="Barlow" panose="00000500000000000000" pitchFamily="2" charset="0"/>
              </a:rPr>
              <a:t> </a:t>
            </a:r>
            <a:r>
              <a:rPr lang="en-US" dirty="0" err="1">
                <a:latin typeface="Barlow" panose="00000500000000000000" pitchFamily="2" charset="0"/>
              </a:rPr>
              <a:t>mô</a:t>
            </a:r>
            <a:r>
              <a:rPr lang="en-US" dirty="0">
                <a:latin typeface="Barlow" panose="00000500000000000000" pitchFamily="2" charset="0"/>
              </a:rPr>
              <a:t> </a:t>
            </a:r>
            <a:r>
              <a:rPr lang="en-US" dirty="0" err="1">
                <a:latin typeface="Barlow" panose="00000500000000000000" pitchFamily="2" charset="0"/>
              </a:rPr>
              <a:t>hình</a:t>
            </a:r>
            <a:r>
              <a:rPr lang="en-US" dirty="0">
                <a:latin typeface="Barlow" panose="00000500000000000000" pitchFamily="2" charset="0"/>
              </a:rPr>
              <a:t> </a:t>
            </a:r>
            <a:r>
              <a:rPr lang="en-US" dirty="0" err="1">
                <a:latin typeface="Barlow" panose="00000500000000000000" pitchFamily="2" charset="0"/>
              </a:rPr>
              <a:t>với</a:t>
            </a:r>
            <a:r>
              <a:rPr lang="en-US" dirty="0">
                <a:latin typeface="Barlow" panose="00000500000000000000" pitchFamily="2" charset="0"/>
              </a:rPr>
              <a:t> </a:t>
            </a:r>
            <a:r>
              <a:rPr lang="en-US" dirty="0" err="1">
                <a:latin typeface="Barlow" panose="00000500000000000000" pitchFamily="2" charset="0"/>
              </a:rPr>
              <a:t>tham</a:t>
            </a:r>
            <a:r>
              <a:rPr lang="en-US" dirty="0">
                <a:latin typeface="Barlow" panose="00000500000000000000" pitchFamily="2" charset="0"/>
              </a:rPr>
              <a:t> </a:t>
            </a:r>
            <a:r>
              <a:rPr lang="en-US" dirty="0" err="1">
                <a:latin typeface="Barlow" panose="00000500000000000000" pitchFamily="2" charset="0"/>
              </a:rPr>
              <a:t>số</a:t>
            </a:r>
            <a:r>
              <a:rPr lang="en-US" dirty="0">
                <a:latin typeface="Barlow" panose="00000500000000000000" pitchFamily="2" charset="0"/>
              </a:rPr>
              <a:t> </a:t>
            </a:r>
            <a:r>
              <a:rPr lang="en-US" dirty="0" err="1">
                <a:latin typeface="Barlow" panose="00000500000000000000" pitchFamily="2" charset="0"/>
              </a:rPr>
              <a:t>lớn</a:t>
            </a:r>
            <a:r>
              <a:rPr lang="en-US" dirty="0">
                <a:latin typeface="Barlow" panose="00000500000000000000" pitchFamily="2" charset="0"/>
              </a:rPr>
              <a:t> </a:t>
            </a:r>
            <a:r>
              <a:rPr lang="en-US" dirty="0" err="1">
                <a:latin typeface="Barlow" panose="00000500000000000000" pitchFamily="2" charset="0"/>
              </a:rPr>
              <a:t>hơn</a:t>
            </a:r>
            <a:r>
              <a:rPr lang="en-US" dirty="0">
                <a:latin typeface="Barlow" panose="00000500000000000000" pitchFamily="2" charset="0"/>
              </a:rPr>
              <a:t> </a:t>
            </a:r>
            <a:r>
              <a:rPr lang="en-US" dirty="0" err="1">
                <a:latin typeface="Barlow" panose="00000500000000000000" pitchFamily="2" charset="0"/>
              </a:rPr>
              <a:t>để</a:t>
            </a:r>
            <a:r>
              <a:rPr lang="en-US" dirty="0">
                <a:latin typeface="Barlow" panose="00000500000000000000" pitchFamily="2" charset="0"/>
              </a:rPr>
              <a:t> </a:t>
            </a:r>
            <a:r>
              <a:rPr lang="en-US" dirty="0" err="1">
                <a:latin typeface="Barlow" panose="00000500000000000000" pitchFamily="2" charset="0"/>
              </a:rPr>
              <a:t>đem</a:t>
            </a:r>
            <a:r>
              <a:rPr lang="en-US" dirty="0">
                <a:latin typeface="Barlow" panose="00000500000000000000" pitchFamily="2" charset="0"/>
              </a:rPr>
              <a:t> </a:t>
            </a:r>
            <a:r>
              <a:rPr lang="en-US" dirty="0" err="1">
                <a:latin typeface="Barlow" panose="00000500000000000000" pitchFamily="2" charset="0"/>
              </a:rPr>
              <a:t>lại</a:t>
            </a:r>
            <a:r>
              <a:rPr lang="en-US" dirty="0">
                <a:latin typeface="Barlow" panose="00000500000000000000" pitchFamily="2" charset="0"/>
              </a:rPr>
              <a:t> </a:t>
            </a:r>
            <a:r>
              <a:rPr lang="en-US" dirty="0" err="1">
                <a:latin typeface="Barlow" panose="00000500000000000000" pitchFamily="2" charset="0"/>
              </a:rPr>
              <a:t>kết</a:t>
            </a:r>
            <a:r>
              <a:rPr lang="en-US" dirty="0">
                <a:latin typeface="Barlow" panose="00000500000000000000" pitchFamily="2" charset="0"/>
              </a:rPr>
              <a:t> </a:t>
            </a:r>
            <a:r>
              <a:rPr lang="en-US" dirty="0" err="1">
                <a:latin typeface="Barlow" panose="00000500000000000000" pitchFamily="2" charset="0"/>
              </a:rPr>
              <a:t>quả</a:t>
            </a:r>
            <a:r>
              <a:rPr lang="en-US" dirty="0">
                <a:latin typeface="Barlow" panose="00000500000000000000" pitchFamily="2" charset="0"/>
              </a:rPr>
              <a:t> </a:t>
            </a:r>
            <a:r>
              <a:rPr lang="en-US" dirty="0" err="1">
                <a:latin typeface="Barlow" panose="00000500000000000000" pitchFamily="2" charset="0"/>
              </a:rPr>
              <a:t>chính</a:t>
            </a:r>
            <a:r>
              <a:rPr lang="en-US" dirty="0">
                <a:latin typeface="Barlow" panose="00000500000000000000" pitchFamily="2" charset="0"/>
              </a:rPr>
              <a:t> </a:t>
            </a:r>
            <a:r>
              <a:rPr lang="en-US" dirty="0" err="1">
                <a:latin typeface="Barlow" panose="00000500000000000000" pitchFamily="2" charset="0"/>
              </a:rPr>
              <a:t>xác</a:t>
            </a:r>
            <a:r>
              <a:rPr lang="en-US" dirty="0">
                <a:latin typeface="Barlow" panose="00000500000000000000" pitchFamily="2" charset="0"/>
              </a:rPr>
              <a:t> </a:t>
            </a:r>
            <a:r>
              <a:rPr lang="en-US" dirty="0" err="1">
                <a:latin typeface="Barlow" panose="00000500000000000000" pitchFamily="2" charset="0"/>
              </a:rPr>
              <a:t>hơn</a:t>
            </a:r>
            <a:endParaRPr lang="en-US" dirty="0">
              <a:latin typeface="Barlow" panose="00000500000000000000" pitchFamily="2" charset="0"/>
            </a:endParaRPr>
          </a:p>
          <a:p>
            <a:pPr marL="285750" indent="-285750">
              <a:buFont typeface="Arial" panose="020B0604020202020204" pitchFamily="34" charset="0"/>
              <a:buChar char="•"/>
            </a:pPr>
            <a:r>
              <a:rPr lang="en-US" dirty="0" err="1">
                <a:latin typeface="Barlow" panose="00000500000000000000" pitchFamily="2" charset="0"/>
              </a:rPr>
              <a:t>Dự</a:t>
            </a:r>
            <a:r>
              <a:rPr lang="en-US" dirty="0">
                <a:latin typeface="Barlow" panose="00000500000000000000" pitchFamily="2" charset="0"/>
              </a:rPr>
              <a:t> </a:t>
            </a:r>
            <a:r>
              <a:rPr lang="en-US" dirty="0" err="1">
                <a:latin typeface="Barlow" panose="00000500000000000000" pitchFamily="2" charset="0"/>
              </a:rPr>
              <a:t>định</a:t>
            </a:r>
            <a:r>
              <a:rPr lang="en-US" dirty="0">
                <a:latin typeface="Barlow" panose="00000500000000000000" pitchFamily="2" charset="0"/>
              </a:rPr>
              <a:t> </a:t>
            </a:r>
            <a:r>
              <a:rPr lang="en-US" dirty="0" err="1">
                <a:latin typeface="Barlow" panose="00000500000000000000" pitchFamily="2" charset="0"/>
              </a:rPr>
              <a:t>xây</a:t>
            </a:r>
            <a:r>
              <a:rPr lang="en-US" dirty="0">
                <a:latin typeface="Barlow" panose="00000500000000000000" pitchFamily="2" charset="0"/>
              </a:rPr>
              <a:t> </a:t>
            </a:r>
            <a:r>
              <a:rPr lang="en-US" dirty="0" err="1">
                <a:latin typeface="Barlow" panose="00000500000000000000" pitchFamily="2" charset="0"/>
              </a:rPr>
              <a:t>dựng</a:t>
            </a:r>
            <a:r>
              <a:rPr lang="en-US" dirty="0">
                <a:latin typeface="Barlow" panose="00000500000000000000" pitchFamily="2" charset="0"/>
              </a:rPr>
              <a:t> </a:t>
            </a:r>
            <a:r>
              <a:rPr lang="en-US" dirty="0" err="1">
                <a:latin typeface="Barlow" panose="00000500000000000000" pitchFamily="2" charset="0"/>
              </a:rPr>
              <a:t>mô</a:t>
            </a:r>
            <a:r>
              <a:rPr lang="en-US" dirty="0">
                <a:latin typeface="Barlow" panose="00000500000000000000" pitchFamily="2" charset="0"/>
              </a:rPr>
              <a:t> </a:t>
            </a:r>
            <a:r>
              <a:rPr lang="en-US" dirty="0" err="1">
                <a:latin typeface="Barlow" panose="00000500000000000000" pitchFamily="2" charset="0"/>
              </a:rPr>
              <a:t>hình</a:t>
            </a:r>
            <a:r>
              <a:rPr lang="en-US" dirty="0">
                <a:latin typeface="Barlow" panose="00000500000000000000" pitchFamily="2" charset="0"/>
              </a:rPr>
              <a:t> Seq2Seq </a:t>
            </a:r>
            <a:r>
              <a:rPr lang="en-US" dirty="0" err="1">
                <a:latin typeface="Barlow" panose="00000500000000000000" pitchFamily="2" charset="0"/>
              </a:rPr>
              <a:t>và</a:t>
            </a:r>
            <a:r>
              <a:rPr lang="en-US" dirty="0">
                <a:latin typeface="Barlow" panose="00000500000000000000" pitchFamily="2" charset="0"/>
              </a:rPr>
              <a:t> Transformer </a:t>
            </a:r>
            <a:r>
              <a:rPr lang="en-US" dirty="0" err="1">
                <a:latin typeface="Barlow" panose="00000500000000000000" pitchFamily="2" charset="0"/>
              </a:rPr>
              <a:t>trên</a:t>
            </a:r>
            <a:r>
              <a:rPr lang="en-US" dirty="0">
                <a:latin typeface="Barlow" panose="00000500000000000000" pitchFamily="2" charset="0"/>
              </a:rPr>
              <a:t> </a:t>
            </a:r>
            <a:r>
              <a:rPr lang="en-US" dirty="0" err="1">
                <a:latin typeface="Barlow" panose="00000500000000000000" pitchFamily="2" charset="0"/>
              </a:rPr>
              <a:t>tập</a:t>
            </a:r>
            <a:r>
              <a:rPr lang="en-US" dirty="0">
                <a:latin typeface="Barlow" panose="00000500000000000000" pitchFamily="2" charset="0"/>
              </a:rPr>
              <a:t> </a:t>
            </a:r>
            <a:r>
              <a:rPr lang="en-US" dirty="0" err="1">
                <a:latin typeface="Barlow" panose="00000500000000000000" pitchFamily="2" charset="0"/>
              </a:rPr>
              <a:t>dữ</a:t>
            </a:r>
            <a:r>
              <a:rPr lang="en-US" dirty="0">
                <a:latin typeface="Barlow" panose="00000500000000000000" pitchFamily="2" charset="0"/>
              </a:rPr>
              <a:t> </a:t>
            </a:r>
            <a:r>
              <a:rPr lang="en-US" dirty="0" err="1">
                <a:latin typeface="Barlow" panose="00000500000000000000" pitchFamily="2" charset="0"/>
              </a:rPr>
              <a:t>liệu</a:t>
            </a:r>
            <a:r>
              <a:rPr lang="en-US" dirty="0">
                <a:latin typeface="Barlow" panose="00000500000000000000" pitchFamily="2" charset="0"/>
              </a:rPr>
              <a:t> </a:t>
            </a:r>
            <a:r>
              <a:rPr lang="en-US" dirty="0" err="1">
                <a:latin typeface="Barlow" panose="00000500000000000000" pitchFamily="2" charset="0"/>
              </a:rPr>
              <a:t>này</a:t>
            </a:r>
            <a:r>
              <a:rPr lang="en-US" dirty="0">
                <a:latin typeface="Barlow" panose="00000500000000000000" pitchFamily="2" charset="0"/>
              </a:rPr>
              <a:t> </a:t>
            </a:r>
            <a:r>
              <a:rPr lang="en-US" dirty="0" err="1">
                <a:latin typeface="Barlow" panose="00000500000000000000" pitchFamily="2" charset="0"/>
              </a:rPr>
              <a:t>để</a:t>
            </a:r>
            <a:r>
              <a:rPr lang="en-US" dirty="0">
                <a:latin typeface="Barlow" panose="00000500000000000000" pitchFamily="2" charset="0"/>
              </a:rPr>
              <a:t> so </a:t>
            </a:r>
            <a:r>
              <a:rPr lang="en-US" dirty="0" err="1">
                <a:latin typeface="Barlow" panose="00000500000000000000" pitchFamily="2" charset="0"/>
              </a:rPr>
              <a:t>sánh</a:t>
            </a:r>
            <a:r>
              <a:rPr lang="en-US" dirty="0">
                <a:latin typeface="Barlow" panose="00000500000000000000" pitchFamily="2" charset="0"/>
              </a:rPr>
              <a:t>, </a:t>
            </a:r>
            <a:r>
              <a:rPr lang="en-US" dirty="0" err="1">
                <a:latin typeface="Barlow" panose="00000500000000000000" pitchFamily="2" charset="0"/>
              </a:rPr>
              <a:t>làm</a:t>
            </a:r>
            <a:r>
              <a:rPr lang="en-US" dirty="0">
                <a:latin typeface="Barlow" panose="00000500000000000000" pitchFamily="2" charset="0"/>
              </a:rPr>
              <a:t> </a:t>
            </a:r>
            <a:r>
              <a:rPr lang="en-US" dirty="0" err="1">
                <a:latin typeface="Barlow" panose="00000500000000000000" pitchFamily="2" charset="0"/>
              </a:rPr>
              <a:t>rõ</a:t>
            </a:r>
            <a:r>
              <a:rPr lang="en-US" dirty="0">
                <a:latin typeface="Barlow" panose="00000500000000000000" pitchFamily="2" charset="0"/>
              </a:rPr>
              <a:t> </a:t>
            </a:r>
            <a:r>
              <a:rPr lang="en-US" dirty="0" err="1">
                <a:latin typeface="Barlow" panose="00000500000000000000" pitchFamily="2" charset="0"/>
              </a:rPr>
              <a:t>ưu</a:t>
            </a:r>
            <a:r>
              <a:rPr lang="en-US" dirty="0">
                <a:latin typeface="Barlow" panose="00000500000000000000" pitchFamily="2" charset="0"/>
              </a:rPr>
              <a:t> </a:t>
            </a:r>
            <a:r>
              <a:rPr lang="en-US" dirty="0" err="1">
                <a:latin typeface="Barlow" panose="00000500000000000000" pitchFamily="2" charset="0"/>
              </a:rPr>
              <a:t>và</a:t>
            </a:r>
            <a:r>
              <a:rPr lang="en-US" dirty="0">
                <a:latin typeface="Barlow" panose="00000500000000000000" pitchFamily="2" charset="0"/>
              </a:rPr>
              <a:t> </a:t>
            </a:r>
            <a:r>
              <a:rPr lang="en-US" dirty="0" err="1">
                <a:latin typeface="Barlow" panose="00000500000000000000" pitchFamily="2" charset="0"/>
              </a:rPr>
              <a:t>nhược</a:t>
            </a:r>
            <a:r>
              <a:rPr lang="en-US" dirty="0">
                <a:latin typeface="Barlow" panose="00000500000000000000" pitchFamily="2" charset="0"/>
              </a:rPr>
              <a:t> </a:t>
            </a:r>
            <a:r>
              <a:rPr lang="en-US" dirty="0" err="1">
                <a:latin typeface="Barlow" panose="00000500000000000000" pitchFamily="2" charset="0"/>
              </a:rPr>
              <a:t>điểm</a:t>
            </a:r>
            <a:r>
              <a:rPr lang="en-US" dirty="0">
                <a:latin typeface="Barlow" panose="00000500000000000000" pitchFamily="2" charset="0"/>
              </a:rPr>
              <a:t> </a:t>
            </a:r>
            <a:r>
              <a:rPr lang="en-US" dirty="0" err="1">
                <a:latin typeface="Barlow" panose="00000500000000000000" pitchFamily="2" charset="0"/>
              </a:rPr>
              <a:t>của</a:t>
            </a:r>
            <a:r>
              <a:rPr lang="en-US" dirty="0">
                <a:latin typeface="Barlow" panose="00000500000000000000" pitchFamily="2" charset="0"/>
              </a:rPr>
              <a:t> </a:t>
            </a:r>
            <a:r>
              <a:rPr lang="en-US" dirty="0" err="1">
                <a:latin typeface="Barlow" panose="00000500000000000000" pitchFamily="2" charset="0"/>
              </a:rPr>
              <a:t>các</a:t>
            </a:r>
            <a:r>
              <a:rPr lang="en-US" dirty="0">
                <a:latin typeface="Barlow" panose="00000500000000000000" pitchFamily="2" charset="0"/>
              </a:rPr>
              <a:t> </a:t>
            </a:r>
            <a:r>
              <a:rPr lang="en-US" dirty="0" err="1">
                <a:latin typeface="Barlow" panose="00000500000000000000" pitchFamily="2" charset="0"/>
              </a:rPr>
              <a:t>mô</a:t>
            </a:r>
            <a:r>
              <a:rPr lang="en-US" dirty="0">
                <a:latin typeface="Barlow" panose="00000500000000000000" pitchFamily="2" charset="0"/>
              </a:rPr>
              <a:t> </a:t>
            </a:r>
            <a:r>
              <a:rPr lang="en-US" dirty="0" err="1">
                <a:latin typeface="Barlow" panose="00000500000000000000" pitchFamily="2" charset="0"/>
              </a:rPr>
              <a:t>hình</a:t>
            </a:r>
            <a:endParaRPr lang="en-US" dirty="0">
              <a:latin typeface="Barlow" panose="00000500000000000000" pitchFamily="2" charset="0"/>
            </a:endParaRPr>
          </a:p>
        </p:txBody>
      </p:sp>
    </p:spTree>
    <p:extLst>
      <p:ext uri="{BB962C8B-B14F-4D97-AF65-F5344CB8AC3E}">
        <p14:creationId xmlns:p14="http://schemas.microsoft.com/office/powerpoint/2010/main" val="1725838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6"/>
          <p:cNvSpPr txBox="1">
            <a:spLocks noGrp="1"/>
          </p:cNvSpPr>
          <p:nvPr>
            <p:ph type="title"/>
          </p:nvPr>
        </p:nvSpPr>
        <p:spPr>
          <a:xfrm>
            <a:off x="715000" y="1557165"/>
            <a:ext cx="1213200" cy="38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Chapter 1</a:t>
            </a:r>
            <a:endParaRPr/>
          </a:p>
        </p:txBody>
      </p:sp>
      <p:sp>
        <p:nvSpPr>
          <p:cNvPr id="267" name="Google Shape;267;p36"/>
          <p:cNvSpPr txBox="1">
            <a:spLocks noGrp="1"/>
          </p:cNvSpPr>
          <p:nvPr>
            <p:ph type="subTitle" idx="1"/>
          </p:nvPr>
        </p:nvSpPr>
        <p:spPr>
          <a:xfrm>
            <a:off x="6222025" y="1557165"/>
            <a:ext cx="2206800" cy="381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Introduction</a:t>
            </a:r>
            <a:endParaRPr dirty="0"/>
          </a:p>
        </p:txBody>
      </p:sp>
      <p:sp>
        <p:nvSpPr>
          <p:cNvPr id="268" name="Google Shape;268;p36"/>
          <p:cNvSpPr txBox="1">
            <a:spLocks noGrp="1"/>
          </p:cNvSpPr>
          <p:nvPr>
            <p:ph type="title" idx="2"/>
          </p:nvPr>
        </p:nvSpPr>
        <p:spPr>
          <a:xfrm>
            <a:off x="715100" y="535000"/>
            <a:ext cx="77139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269" name="Google Shape;269;p36"/>
          <p:cNvSpPr txBox="1">
            <a:spLocks noGrp="1"/>
          </p:cNvSpPr>
          <p:nvPr>
            <p:ph type="title" idx="3"/>
          </p:nvPr>
        </p:nvSpPr>
        <p:spPr>
          <a:xfrm>
            <a:off x="715000" y="1938624"/>
            <a:ext cx="1213200" cy="38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Chapter 2</a:t>
            </a:r>
            <a:endParaRPr/>
          </a:p>
        </p:txBody>
      </p:sp>
      <p:sp>
        <p:nvSpPr>
          <p:cNvPr id="270" name="Google Shape;270;p36"/>
          <p:cNvSpPr txBox="1">
            <a:spLocks noGrp="1"/>
          </p:cNvSpPr>
          <p:nvPr>
            <p:ph type="subTitle" idx="4"/>
          </p:nvPr>
        </p:nvSpPr>
        <p:spPr>
          <a:xfrm>
            <a:off x="5170350" y="1938624"/>
            <a:ext cx="3258600" cy="381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Dataset</a:t>
            </a:r>
            <a:endParaRPr dirty="0"/>
          </a:p>
        </p:txBody>
      </p:sp>
      <p:sp>
        <p:nvSpPr>
          <p:cNvPr id="271" name="Google Shape;271;p36"/>
          <p:cNvSpPr txBox="1">
            <a:spLocks noGrp="1"/>
          </p:cNvSpPr>
          <p:nvPr>
            <p:ph type="title" idx="5"/>
          </p:nvPr>
        </p:nvSpPr>
        <p:spPr>
          <a:xfrm>
            <a:off x="715000" y="2320084"/>
            <a:ext cx="1213200" cy="38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Chapter 3</a:t>
            </a:r>
            <a:endParaRPr/>
          </a:p>
        </p:txBody>
      </p:sp>
      <p:sp>
        <p:nvSpPr>
          <p:cNvPr id="272" name="Google Shape;272;p36"/>
          <p:cNvSpPr txBox="1">
            <a:spLocks noGrp="1"/>
          </p:cNvSpPr>
          <p:nvPr>
            <p:ph type="subTitle" idx="6"/>
          </p:nvPr>
        </p:nvSpPr>
        <p:spPr>
          <a:xfrm>
            <a:off x="4715000" y="2320084"/>
            <a:ext cx="3714000" cy="381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EDA</a:t>
            </a:r>
            <a:endParaRPr dirty="0"/>
          </a:p>
        </p:txBody>
      </p:sp>
      <p:sp>
        <p:nvSpPr>
          <p:cNvPr id="273" name="Google Shape;273;p36"/>
          <p:cNvSpPr txBox="1">
            <a:spLocks noGrp="1"/>
          </p:cNvSpPr>
          <p:nvPr>
            <p:ph type="title" idx="7"/>
          </p:nvPr>
        </p:nvSpPr>
        <p:spPr>
          <a:xfrm>
            <a:off x="715000" y="2701543"/>
            <a:ext cx="1213200" cy="38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Chapter 4</a:t>
            </a:r>
            <a:endParaRPr/>
          </a:p>
        </p:txBody>
      </p:sp>
      <p:sp>
        <p:nvSpPr>
          <p:cNvPr id="274" name="Google Shape;274;p36"/>
          <p:cNvSpPr txBox="1">
            <a:spLocks noGrp="1"/>
          </p:cNvSpPr>
          <p:nvPr>
            <p:ph type="subTitle" idx="8"/>
          </p:nvPr>
        </p:nvSpPr>
        <p:spPr>
          <a:xfrm>
            <a:off x="5939950" y="2701543"/>
            <a:ext cx="2489100" cy="381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Model</a:t>
            </a:r>
            <a:endParaRPr dirty="0"/>
          </a:p>
        </p:txBody>
      </p:sp>
      <p:sp>
        <p:nvSpPr>
          <p:cNvPr id="275" name="Google Shape;275;p36"/>
          <p:cNvSpPr txBox="1">
            <a:spLocks noGrp="1"/>
          </p:cNvSpPr>
          <p:nvPr>
            <p:ph type="title" idx="9"/>
          </p:nvPr>
        </p:nvSpPr>
        <p:spPr>
          <a:xfrm>
            <a:off x="715000" y="3083003"/>
            <a:ext cx="1213200" cy="38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Chapter 5</a:t>
            </a:r>
            <a:endParaRPr/>
          </a:p>
        </p:txBody>
      </p:sp>
      <p:sp>
        <p:nvSpPr>
          <p:cNvPr id="276" name="Google Shape;276;p36"/>
          <p:cNvSpPr txBox="1">
            <a:spLocks noGrp="1"/>
          </p:cNvSpPr>
          <p:nvPr>
            <p:ph type="subTitle" idx="13"/>
          </p:nvPr>
        </p:nvSpPr>
        <p:spPr>
          <a:xfrm>
            <a:off x="4714900" y="3083003"/>
            <a:ext cx="3714000" cy="381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Result a</a:t>
            </a:r>
            <a:r>
              <a:rPr lang="en-US" dirty="0" err="1"/>
              <a:t>nd</a:t>
            </a:r>
            <a:r>
              <a:rPr lang="en-US" dirty="0"/>
              <a:t> Evaluation</a:t>
            </a:r>
            <a:endParaRPr dirty="0"/>
          </a:p>
        </p:txBody>
      </p:sp>
      <p:sp>
        <p:nvSpPr>
          <p:cNvPr id="277" name="Google Shape;277;p36"/>
          <p:cNvSpPr txBox="1">
            <a:spLocks noGrp="1"/>
          </p:cNvSpPr>
          <p:nvPr>
            <p:ph type="title" idx="14"/>
          </p:nvPr>
        </p:nvSpPr>
        <p:spPr>
          <a:xfrm>
            <a:off x="715000" y="3464462"/>
            <a:ext cx="1213200" cy="38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Chapter 6</a:t>
            </a:r>
            <a:endParaRPr/>
          </a:p>
        </p:txBody>
      </p:sp>
      <p:sp>
        <p:nvSpPr>
          <p:cNvPr id="278" name="Google Shape;278;p36"/>
          <p:cNvSpPr txBox="1">
            <a:spLocks noGrp="1"/>
          </p:cNvSpPr>
          <p:nvPr>
            <p:ph type="subTitle" idx="15"/>
          </p:nvPr>
        </p:nvSpPr>
        <p:spPr>
          <a:xfrm>
            <a:off x="5677025" y="3464462"/>
            <a:ext cx="2751900" cy="381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Conclusion</a:t>
            </a:r>
            <a:endParaRPr dirty="0"/>
          </a:p>
        </p:txBody>
      </p:sp>
      <p:cxnSp>
        <p:nvCxnSpPr>
          <p:cNvPr id="285" name="Google Shape;285;p36"/>
          <p:cNvCxnSpPr>
            <a:cxnSpLocks/>
            <a:stCxn id="266" idx="3"/>
          </p:cNvCxnSpPr>
          <p:nvPr/>
        </p:nvCxnSpPr>
        <p:spPr>
          <a:xfrm>
            <a:off x="1928200" y="1747965"/>
            <a:ext cx="5124775" cy="0"/>
          </a:xfrm>
          <a:prstGeom prst="straightConnector1">
            <a:avLst/>
          </a:prstGeom>
          <a:noFill/>
          <a:ln w="9525" cap="flat" cmpd="sng">
            <a:solidFill>
              <a:schemeClr val="dk1"/>
            </a:solidFill>
            <a:prstDash val="solid"/>
            <a:round/>
            <a:headEnd type="none" w="med" len="med"/>
            <a:tailEnd type="none" w="med" len="med"/>
          </a:ln>
        </p:spPr>
      </p:cxnSp>
      <p:cxnSp>
        <p:nvCxnSpPr>
          <p:cNvPr id="286" name="Google Shape;286;p36"/>
          <p:cNvCxnSpPr>
            <a:cxnSpLocks/>
            <a:stCxn id="269" idx="3"/>
          </p:cNvCxnSpPr>
          <p:nvPr/>
        </p:nvCxnSpPr>
        <p:spPr>
          <a:xfrm>
            <a:off x="1928200" y="2129424"/>
            <a:ext cx="5572195" cy="0"/>
          </a:xfrm>
          <a:prstGeom prst="straightConnector1">
            <a:avLst/>
          </a:prstGeom>
          <a:noFill/>
          <a:ln w="9525" cap="flat" cmpd="sng">
            <a:solidFill>
              <a:schemeClr val="dk1"/>
            </a:solidFill>
            <a:prstDash val="solid"/>
            <a:round/>
            <a:headEnd type="none" w="med" len="med"/>
            <a:tailEnd type="none" w="med" len="med"/>
          </a:ln>
        </p:spPr>
      </p:cxnSp>
      <p:cxnSp>
        <p:nvCxnSpPr>
          <p:cNvPr id="287" name="Google Shape;287;p36"/>
          <p:cNvCxnSpPr>
            <a:cxnSpLocks/>
            <a:stCxn id="271" idx="3"/>
          </p:cNvCxnSpPr>
          <p:nvPr/>
        </p:nvCxnSpPr>
        <p:spPr>
          <a:xfrm>
            <a:off x="1928200" y="2510884"/>
            <a:ext cx="5919435" cy="0"/>
          </a:xfrm>
          <a:prstGeom prst="straightConnector1">
            <a:avLst/>
          </a:prstGeom>
          <a:noFill/>
          <a:ln w="9525" cap="flat" cmpd="sng">
            <a:solidFill>
              <a:schemeClr val="dk1"/>
            </a:solidFill>
            <a:prstDash val="solid"/>
            <a:round/>
            <a:headEnd type="none" w="med" len="med"/>
            <a:tailEnd type="none" w="med" len="med"/>
          </a:ln>
        </p:spPr>
      </p:cxnSp>
      <p:cxnSp>
        <p:nvCxnSpPr>
          <p:cNvPr id="288" name="Google Shape;288;p36"/>
          <p:cNvCxnSpPr>
            <a:cxnSpLocks/>
            <a:stCxn id="273" idx="3"/>
          </p:cNvCxnSpPr>
          <p:nvPr/>
        </p:nvCxnSpPr>
        <p:spPr>
          <a:xfrm>
            <a:off x="1928200" y="2892343"/>
            <a:ext cx="5734241" cy="0"/>
          </a:xfrm>
          <a:prstGeom prst="straightConnector1">
            <a:avLst/>
          </a:prstGeom>
          <a:noFill/>
          <a:ln w="9525" cap="flat" cmpd="sng">
            <a:solidFill>
              <a:schemeClr val="dk1"/>
            </a:solidFill>
            <a:prstDash val="solid"/>
            <a:round/>
            <a:headEnd type="none" w="med" len="med"/>
            <a:tailEnd type="none" w="med" len="med"/>
          </a:ln>
        </p:spPr>
      </p:cxnSp>
      <p:cxnSp>
        <p:nvCxnSpPr>
          <p:cNvPr id="289" name="Google Shape;289;p36"/>
          <p:cNvCxnSpPr>
            <a:cxnSpLocks/>
            <a:stCxn id="275" idx="3"/>
          </p:cNvCxnSpPr>
          <p:nvPr/>
        </p:nvCxnSpPr>
        <p:spPr>
          <a:xfrm>
            <a:off x="1928200" y="3273803"/>
            <a:ext cx="4293825" cy="0"/>
          </a:xfrm>
          <a:prstGeom prst="straightConnector1">
            <a:avLst/>
          </a:prstGeom>
          <a:noFill/>
          <a:ln w="9525" cap="flat" cmpd="sng">
            <a:solidFill>
              <a:schemeClr val="dk1"/>
            </a:solidFill>
            <a:prstDash val="solid"/>
            <a:round/>
            <a:headEnd type="none" w="med" len="med"/>
            <a:tailEnd type="none" w="med" len="med"/>
          </a:ln>
        </p:spPr>
      </p:cxnSp>
      <p:cxnSp>
        <p:nvCxnSpPr>
          <p:cNvPr id="290" name="Google Shape;290;p36"/>
          <p:cNvCxnSpPr>
            <a:cxnSpLocks/>
            <a:stCxn id="277" idx="3"/>
          </p:cNvCxnSpPr>
          <p:nvPr/>
        </p:nvCxnSpPr>
        <p:spPr>
          <a:xfrm>
            <a:off x="1928200" y="3655262"/>
            <a:ext cx="5256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grpSp>
        <p:nvGrpSpPr>
          <p:cNvPr id="2" name="Google Shape;355;p40">
            <a:extLst>
              <a:ext uri="{FF2B5EF4-FFF2-40B4-BE49-F238E27FC236}">
                <a16:creationId xmlns:a16="http://schemas.microsoft.com/office/drawing/2014/main" id="{8DC743B8-985E-EC3D-489D-8B8266CEE264}"/>
              </a:ext>
            </a:extLst>
          </p:cNvPr>
          <p:cNvGrpSpPr/>
          <p:nvPr/>
        </p:nvGrpSpPr>
        <p:grpSpPr>
          <a:xfrm>
            <a:off x="-1883858" y="2872998"/>
            <a:ext cx="4213419" cy="4216912"/>
            <a:chOff x="333372" y="304962"/>
            <a:chExt cx="2184590" cy="2186401"/>
          </a:xfrm>
        </p:grpSpPr>
        <p:sp>
          <p:nvSpPr>
            <p:cNvPr id="3" name="Google Shape;356;p40">
              <a:extLst>
                <a:ext uri="{FF2B5EF4-FFF2-40B4-BE49-F238E27FC236}">
                  <a16:creationId xmlns:a16="http://schemas.microsoft.com/office/drawing/2014/main" id="{C78C6E47-E81A-1F13-13AC-E0FE1D4B569D}"/>
                </a:ext>
              </a:extLst>
            </p:cNvPr>
            <p:cNvSpPr/>
            <p:nvPr/>
          </p:nvSpPr>
          <p:spPr>
            <a:xfrm>
              <a:off x="333372" y="304962"/>
              <a:ext cx="2184590" cy="2186401"/>
            </a:xfrm>
            <a:custGeom>
              <a:avLst/>
              <a:gdLst/>
              <a:ahLst/>
              <a:cxnLst/>
              <a:rect l="l" t="t" r="r" b="b"/>
              <a:pathLst>
                <a:path w="507749" h="508170" extrusionOk="0">
                  <a:moveTo>
                    <a:pt x="253870" y="508170"/>
                  </a:moveTo>
                  <a:cubicBezTo>
                    <a:pt x="113890" y="508170"/>
                    <a:pt x="0" y="394280"/>
                    <a:pt x="0" y="254291"/>
                  </a:cubicBezTo>
                  <a:lnTo>
                    <a:pt x="0" y="253879"/>
                  </a:lnTo>
                  <a:cubicBezTo>
                    <a:pt x="0" y="113890"/>
                    <a:pt x="113890" y="0"/>
                    <a:pt x="253870" y="0"/>
                  </a:cubicBezTo>
                  <a:cubicBezTo>
                    <a:pt x="393850" y="0"/>
                    <a:pt x="507750" y="113890"/>
                    <a:pt x="507750" y="253879"/>
                  </a:cubicBezTo>
                  <a:lnTo>
                    <a:pt x="507750" y="254291"/>
                  </a:lnTo>
                  <a:cubicBezTo>
                    <a:pt x="507750" y="394280"/>
                    <a:pt x="393859" y="508170"/>
                    <a:pt x="253870" y="508170"/>
                  </a:cubicBezTo>
                  <a:close/>
                  <a:moveTo>
                    <a:pt x="253870" y="3246"/>
                  </a:moveTo>
                  <a:cubicBezTo>
                    <a:pt x="115677" y="3246"/>
                    <a:pt x="3246" y="115685"/>
                    <a:pt x="3246" y="253879"/>
                  </a:cubicBezTo>
                  <a:lnTo>
                    <a:pt x="3246" y="254291"/>
                  </a:lnTo>
                  <a:cubicBezTo>
                    <a:pt x="3246" y="392485"/>
                    <a:pt x="115677" y="504924"/>
                    <a:pt x="253870" y="504924"/>
                  </a:cubicBezTo>
                  <a:cubicBezTo>
                    <a:pt x="392064" y="504924"/>
                    <a:pt x="504503" y="392485"/>
                    <a:pt x="504503" y="254291"/>
                  </a:cubicBezTo>
                  <a:lnTo>
                    <a:pt x="504503" y="253879"/>
                  </a:lnTo>
                  <a:cubicBezTo>
                    <a:pt x="504503" y="115685"/>
                    <a:pt x="392064" y="3246"/>
                    <a:pt x="253870" y="324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 name="Google Shape;357;p40">
              <a:extLst>
                <a:ext uri="{FF2B5EF4-FFF2-40B4-BE49-F238E27FC236}">
                  <a16:creationId xmlns:a16="http://schemas.microsoft.com/office/drawing/2014/main" id="{CBA61975-5425-5A6F-71EA-452EEFDF0EDD}"/>
                </a:ext>
              </a:extLst>
            </p:cNvPr>
            <p:cNvSpPr/>
            <p:nvPr/>
          </p:nvSpPr>
          <p:spPr>
            <a:xfrm>
              <a:off x="388698" y="360397"/>
              <a:ext cx="2073930" cy="2075591"/>
            </a:xfrm>
            <a:custGeom>
              <a:avLst/>
              <a:gdLst/>
              <a:ahLst/>
              <a:cxnLst/>
              <a:rect l="l" t="t" r="r" b="b"/>
              <a:pathLst>
                <a:path w="482029" h="482415" extrusionOk="0">
                  <a:moveTo>
                    <a:pt x="241015" y="482416"/>
                  </a:moveTo>
                  <a:cubicBezTo>
                    <a:pt x="108119" y="482416"/>
                    <a:pt x="0" y="374296"/>
                    <a:pt x="0" y="241410"/>
                  </a:cubicBezTo>
                  <a:lnTo>
                    <a:pt x="0" y="241006"/>
                  </a:lnTo>
                  <a:cubicBezTo>
                    <a:pt x="0" y="108111"/>
                    <a:pt x="108119" y="0"/>
                    <a:pt x="241015" y="0"/>
                  </a:cubicBezTo>
                  <a:cubicBezTo>
                    <a:pt x="373910" y="0"/>
                    <a:pt x="482029" y="108119"/>
                    <a:pt x="482029" y="241006"/>
                  </a:cubicBezTo>
                  <a:lnTo>
                    <a:pt x="482029" y="241410"/>
                  </a:lnTo>
                  <a:cubicBezTo>
                    <a:pt x="482029" y="374305"/>
                    <a:pt x="373910" y="482416"/>
                    <a:pt x="241015" y="482416"/>
                  </a:cubicBezTo>
                  <a:close/>
                  <a:moveTo>
                    <a:pt x="241015" y="3143"/>
                  </a:moveTo>
                  <a:cubicBezTo>
                    <a:pt x="109854" y="3143"/>
                    <a:pt x="3143" y="109854"/>
                    <a:pt x="3143" y="241006"/>
                  </a:cubicBezTo>
                  <a:lnTo>
                    <a:pt x="3143" y="241410"/>
                  </a:lnTo>
                  <a:cubicBezTo>
                    <a:pt x="3143" y="372570"/>
                    <a:pt x="109854" y="479273"/>
                    <a:pt x="241015" y="479273"/>
                  </a:cubicBezTo>
                  <a:cubicBezTo>
                    <a:pt x="372175" y="479273"/>
                    <a:pt x="478886" y="372562"/>
                    <a:pt x="478886" y="241410"/>
                  </a:cubicBezTo>
                  <a:lnTo>
                    <a:pt x="478886" y="241006"/>
                  </a:lnTo>
                  <a:cubicBezTo>
                    <a:pt x="478886" y="109845"/>
                    <a:pt x="372175" y="3143"/>
                    <a:pt x="241015" y="314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 name="Google Shape;358;p40">
              <a:extLst>
                <a:ext uri="{FF2B5EF4-FFF2-40B4-BE49-F238E27FC236}">
                  <a16:creationId xmlns:a16="http://schemas.microsoft.com/office/drawing/2014/main" id="{979CBBFC-4E4E-818C-0D02-62A55C545BB6}"/>
                </a:ext>
              </a:extLst>
            </p:cNvPr>
            <p:cNvSpPr/>
            <p:nvPr/>
          </p:nvSpPr>
          <p:spPr>
            <a:xfrm>
              <a:off x="444025" y="415762"/>
              <a:ext cx="1963304" cy="1964892"/>
            </a:xfrm>
            <a:custGeom>
              <a:avLst/>
              <a:gdLst/>
              <a:ahLst/>
              <a:cxnLst/>
              <a:rect l="l" t="t" r="r" b="b"/>
              <a:pathLst>
                <a:path w="456317" h="456686" extrusionOk="0">
                  <a:moveTo>
                    <a:pt x="228159" y="456687"/>
                  </a:moveTo>
                  <a:cubicBezTo>
                    <a:pt x="102357" y="456687"/>
                    <a:pt x="0" y="354338"/>
                    <a:pt x="0" y="228528"/>
                  </a:cubicBezTo>
                  <a:cubicBezTo>
                    <a:pt x="0" y="102718"/>
                    <a:pt x="102349" y="0"/>
                    <a:pt x="228159" y="0"/>
                  </a:cubicBezTo>
                  <a:cubicBezTo>
                    <a:pt x="353969" y="0"/>
                    <a:pt x="456318" y="102348"/>
                    <a:pt x="456318" y="228159"/>
                  </a:cubicBezTo>
                  <a:cubicBezTo>
                    <a:pt x="456318" y="353969"/>
                    <a:pt x="353969" y="456687"/>
                    <a:pt x="228159" y="456687"/>
                  </a:cubicBezTo>
                  <a:close/>
                  <a:moveTo>
                    <a:pt x="228159" y="3048"/>
                  </a:moveTo>
                  <a:cubicBezTo>
                    <a:pt x="104032" y="3048"/>
                    <a:pt x="3049" y="104031"/>
                    <a:pt x="3049" y="228159"/>
                  </a:cubicBezTo>
                  <a:cubicBezTo>
                    <a:pt x="3049" y="352286"/>
                    <a:pt x="104032" y="453647"/>
                    <a:pt x="228159" y="453647"/>
                  </a:cubicBezTo>
                  <a:cubicBezTo>
                    <a:pt x="352286" y="453647"/>
                    <a:pt x="453269" y="352663"/>
                    <a:pt x="453269" y="228536"/>
                  </a:cubicBezTo>
                  <a:cubicBezTo>
                    <a:pt x="453269" y="104410"/>
                    <a:pt x="352286" y="3048"/>
                    <a:pt x="228159" y="3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 name="Google Shape;359;p40">
              <a:extLst>
                <a:ext uri="{FF2B5EF4-FFF2-40B4-BE49-F238E27FC236}">
                  <a16:creationId xmlns:a16="http://schemas.microsoft.com/office/drawing/2014/main" id="{17EA0F0D-BDCD-4616-67FB-B80301491E3A}"/>
                </a:ext>
              </a:extLst>
            </p:cNvPr>
            <p:cNvSpPr/>
            <p:nvPr/>
          </p:nvSpPr>
          <p:spPr>
            <a:xfrm>
              <a:off x="499387" y="471158"/>
              <a:ext cx="1852605" cy="1854119"/>
            </a:xfrm>
            <a:custGeom>
              <a:avLst/>
              <a:gdLst/>
              <a:ahLst/>
              <a:cxnLst/>
              <a:rect l="l" t="t" r="r" b="b"/>
              <a:pathLst>
                <a:path w="430588" h="430940" extrusionOk="0">
                  <a:moveTo>
                    <a:pt x="215294" y="430941"/>
                  </a:moveTo>
                  <a:cubicBezTo>
                    <a:pt x="96578" y="430941"/>
                    <a:pt x="0" y="334363"/>
                    <a:pt x="0" y="215647"/>
                  </a:cubicBezTo>
                  <a:cubicBezTo>
                    <a:pt x="0" y="96930"/>
                    <a:pt x="96578" y="0"/>
                    <a:pt x="215294" y="0"/>
                  </a:cubicBezTo>
                  <a:cubicBezTo>
                    <a:pt x="334011" y="0"/>
                    <a:pt x="430589" y="96578"/>
                    <a:pt x="430589" y="215295"/>
                  </a:cubicBezTo>
                  <a:cubicBezTo>
                    <a:pt x="430589" y="334011"/>
                    <a:pt x="334011" y="430941"/>
                    <a:pt x="215294" y="430941"/>
                  </a:cubicBezTo>
                  <a:close/>
                  <a:moveTo>
                    <a:pt x="215294" y="2946"/>
                  </a:moveTo>
                  <a:cubicBezTo>
                    <a:pt x="98201" y="2946"/>
                    <a:pt x="2946" y="98210"/>
                    <a:pt x="2946" y="215295"/>
                  </a:cubicBezTo>
                  <a:cubicBezTo>
                    <a:pt x="2946" y="332380"/>
                    <a:pt x="98209" y="427995"/>
                    <a:pt x="215294" y="427995"/>
                  </a:cubicBezTo>
                  <a:cubicBezTo>
                    <a:pt x="332380" y="427995"/>
                    <a:pt x="427643" y="332732"/>
                    <a:pt x="427643" y="215647"/>
                  </a:cubicBezTo>
                  <a:cubicBezTo>
                    <a:pt x="427643" y="98561"/>
                    <a:pt x="332380" y="2946"/>
                    <a:pt x="215294" y="294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 name="Google Shape;360;p40">
              <a:extLst>
                <a:ext uri="{FF2B5EF4-FFF2-40B4-BE49-F238E27FC236}">
                  <a16:creationId xmlns:a16="http://schemas.microsoft.com/office/drawing/2014/main" id="{1334D4CD-9010-2ED6-B8F9-92295B8A035A}"/>
                </a:ext>
              </a:extLst>
            </p:cNvPr>
            <p:cNvSpPr/>
            <p:nvPr/>
          </p:nvSpPr>
          <p:spPr>
            <a:xfrm>
              <a:off x="554752" y="526562"/>
              <a:ext cx="1741945" cy="1743347"/>
            </a:xfrm>
            <a:custGeom>
              <a:avLst/>
              <a:gdLst/>
              <a:ahLst/>
              <a:cxnLst/>
              <a:rect l="l" t="t" r="r" b="b"/>
              <a:pathLst>
                <a:path w="404868" h="405194" extrusionOk="0">
                  <a:moveTo>
                    <a:pt x="202430" y="405195"/>
                  </a:moveTo>
                  <a:cubicBezTo>
                    <a:pt x="90807" y="405195"/>
                    <a:pt x="0" y="314388"/>
                    <a:pt x="0" y="202765"/>
                  </a:cubicBezTo>
                  <a:cubicBezTo>
                    <a:pt x="0" y="91141"/>
                    <a:pt x="90807" y="0"/>
                    <a:pt x="202430" y="0"/>
                  </a:cubicBezTo>
                  <a:cubicBezTo>
                    <a:pt x="314053" y="0"/>
                    <a:pt x="404869" y="90806"/>
                    <a:pt x="404869" y="202430"/>
                  </a:cubicBezTo>
                  <a:cubicBezTo>
                    <a:pt x="404869" y="314053"/>
                    <a:pt x="314053" y="405195"/>
                    <a:pt x="202430" y="405195"/>
                  </a:cubicBezTo>
                  <a:close/>
                  <a:moveTo>
                    <a:pt x="202430" y="2834"/>
                  </a:moveTo>
                  <a:cubicBezTo>
                    <a:pt x="92370" y="2834"/>
                    <a:pt x="2843" y="92370"/>
                    <a:pt x="2843" y="202421"/>
                  </a:cubicBezTo>
                  <a:cubicBezTo>
                    <a:pt x="2843" y="312473"/>
                    <a:pt x="92378" y="402352"/>
                    <a:pt x="202430" y="402352"/>
                  </a:cubicBezTo>
                  <a:cubicBezTo>
                    <a:pt x="312482" y="402352"/>
                    <a:pt x="402026" y="312816"/>
                    <a:pt x="402026" y="202765"/>
                  </a:cubicBezTo>
                  <a:cubicBezTo>
                    <a:pt x="402026" y="92713"/>
                    <a:pt x="312482" y="2834"/>
                    <a:pt x="202430" y="283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 name="Google Shape;361;p40">
              <a:extLst>
                <a:ext uri="{FF2B5EF4-FFF2-40B4-BE49-F238E27FC236}">
                  <a16:creationId xmlns:a16="http://schemas.microsoft.com/office/drawing/2014/main" id="{51938482-4EAC-1AE2-8FC4-107ACC8D1578}"/>
                </a:ext>
              </a:extLst>
            </p:cNvPr>
            <p:cNvSpPr/>
            <p:nvPr/>
          </p:nvSpPr>
          <p:spPr>
            <a:xfrm>
              <a:off x="610079" y="581958"/>
              <a:ext cx="1631284" cy="1632652"/>
            </a:xfrm>
            <a:custGeom>
              <a:avLst/>
              <a:gdLst/>
              <a:ahLst/>
              <a:cxnLst/>
              <a:rect l="l" t="t" r="r" b="b"/>
              <a:pathLst>
                <a:path w="379148" h="379466" extrusionOk="0">
                  <a:moveTo>
                    <a:pt x="189574" y="379458"/>
                  </a:moveTo>
                  <a:cubicBezTo>
                    <a:pt x="85044" y="379458"/>
                    <a:pt x="0" y="294413"/>
                    <a:pt x="0" y="189884"/>
                  </a:cubicBezTo>
                  <a:cubicBezTo>
                    <a:pt x="0" y="85354"/>
                    <a:pt x="85044" y="0"/>
                    <a:pt x="189574" y="0"/>
                  </a:cubicBezTo>
                  <a:cubicBezTo>
                    <a:pt x="294104" y="0"/>
                    <a:pt x="379148" y="85036"/>
                    <a:pt x="379148" y="189574"/>
                  </a:cubicBezTo>
                  <a:cubicBezTo>
                    <a:pt x="379148" y="294113"/>
                    <a:pt x="294104" y="379466"/>
                    <a:pt x="189574" y="379466"/>
                  </a:cubicBezTo>
                  <a:close/>
                  <a:moveTo>
                    <a:pt x="189574" y="2739"/>
                  </a:moveTo>
                  <a:cubicBezTo>
                    <a:pt x="86547" y="2739"/>
                    <a:pt x="2740" y="86556"/>
                    <a:pt x="2740" y="189574"/>
                  </a:cubicBezTo>
                  <a:cubicBezTo>
                    <a:pt x="2740" y="292593"/>
                    <a:pt x="86556" y="376727"/>
                    <a:pt x="189574" y="376727"/>
                  </a:cubicBezTo>
                  <a:cubicBezTo>
                    <a:pt x="292593" y="376727"/>
                    <a:pt x="376409" y="292910"/>
                    <a:pt x="376409" y="189892"/>
                  </a:cubicBezTo>
                  <a:cubicBezTo>
                    <a:pt x="376409" y="86874"/>
                    <a:pt x="292593" y="2748"/>
                    <a:pt x="189574" y="27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 name="Google Shape;362;p40">
              <a:extLst>
                <a:ext uri="{FF2B5EF4-FFF2-40B4-BE49-F238E27FC236}">
                  <a16:creationId xmlns:a16="http://schemas.microsoft.com/office/drawing/2014/main" id="{DD16846D-923C-F34E-DB89-0735DE2A7BAE}"/>
                </a:ext>
              </a:extLst>
            </p:cNvPr>
            <p:cNvSpPr/>
            <p:nvPr/>
          </p:nvSpPr>
          <p:spPr>
            <a:xfrm>
              <a:off x="665406" y="637324"/>
              <a:ext cx="1520658" cy="1521880"/>
            </a:xfrm>
            <a:custGeom>
              <a:avLst/>
              <a:gdLst/>
              <a:ahLst/>
              <a:cxnLst/>
              <a:rect l="l" t="t" r="r" b="b"/>
              <a:pathLst>
                <a:path w="353436" h="353720" extrusionOk="0">
                  <a:moveTo>
                    <a:pt x="176718" y="353720"/>
                  </a:moveTo>
                  <a:cubicBezTo>
                    <a:pt x="79273" y="353720"/>
                    <a:pt x="0" y="274447"/>
                    <a:pt x="0" y="177002"/>
                  </a:cubicBezTo>
                  <a:cubicBezTo>
                    <a:pt x="0" y="79557"/>
                    <a:pt x="79273" y="0"/>
                    <a:pt x="176718" y="0"/>
                  </a:cubicBezTo>
                  <a:cubicBezTo>
                    <a:pt x="274163" y="0"/>
                    <a:pt x="353436" y="79273"/>
                    <a:pt x="353436" y="176719"/>
                  </a:cubicBezTo>
                  <a:cubicBezTo>
                    <a:pt x="353436" y="274163"/>
                    <a:pt x="274163" y="353720"/>
                    <a:pt x="176718" y="353720"/>
                  </a:cubicBezTo>
                  <a:close/>
                  <a:moveTo>
                    <a:pt x="176718" y="2637"/>
                  </a:moveTo>
                  <a:cubicBezTo>
                    <a:pt x="80733" y="2637"/>
                    <a:pt x="2636" y="80733"/>
                    <a:pt x="2636" y="176719"/>
                  </a:cubicBezTo>
                  <a:cubicBezTo>
                    <a:pt x="2636" y="272704"/>
                    <a:pt x="80733" y="351084"/>
                    <a:pt x="176718" y="351084"/>
                  </a:cubicBezTo>
                  <a:cubicBezTo>
                    <a:pt x="272703" y="351084"/>
                    <a:pt x="350800" y="272987"/>
                    <a:pt x="350800" y="177002"/>
                  </a:cubicBezTo>
                  <a:cubicBezTo>
                    <a:pt x="350800" y="81017"/>
                    <a:pt x="272703" y="2637"/>
                    <a:pt x="176718" y="26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 name="Google Shape;363;p40">
              <a:extLst>
                <a:ext uri="{FF2B5EF4-FFF2-40B4-BE49-F238E27FC236}">
                  <a16:creationId xmlns:a16="http://schemas.microsoft.com/office/drawing/2014/main" id="{F7FB9CD7-1F04-0992-7319-8C815AAD3192}"/>
                </a:ext>
              </a:extLst>
            </p:cNvPr>
            <p:cNvSpPr/>
            <p:nvPr/>
          </p:nvSpPr>
          <p:spPr>
            <a:xfrm>
              <a:off x="720767" y="692685"/>
              <a:ext cx="1409959" cy="1411143"/>
            </a:xfrm>
            <a:custGeom>
              <a:avLst/>
              <a:gdLst/>
              <a:ahLst/>
              <a:cxnLst/>
              <a:rect l="l" t="t" r="r" b="b"/>
              <a:pathLst>
                <a:path w="327707" h="327982" extrusionOk="0">
                  <a:moveTo>
                    <a:pt x="163854" y="327983"/>
                  </a:moveTo>
                  <a:cubicBezTo>
                    <a:pt x="73502" y="327983"/>
                    <a:pt x="0" y="254480"/>
                    <a:pt x="0" y="164129"/>
                  </a:cubicBezTo>
                  <a:cubicBezTo>
                    <a:pt x="0" y="73777"/>
                    <a:pt x="73502" y="0"/>
                    <a:pt x="163854" y="0"/>
                  </a:cubicBezTo>
                  <a:cubicBezTo>
                    <a:pt x="254205" y="0"/>
                    <a:pt x="327708" y="73511"/>
                    <a:pt x="327708" y="163863"/>
                  </a:cubicBezTo>
                  <a:cubicBezTo>
                    <a:pt x="327708" y="254214"/>
                    <a:pt x="254205" y="327983"/>
                    <a:pt x="163854" y="327983"/>
                  </a:cubicBezTo>
                  <a:close/>
                  <a:moveTo>
                    <a:pt x="163854" y="2534"/>
                  </a:moveTo>
                  <a:cubicBezTo>
                    <a:pt x="74902" y="2534"/>
                    <a:pt x="2533" y="74902"/>
                    <a:pt x="2533" y="163854"/>
                  </a:cubicBezTo>
                  <a:cubicBezTo>
                    <a:pt x="2533" y="252806"/>
                    <a:pt x="74902" y="325441"/>
                    <a:pt x="163854" y="325441"/>
                  </a:cubicBezTo>
                  <a:cubicBezTo>
                    <a:pt x="252805" y="325441"/>
                    <a:pt x="325174" y="253072"/>
                    <a:pt x="325174" y="164120"/>
                  </a:cubicBezTo>
                  <a:cubicBezTo>
                    <a:pt x="325174" y="75169"/>
                    <a:pt x="252805" y="2534"/>
                    <a:pt x="163854" y="253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364;p40">
              <a:extLst>
                <a:ext uri="{FF2B5EF4-FFF2-40B4-BE49-F238E27FC236}">
                  <a16:creationId xmlns:a16="http://schemas.microsoft.com/office/drawing/2014/main" id="{C8BCD051-1FA3-C58D-6F9D-C2CF41EAA065}"/>
                </a:ext>
              </a:extLst>
            </p:cNvPr>
            <p:cNvSpPr/>
            <p:nvPr/>
          </p:nvSpPr>
          <p:spPr>
            <a:xfrm>
              <a:off x="776129" y="748124"/>
              <a:ext cx="1299260" cy="1300336"/>
            </a:xfrm>
            <a:custGeom>
              <a:avLst/>
              <a:gdLst/>
              <a:ahLst/>
              <a:cxnLst/>
              <a:rect l="l" t="t" r="r" b="b"/>
              <a:pathLst>
                <a:path w="301978" h="302228" extrusionOk="0">
                  <a:moveTo>
                    <a:pt x="150989" y="302228"/>
                  </a:moveTo>
                  <a:cubicBezTo>
                    <a:pt x="67731" y="302228"/>
                    <a:pt x="0" y="234488"/>
                    <a:pt x="0" y="151239"/>
                  </a:cubicBezTo>
                  <a:cubicBezTo>
                    <a:pt x="0" y="67989"/>
                    <a:pt x="67740" y="0"/>
                    <a:pt x="150989" y="0"/>
                  </a:cubicBezTo>
                  <a:cubicBezTo>
                    <a:pt x="234239" y="0"/>
                    <a:pt x="301979" y="67740"/>
                    <a:pt x="301979" y="150990"/>
                  </a:cubicBezTo>
                  <a:cubicBezTo>
                    <a:pt x="301979" y="234239"/>
                    <a:pt x="234239" y="302228"/>
                    <a:pt x="150989" y="302228"/>
                  </a:cubicBezTo>
                  <a:close/>
                  <a:moveTo>
                    <a:pt x="150989" y="2430"/>
                  </a:moveTo>
                  <a:cubicBezTo>
                    <a:pt x="69071" y="2430"/>
                    <a:pt x="2430" y="69071"/>
                    <a:pt x="2430" y="150990"/>
                  </a:cubicBezTo>
                  <a:cubicBezTo>
                    <a:pt x="2430" y="232908"/>
                    <a:pt x="69071" y="299798"/>
                    <a:pt x="150989" y="299798"/>
                  </a:cubicBezTo>
                  <a:cubicBezTo>
                    <a:pt x="232908" y="299798"/>
                    <a:pt x="299548" y="233157"/>
                    <a:pt x="299548" y="151239"/>
                  </a:cubicBezTo>
                  <a:cubicBezTo>
                    <a:pt x="299548" y="69320"/>
                    <a:pt x="232908" y="2430"/>
                    <a:pt x="150989" y="243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365;p40">
              <a:extLst>
                <a:ext uri="{FF2B5EF4-FFF2-40B4-BE49-F238E27FC236}">
                  <a16:creationId xmlns:a16="http://schemas.microsoft.com/office/drawing/2014/main" id="{59E25C31-4C98-02B7-99D7-13DDC100DB30}"/>
                </a:ext>
              </a:extLst>
            </p:cNvPr>
            <p:cNvSpPr/>
            <p:nvPr/>
          </p:nvSpPr>
          <p:spPr>
            <a:xfrm>
              <a:off x="831421" y="803485"/>
              <a:ext cx="1188712" cy="1189637"/>
            </a:xfrm>
            <a:custGeom>
              <a:avLst/>
              <a:gdLst/>
              <a:ahLst/>
              <a:cxnLst/>
              <a:rect l="l" t="t" r="r" b="b"/>
              <a:pathLst>
                <a:path w="276284" h="276499" extrusionOk="0">
                  <a:moveTo>
                    <a:pt x="138142" y="276499"/>
                  </a:moveTo>
                  <a:cubicBezTo>
                    <a:pt x="61969" y="276499"/>
                    <a:pt x="0" y="214530"/>
                    <a:pt x="0" y="138357"/>
                  </a:cubicBezTo>
                  <a:cubicBezTo>
                    <a:pt x="0" y="62184"/>
                    <a:pt x="61969" y="0"/>
                    <a:pt x="138142" y="0"/>
                  </a:cubicBezTo>
                  <a:cubicBezTo>
                    <a:pt x="214315" y="0"/>
                    <a:pt x="276284" y="61969"/>
                    <a:pt x="276284" y="138143"/>
                  </a:cubicBezTo>
                  <a:cubicBezTo>
                    <a:pt x="276284" y="214315"/>
                    <a:pt x="214315" y="276499"/>
                    <a:pt x="138142" y="276499"/>
                  </a:cubicBezTo>
                  <a:close/>
                  <a:moveTo>
                    <a:pt x="138142" y="2336"/>
                  </a:moveTo>
                  <a:cubicBezTo>
                    <a:pt x="63257" y="2336"/>
                    <a:pt x="2336" y="63257"/>
                    <a:pt x="2336" y="138143"/>
                  </a:cubicBezTo>
                  <a:cubicBezTo>
                    <a:pt x="2336" y="213027"/>
                    <a:pt x="63257" y="274172"/>
                    <a:pt x="138142" y="274172"/>
                  </a:cubicBezTo>
                  <a:cubicBezTo>
                    <a:pt x="213027" y="274172"/>
                    <a:pt x="273949" y="213251"/>
                    <a:pt x="273949" y="138366"/>
                  </a:cubicBezTo>
                  <a:cubicBezTo>
                    <a:pt x="273949" y="63481"/>
                    <a:pt x="213027" y="2336"/>
                    <a:pt x="138142" y="233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366;p40">
              <a:extLst>
                <a:ext uri="{FF2B5EF4-FFF2-40B4-BE49-F238E27FC236}">
                  <a16:creationId xmlns:a16="http://schemas.microsoft.com/office/drawing/2014/main" id="{7DFA5F80-BD81-2EF8-8952-7DC595BC4FDC}"/>
                </a:ext>
              </a:extLst>
            </p:cNvPr>
            <p:cNvSpPr/>
            <p:nvPr/>
          </p:nvSpPr>
          <p:spPr>
            <a:xfrm>
              <a:off x="886782" y="858885"/>
              <a:ext cx="1078013" cy="1078899"/>
            </a:xfrm>
            <a:custGeom>
              <a:avLst/>
              <a:gdLst/>
              <a:ahLst/>
              <a:cxnLst/>
              <a:rect l="l" t="t" r="r" b="b"/>
              <a:pathLst>
                <a:path w="250555" h="250761" extrusionOk="0">
                  <a:moveTo>
                    <a:pt x="125278" y="250762"/>
                  </a:moveTo>
                  <a:cubicBezTo>
                    <a:pt x="56198" y="250762"/>
                    <a:pt x="0" y="194564"/>
                    <a:pt x="0" y="125484"/>
                  </a:cubicBezTo>
                  <a:cubicBezTo>
                    <a:pt x="0" y="56404"/>
                    <a:pt x="56198" y="0"/>
                    <a:pt x="125278" y="0"/>
                  </a:cubicBezTo>
                  <a:cubicBezTo>
                    <a:pt x="194358" y="0"/>
                    <a:pt x="250556" y="56198"/>
                    <a:pt x="250556" y="125278"/>
                  </a:cubicBezTo>
                  <a:cubicBezTo>
                    <a:pt x="250556" y="194357"/>
                    <a:pt x="194358" y="250762"/>
                    <a:pt x="125278" y="250762"/>
                  </a:cubicBezTo>
                  <a:close/>
                  <a:moveTo>
                    <a:pt x="125278" y="2233"/>
                  </a:moveTo>
                  <a:cubicBezTo>
                    <a:pt x="57435" y="2233"/>
                    <a:pt x="2233" y="57435"/>
                    <a:pt x="2233" y="125278"/>
                  </a:cubicBezTo>
                  <a:cubicBezTo>
                    <a:pt x="2233" y="193121"/>
                    <a:pt x="57435" y="248529"/>
                    <a:pt x="125278" y="248529"/>
                  </a:cubicBezTo>
                  <a:cubicBezTo>
                    <a:pt x="193121" y="248529"/>
                    <a:pt x="248323" y="193327"/>
                    <a:pt x="248323" y="125484"/>
                  </a:cubicBezTo>
                  <a:cubicBezTo>
                    <a:pt x="248323" y="57641"/>
                    <a:pt x="193121" y="2233"/>
                    <a:pt x="125278" y="223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367;p40">
              <a:extLst>
                <a:ext uri="{FF2B5EF4-FFF2-40B4-BE49-F238E27FC236}">
                  <a16:creationId xmlns:a16="http://schemas.microsoft.com/office/drawing/2014/main" id="{9D052C9A-9D1F-9ACC-F4A0-E94BF75D5DA1}"/>
                </a:ext>
              </a:extLst>
            </p:cNvPr>
            <p:cNvSpPr/>
            <p:nvPr/>
          </p:nvSpPr>
          <p:spPr>
            <a:xfrm>
              <a:off x="942144" y="914251"/>
              <a:ext cx="967314" cy="968127"/>
            </a:xfrm>
            <a:custGeom>
              <a:avLst/>
              <a:gdLst/>
              <a:ahLst/>
              <a:cxnLst/>
              <a:rect l="l" t="t" r="r" b="b"/>
              <a:pathLst>
                <a:path w="224826" h="225015" extrusionOk="0">
                  <a:moveTo>
                    <a:pt x="112413" y="225016"/>
                  </a:moveTo>
                  <a:cubicBezTo>
                    <a:pt x="50427" y="225016"/>
                    <a:pt x="0" y="174588"/>
                    <a:pt x="0" y="112602"/>
                  </a:cubicBezTo>
                  <a:cubicBezTo>
                    <a:pt x="0" y="50616"/>
                    <a:pt x="50427" y="0"/>
                    <a:pt x="112413" y="0"/>
                  </a:cubicBezTo>
                  <a:cubicBezTo>
                    <a:pt x="174400" y="0"/>
                    <a:pt x="224827" y="50427"/>
                    <a:pt x="224827" y="112413"/>
                  </a:cubicBezTo>
                  <a:cubicBezTo>
                    <a:pt x="224827" y="174400"/>
                    <a:pt x="174400" y="225016"/>
                    <a:pt x="112413" y="225016"/>
                  </a:cubicBezTo>
                  <a:close/>
                  <a:moveTo>
                    <a:pt x="112413" y="2130"/>
                  </a:moveTo>
                  <a:cubicBezTo>
                    <a:pt x="51604" y="2130"/>
                    <a:pt x="2130" y="51604"/>
                    <a:pt x="2130" y="112413"/>
                  </a:cubicBezTo>
                  <a:cubicBezTo>
                    <a:pt x="2130" y="173223"/>
                    <a:pt x="51604" y="222886"/>
                    <a:pt x="112413" y="222886"/>
                  </a:cubicBezTo>
                  <a:cubicBezTo>
                    <a:pt x="173223" y="222886"/>
                    <a:pt x="222697" y="173412"/>
                    <a:pt x="222697" y="112602"/>
                  </a:cubicBezTo>
                  <a:cubicBezTo>
                    <a:pt x="222697" y="51793"/>
                    <a:pt x="173223" y="2130"/>
                    <a:pt x="112413" y="213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368;p40">
              <a:extLst>
                <a:ext uri="{FF2B5EF4-FFF2-40B4-BE49-F238E27FC236}">
                  <a16:creationId xmlns:a16="http://schemas.microsoft.com/office/drawing/2014/main" id="{3B57AC39-3943-4DAE-97E3-36AD5E80560F}"/>
                </a:ext>
              </a:extLst>
            </p:cNvPr>
            <p:cNvSpPr/>
            <p:nvPr/>
          </p:nvSpPr>
          <p:spPr>
            <a:xfrm>
              <a:off x="997471" y="969685"/>
              <a:ext cx="856692" cy="857394"/>
            </a:xfrm>
            <a:custGeom>
              <a:avLst/>
              <a:gdLst/>
              <a:ahLst/>
              <a:cxnLst/>
              <a:rect l="l" t="t" r="r" b="b"/>
              <a:pathLst>
                <a:path w="199115" h="199278" extrusionOk="0">
                  <a:moveTo>
                    <a:pt x="99557" y="199270"/>
                  </a:moveTo>
                  <a:cubicBezTo>
                    <a:pt x="44665" y="199270"/>
                    <a:pt x="0" y="154605"/>
                    <a:pt x="0" y="99712"/>
                  </a:cubicBezTo>
                  <a:cubicBezTo>
                    <a:pt x="0" y="44819"/>
                    <a:pt x="44656" y="0"/>
                    <a:pt x="99557" y="0"/>
                  </a:cubicBezTo>
                  <a:cubicBezTo>
                    <a:pt x="154459" y="0"/>
                    <a:pt x="199115" y="44656"/>
                    <a:pt x="199115" y="99558"/>
                  </a:cubicBezTo>
                  <a:cubicBezTo>
                    <a:pt x="199115" y="154459"/>
                    <a:pt x="154459" y="199278"/>
                    <a:pt x="99557" y="199278"/>
                  </a:cubicBezTo>
                  <a:close/>
                  <a:moveTo>
                    <a:pt x="99557" y="2027"/>
                  </a:moveTo>
                  <a:cubicBezTo>
                    <a:pt x="45781" y="2027"/>
                    <a:pt x="2035" y="45781"/>
                    <a:pt x="2035" y="99549"/>
                  </a:cubicBezTo>
                  <a:cubicBezTo>
                    <a:pt x="2035" y="153317"/>
                    <a:pt x="45790" y="197243"/>
                    <a:pt x="99557" y="197243"/>
                  </a:cubicBezTo>
                  <a:cubicBezTo>
                    <a:pt x="153325" y="197243"/>
                    <a:pt x="197080" y="153488"/>
                    <a:pt x="197080" y="99712"/>
                  </a:cubicBezTo>
                  <a:cubicBezTo>
                    <a:pt x="197080" y="45936"/>
                    <a:pt x="153325" y="2027"/>
                    <a:pt x="99557" y="202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369;p40">
              <a:extLst>
                <a:ext uri="{FF2B5EF4-FFF2-40B4-BE49-F238E27FC236}">
                  <a16:creationId xmlns:a16="http://schemas.microsoft.com/office/drawing/2014/main" id="{0DADE316-D5CD-F622-A7B2-FFBEE6E7B4ED}"/>
                </a:ext>
              </a:extLst>
            </p:cNvPr>
            <p:cNvSpPr/>
            <p:nvPr/>
          </p:nvSpPr>
          <p:spPr>
            <a:xfrm>
              <a:off x="1052798" y="1025051"/>
              <a:ext cx="746028" cy="746621"/>
            </a:xfrm>
            <a:custGeom>
              <a:avLst/>
              <a:gdLst/>
              <a:ahLst/>
              <a:cxnLst/>
              <a:rect l="l" t="t" r="r" b="b"/>
              <a:pathLst>
                <a:path w="173394" h="173532" extrusionOk="0">
                  <a:moveTo>
                    <a:pt x="86702" y="173532"/>
                  </a:moveTo>
                  <a:cubicBezTo>
                    <a:pt x="38894" y="173532"/>
                    <a:pt x="0" y="134647"/>
                    <a:pt x="0" y="86839"/>
                  </a:cubicBezTo>
                  <a:cubicBezTo>
                    <a:pt x="0" y="39031"/>
                    <a:pt x="38894" y="0"/>
                    <a:pt x="86702" y="0"/>
                  </a:cubicBezTo>
                  <a:cubicBezTo>
                    <a:pt x="134510" y="0"/>
                    <a:pt x="173395" y="38894"/>
                    <a:pt x="173395" y="86702"/>
                  </a:cubicBezTo>
                  <a:cubicBezTo>
                    <a:pt x="173395" y="134510"/>
                    <a:pt x="134510" y="173532"/>
                    <a:pt x="86702" y="173532"/>
                  </a:cubicBezTo>
                  <a:close/>
                  <a:moveTo>
                    <a:pt x="86702" y="1924"/>
                  </a:moveTo>
                  <a:cubicBezTo>
                    <a:pt x="39959" y="1924"/>
                    <a:pt x="1932" y="39950"/>
                    <a:pt x="1932" y="86693"/>
                  </a:cubicBezTo>
                  <a:cubicBezTo>
                    <a:pt x="1932" y="133436"/>
                    <a:pt x="39959" y="171600"/>
                    <a:pt x="86702" y="171600"/>
                  </a:cubicBezTo>
                  <a:cubicBezTo>
                    <a:pt x="133445" y="171600"/>
                    <a:pt x="171471" y="133574"/>
                    <a:pt x="171471" y="86830"/>
                  </a:cubicBezTo>
                  <a:cubicBezTo>
                    <a:pt x="171471" y="40088"/>
                    <a:pt x="133445" y="1915"/>
                    <a:pt x="86702" y="191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370;p40">
              <a:extLst>
                <a:ext uri="{FF2B5EF4-FFF2-40B4-BE49-F238E27FC236}">
                  <a16:creationId xmlns:a16="http://schemas.microsoft.com/office/drawing/2014/main" id="{40B396D7-1613-22F8-92CD-3FC0BAFDA2AD}"/>
                </a:ext>
              </a:extLst>
            </p:cNvPr>
            <p:cNvSpPr/>
            <p:nvPr/>
          </p:nvSpPr>
          <p:spPr>
            <a:xfrm>
              <a:off x="1108159" y="1080485"/>
              <a:ext cx="635367" cy="635849"/>
            </a:xfrm>
            <a:custGeom>
              <a:avLst/>
              <a:gdLst/>
              <a:ahLst/>
              <a:cxnLst/>
              <a:rect l="l" t="t" r="r" b="b"/>
              <a:pathLst>
                <a:path w="147674" h="147786" extrusionOk="0">
                  <a:moveTo>
                    <a:pt x="73837" y="147786"/>
                  </a:moveTo>
                  <a:cubicBezTo>
                    <a:pt x="33123" y="147786"/>
                    <a:pt x="0" y="114663"/>
                    <a:pt x="0" y="73949"/>
                  </a:cubicBezTo>
                  <a:cubicBezTo>
                    <a:pt x="0" y="33235"/>
                    <a:pt x="33123" y="0"/>
                    <a:pt x="73837" y="0"/>
                  </a:cubicBezTo>
                  <a:cubicBezTo>
                    <a:pt x="114552" y="0"/>
                    <a:pt x="147675" y="33123"/>
                    <a:pt x="147675" y="73829"/>
                  </a:cubicBezTo>
                  <a:cubicBezTo>
                    <a:pt x="147675" y="114535"/>
                    <a:pt x="114552" y="147786"/>
                    <a:pt x="73837" y="147786"/>
                  </a:cubicBezTo>
                  <a:close/>
                  <a:moveTo>
                    <a:pt x="73837" y="1821"/>
                  </a:moveTo>
                  <a:cubicBezTo>
                    <a:pt x="34128" y="1821"/>
                    <a:pt x="1829" y="34119"/>
                    <a:pt x="1829" y="73829"/>
                  </a:cubicBezTo>
                  <a:cubicBezTo>
                    <a:pt x="1829" y="113538"/>
                    <a:pt x="34136" y="145957"/>
                    <a:pt x="73837" y="145957"/>
                  </a:cubicBezTo>
                  <a:cubicBezTo>
                    <a:pt x="113539" y="145957"/>
                    <a:pt x="145845" y="113650"/>
                    <a:pt x="145845" y="73949"/>
                  </a:cubicBezTo>
                  <a:cubicBezTo>
                    <a:pt x="145845" y="34248"/>
                    <a:pt x="113539" y="1821"/>
                    <a:pt x="73837" y="182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371;p40">
              <a:extLst>
                <a:ext uri="{FF2B5EF4-FFF2-40B4-BE49-F238E27FC236}">
                  <a16:creationId xmlns:a16="http://schemas.microsoft.com/office/drawing/2014/main" id="{DFDBC620-C099-9DB8-BA5B-8AADDD0AC998}"/>
                </a:ext>
              </a:extLst>
            </p:cNvPr>
            <p:cNvSpPr/>
            <p:nvPr/>
          </p:nvSpPr>
          <p:spPr>
            <a:xfrm>
              <a:off x="1163525" y="1135851"/>
              <a:ext cx="524668" cy="525112"/>
            </a:xfrm>
            <a:custGeom>
              <a:avLst/>
              <a:gdLst/>
              <a:ahLst/>
              <a:cxnLst/>
              <a:rect l="l" t="t" r="r" b="b"/>
              <a:pathLst>
                <a:path w="121945" h="122048" extrusionOk="0">
                  <a:moveTo>
                    <a:pt x="60973" y="122049"/>
                  </a:moveTo>
                  <a:cubicBezTo>
                    <a:pt x="27352" y="122049"/>
                    <a:pt x="0" y="94697"/>
                    <a:pt x="0" y="61076"/>
                  </a:cubicBezTo>
                  <a:cubicBezTo>
                    <a:pt x="0" y="27455"/>
                    <a:pt x="27352" y="0"/>
                    <a:pt x="60973" y="0"/>
                  </a:cubicBezTo>
                  <a:cubicBezTo>
                    <a:pt x="94594" y="0"/>
                    <a:pt x="121946" y="27352"/>
                    <a:pt x="121946" y="60973"/>
                  </a:cubicBezTo>
                  <a:cubicBezTo>
                    <a:pt x="121946" y="94594"/>
                    <a:pt x="94594" y="122049"/>
                    <a:pt x="60973" y="122049"/>
                  </a:cubicBezTo>
                  <a:close/>
                  <a:moveTo>
                    <a:pt x="60973" y="1718"/>
                  </a:moveTo>
                  <a:cubicBezTo>
                    <a:pt x="28297" y="1718"/>
                    <a:pt x="1718" y="28297"/>
                    <a:pt x="1718" y="60973"/>
                  </a:cubicBezTo>
                  <a:cubicBezTo>
                    <a:pt x="1718" y="93649"/>
                    <a:pt x="28297" y="120323"/>
                    <a:pt x="60973" y="120323"/>
                  </a:cubicBezTo>
                  <a:cubicBezTo>
                    <a:pt x="93649" y="120323"/>
                    <a:pt x="120228" y="93744"/>
                    <a:pt x="120228" y="61067"/>
                  </a:cubicBezTo>
                  <a:cubicBezTo>
                    <a:pt x="120228" y="28391"/>
                    <a:pt x="93649" y="1718"/>
                    <a:pt x="60973" y="171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372;p40">
              <a:extLst>
                <a:ext uri="{FF2B5EF4-FFF2-40B4-BE49-F238E27FC236}">
                  <a16:creationId xmlns:a16="http://schemas.microsoft.com/office/drawing/2014/main" id="{BE4234F6-3AC6-699F-E292-81BA07E62D9F}"/>
                </a:ext>
              </a:extLst>
            </p:cNvPr>
            <p:cNvSpPr/>
            <p:nvPr/>
          </p:nvSpPr>
          <p:spPr>
            <a:xfrm>
              <a:off x="1218851" y="1191212"/>
              <a:ext cx="414042" cy="414378"/>
            </a:xfrm>
            <a:custGeom>
              <a:avLst/>
              <a:gdLst/>
              <a:ahLst/>
              <a:cxnLst/>
              <a:rect l="l" t="t" r="r" b="b"/>
              <a:pathLst>
                <a:path w="96233" h="96311" extrusionOk="0">
                  <a:moveTo>
                    <a:pt x="48117" y="96311"/>
                  </a:moveTo>
                  <a:cubicBezTo>
                    <a:pt x="21589" y="96311"/>
                    <a:pt x="0" y="74722"/>
                    <a:pt x="0" y="48194"/>
                  </a:cubicBezTo>
                  <a:cubicBezTo>
                    <a:pt x="0" y="21667"/>
                    <a:pt x="21589" y="0"/>
                    <a:pt x="48117" y="0"/>
                  </a:cubicBezTo>
                  <a:cubicBezTo>
                    <a:pt x="74644" y="0"/>
                    <a:pt x="96234" y="21590"/>
                    <a:pt x="96234" y="48117"/>
                  </a:cubicBezTo>
                  <a:cubicBezTo>
                    <a:pt x="96234" y="74644"/>
                    <a:pt x="74644" y="96311"/>
                    <a:pt x="48117" y="96311"/>
                  </a:cubicBezTo>
                  <a:close/>
                  <a:moveTo>
                    <a:pt x="48117" y="1623"/>
                  </a:moveTo>
                  <a:cubicBezTo>
                    <a:pt x="22483" y="1623"/>
                    <a:pt x="1623" y="22483"/>
                    <a:pt x="1623" y="48117"/>
                  </a:cubicBezTo>
                  <a:cubicBezTo>
                    <a:pt x="1623" y="73751"/>
                    <a:pt x="22483" y="94689"/>
                    <a:pt x="48117" y="94689"/>
                  </a:cubicBezTo>
                  <a:cubicBezTo>
                    <a:pt x="73751" y="94689"/>
                    <a:pt x="94611" y="73829"/>
                    <a:pt x="94611" y="48194"/>
                  </a:cubicBezTo>
                  <a:cubicBezTo>
                    <a:pt x="94611" y="22560"/>
                    <a:pt x="73751" y="1623"/>
                    <a:pt x="48117" y="162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0" name="Google Shape;872;p68">
            <a:extLst>
              <a:ext uri="{FF2B5EF4-FFF2-40B4-BE49-F238E27FC236}">
                <a16:creationId xmlns:a16="http://schemas.microsoft.com/office/drawing/2014/main" id="{87E14A5A-B83C-5789-F0A8-14EEAF2FAF14}"/>
              </a:ext>
            </a:extLst>
          </p:cNvPr>
          <p:cNvSpPr txBox="1">
            <a:spLocks/>
          </p:cNvSpPr>
          <p:nvPr/>
        </p:nvSpPr>
        <p:spPr>
          <a:xfrm>
            <a:off x="3020991" y="1307939"/>
            <a:ext cx="8079129" cy="209930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Epilogue"/>
              <a:buNone/>
              <a:defRPr sz="5500" b="1" i="0" u="none" strike="noStrike" cap="none">
                <a:solidFill>
                  <a:schemeClr val="lt1"/>
                </a:solidFill>
                <a:latin typeface="Epilogue"/>
                <a:ea typeface="Epilogue"/>
                <a:cs typeface="Epilogue"/>
                <a:sym typeface="Epilogue"/>
              </a:defRPr>
            </a:lvl1pPr>
            <a:lvl2pPr marR="0" lvl="1" algn="ctr" rtl="0">
              <a:lnSpc>
                <a:spcPct val="100000"/>
              </a:lnSpc>
              <a:spcBef>
                <a:spcPts val="0"/>
              </a:spcBef>
              <a:spcAft>
                <a:spcPts val="0"/>
              </a:spcAft>
              <a:buClr>
                <a:schemeClr val="lt1"/>
              </a:buClr>
              <a:buSzPts val="3600"/>
              <a:buFont typeface="Epilogue"/>
              <a:buNone/>
              <a:defRPr sz="3600" b="1" i="0" u="none" strike="noStrike" cap="none">
                <a:solidFill>
                  <a:schemeClr val="lt1"/>
                </a:solidFill>
                <a:latin typeface="Epilogue"/>
                <a:ea typeface="Epilogue"/>
                <a:cs typeface="Epilogue"/>
                <a:sym typeface="Epilogue"/>
              </a:defRPr>
            </a:lvl2pPr>
            <a:lvl3pPr marR="0" lvl="2" algn="ctr" rtl="0">
              <a:lnSpc>
                <a:spcPct val="100000"/>
              </a:lnSpc>
              <a:spcBef>
                <a:spcPts val="0"/>
              </a:spcBef>
              <a:spcAft>
                <a:spcPts val="0"/>
              </a:spcAft>
              <a:buClr>
                <a:schemeClr val="lt1"/>
              </a:buClr>
              <a:buSzPts val="3600"/>
              <a:buFont typeface="Epilogue"/>
              <a:buNone/>
              <a:defRPr sz="3600" b="1" i="0" u="none" strike="noStrike" cap="none">
                <a:solidFill>
                  <a:schemeClr val="lt1"/>
                </a:solidFill>
                <a:latin typeface="Epilogue"/>
                <a:ea typeface="Epilogue"/>
                <a:cs typeface="Epilogue"/>
                <a:sym typeface="Epilogue"/>
              </a:defRPr>
            </a:lvl3pPr>
            <a:lvl4pPr marR="0" lvl="3" algn="ctr" rtl="0">
              <a:lnSpc>
                <a:spcPct val="100000"/>
              </a:lnSpc>
              <a:spcBef>
                <a:spcPts val="0"/>
              </a:spcBef>
              <a:spcAft>
                <a:spcPts val="0"/>
              </a:spcAft>
              <a:buClr>
                <a:schemeClr val="lt1"/>
              </a:buClr>
              <a:buSzPts val="3600"/>
              <a:buFont typeface="Epilogue"/>
              <a:buNone/>
              <a:defRPr sz="3600" b="1" i="0" u="none" strike="noStrike" cap="none">
                <a:solidFill>
                  <a:schemeClr val="lt1"/>
                </a:solidFill>
                <a:latin typeface="Epilogue"/>
                <a:ea typeface="Epilogue"/>
                <a:cs typeface="Epilogue"/>
                <a:sym typeface="Epilogue"/>
              </a:defRPr>
            </a:lvl4pPr>
            <a:lvl5pPr marR="0" lvl="4" algn="ctr" rtl="0">
              <a:lnSpc>
                <a:spcPct val="100000"/>
              </a:lnSpc>
              <a:spcBef>
                <a:spcPts val="0"/>
              </a:spcBef>
              <a:spcAft>
                <a:spcPts val="0"/>
              </a:spcAft>
              <a:buClr>
                <a:schemeClr val="lt1"/>
              </a:buClr>
              <a:buSzPts val="3600"/>
              <a:buFont typeface="Epilogue"/>
              <a:buNone/>
              <a:defRPr sz="3600" b="1" i="0" u="none" strike="noStrike" cap="none">
                <a:solidFill>
                  <a:schemeClr val="lt1"/>
                </a:solidFill>
                <a:latin typeface="Epilogue"/>
                <a:ea typeface="Epilogue"/>
                <a:cs typeface="Epilogue"/>
                <a:sym typeface="Epilogue"/>
              </a:defRPr>
            </a:lvl5pPr>
            <a:lvl6pPr marR="0" lvl="5" algn="ctr" rtl="0">
              <a:lnSpc>
                <a:spcPct val="100000"/>
              </a:lnSpc>
              <a:spcBef>
                <a:spcPts val="0"/>
              </a:spcBef>
              <a:spcAft>
                <a:spcPts val="0"/>
              </a:spcAft>
              <a:buClr>
                <a:schemeClr val="lt1"/>
              </a:buClr>
              <a:buSzPts val="3600"/>
              <a:buFont typeface="Epilogue"/>
              <a:buNone/>
              <a:defRPr sz="3600" b="1" i="0" u="none" strike="noStrike" cap="none">
                <a:solidFill>
                  <a:schemeClr val="lt1"/>
                </a:solidFill>
                <a:latin typeface="Epilogue"/>
                <a:ea typeface="Epilogue"/>
                <a:cs typeface="Epilogue"/>
                <a:sym typeface="Epilogue"/>
              </a:defRPr>
            </a:lvl6pPr>
            <a:lvl7pPr marR="0" lvl="6" algn="ctr" rtl="0">
              <a:lnSpc>
                <a:spcPct val="100000"/>
              </a:lnSpc>
              <a:spcBef>
                <a:spcPts val="0"/>
              </a:spcBef>
              <a:spcAft>
                <a:spcPts val="0"/>
              </a:spcAft>
              <a:buClr>
                <a:schemeClr val="lt1"/>
              </a:buClr>
              <a:buSzPts val="3600"/>
              <a:buFont typeface="Epilogue"/>
              <a:buNone/>
              <a:defRPr sz="3600" b="1" i="0" u="none" strike="noStrike" cap="none">
                <a:solidFill>
                  <a:schemeClr val="lt1"/>
                </a:solidFill>
                <a:latin typeface="Epilogue"/>
                <a:ea typeface="Epilogue"/>
                <a:cs typeface="Epilogue"/>
                <a:sym typeface="Epilogue"/>
              </a:defRPr>
            </a:lvl7pPr>
            <a:lvl8pPr marR="0" lvl="7" algn="ctr" rtl="0">
              <a:lnSpc>
                <a:spcPct val="100000"/>
              </a:lnSpc>
              <a:spcBef>
                <a:spcPts val="0"/>
              </a:spcBef>
              <a:spcAft>
                <a:spcPts val="0"/>
              </a:spcAft>
              <a:buClr>
                <a:schemeClr val="lt1"/>
              </a:buClr>
              <a:buSzPts val="3600"/>
              <a:buFont typeface="Epilogue"/>
              <a:buNone/>
              <a:defRPr sz="3600" b="1" i="0" u="none" strike="noStrike" cap="none">
                <a:solidFill>
                  <a:schemeClr val="lt1"/>
                </a:solidFill>
                <a:latin typeface="Epilogue"/>
                <a:ea typeface="Epilogue"/>
                <a:cs typeface="Epilogue"/>
                <a:sym typeface="Epilogue"/>
              </a:defRPr>
            </a:lvl8pPr>
            <a:lvl9pPr marR="0" lvl="8" algn="ctr" rtl="0">
              <a:lnSpc>
                <a:spcPct val="100000"/>
              </a:lnSpc>
              <a:spcBef>
                <a:spcPts val="0"/>
              </a:spcBef>
              <a:spcAft>
                <a:spcPts val="0"/>
              </a:spcAft>
              <a:buClr>
                <a:schemeClr val="lt1"/>
              </a:buClr>
              <a:buSzPts val="3600"/>
              <a:buFont typeface="Epilogue"/>
              <a:buNone/>
              <a:defRPr sz="3600" b="1" i="0" u="none" strike="noStrike" cap="none">
                <a:solidFill>
                  <a:schemeClr val="lt1"/>
                </a:solidFill>
                <a:latin typeface="Epilogue"/>
                <a:ea typeface="Epilogue"/>
                <a:cs typeface="Epilogue"/>
                <a:sym typeface="Epilogue"/>
              </a:defRPr>
            </a:lvl9pPr>
          </a:lstStyle>
          <a:p>
            <a:r>
              <a:rPr lang="en-US" dirty="0"/>
              <a:t>Thank you for listening!</a:t>
            </a:r>
          </a:p>
        </p:txBody>
      </p:sp>
    </p:spTree>
    <p:extLst>
      <p:ext uri="{BB962C8B-B14F-4D97-AF65-F5344CB8AC3E}">
        <p14:creationId xmlns:p14="http://schemas.microsoft.com/office/powerpoint/2010/main" val="1485054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8"/>
          <p:cNvSpPr txBox="1">
            <a:spLocks noGrp="1"/>
          </p:cNvSpPr>
          <p:nvPr>
            <p:ph type="title"/>
          </p:nvPr>
        </p:nvSpPr>
        <p:spPr>
          <a:xfrm>
            <a:off x="715100" y="1586600"/>
            <a:ext cx="4840748" cy="185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323" name="Google Shape;323;p38"/>
          <p:cNvSpPr txBox="1">
            <a:spLocks noGrp="1"/>
          </p:cNvSpPr>
          <p:nvPr>
            <p:ph type="title" idx="2"/>
          </p:nvPr>
        </p:nvSpPr>
        <p:spPr>
          <a:xfrm>
            <a:off x="715100" y="490100"/>
            <a:ext cx="4397700" cy="109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01</a:t>
            </a:r>
            <a:endParaRPr dirty="0"/>
          </a:p>
        </p:txBody>
      </p:sp>
      <p:grpSp>
        <p:nvGrpSpPr>
          <p:cNvPr id="324" name="Google Shape;324;p38"/>
          <p:cNvGrpSpPr/>
          <p:nvPr/>
        </p:nvGrpSpPr>
        <p:grpSpPr>
          <a:xfrm>
            <a:off x="7037297" y="3035045"/>
            <a:ext cx="4213419" cy="4216912"/>
            <a:chOff x="333372" y="304962"/>
            <a:chExt cx="2184590" cy="2186401"/>
          </a:xfrm>
        </p:grpSpPr>
        <p:sp>
          <p:nvSpPr>
            <p:cNvPr id="325" name="Google Shape;325;p38"/>
            <p:cNvSpPr/>
            <p:nvPr/>
          </p:nvSpPr>
          <p:spPr>
            <a:xfrm>
              <a:off x="333372" y="304962"/>
              <a:ext cx="2184590" cy="2186401"/>
            </a:xfrm>
            <a:custGeom>
              <a:avLst/>
              <a:gdLst/>
              <a:ahLst/>
              <a:cxnLst/>
              <a:rect l="l" t="t" r="r" b="b"/>
              <a:pathLst>
                <a:path w="507749" h="508170" extrusionOk="0">
                  <a:moveTo>
                    <a:pt x="253870" y="508170"/>
                  </a:moveTo>
                  <a:cubicBezTo>
                    <a:pt x="113890" y="508170"/>
                    <a:pt x="0" y="394280"/>
                    <a:pt x="0" y="254291"/>
                  </a:cubicBezTo>
                  <a:lnTo>
                    <a:pt x="0" y="253879"/>
                  </a:lnTo>
                  <a:cubicBezTo>
                    <a:pt x="0" y="113890"/>
                    <a:pt x="113890" y="0"/>
                    <a:pt x="253870" y="0"/>
                  </a:cubicBezTo>
                  <a:cubicBezTo>
                    <a:pt x="393850" y="0"/>
                    <a:pt x="507750" y="113890"/>
                    <a:pt x="507750" y="253879"/>
                  </a:cubicBezTo>
                  <a:lnTo>
                    <a:pt x="507750" y="254291"/>
                  </a:lnTo>
                  <a:cubicBezTo>
                    <a:pt x="507750" y="394280"/>
                    <a:pt x="393859" y="508170"/>
                    <a:pt x="253870" y="508170"/>
                  </a:cubicBezTo>
                  <a:close/>
                  <a:moveTo>
                    <a:pt x="253870" y="3246"/>
                  </a:moveTo>
                  <a:cubicBezTo>
                    <a:pt x="115677" y="3246"/>
                    <a:pt x="3246" y="115685"/>
                    <a:pt x="3246" y="253879"/>
                  </a:cubicBezTo>
                  <a:lnTo>
                    <a:pt x="3246" y="254291"/>
                  </a:lnTo>
                  <a:cubicBezTo>
                    <a:pt x="3246" y="392485"/>
                    <a:pt x="115677" y="504924"/>
                    <a:pt x="253870" y="504924"/>
                  </a:cubicBezTo>
                  <a:cubicBezTo>
                    <a:pt x="392064" y="504924"/>
                    <a:pt x="504503" y="392485"/>
                    <a:pt x="504503" y="254291"/>
                  </a:cubicBezTo>
                  <a:lnTo>
                    <a:pt x="504503" y="253879"/>
                  </a:lnTo>
                  <a:cubicBezTo>
                    <a:pt x="504503" y="115685"/>
                    <a:pt x="392064" y="3246"/>
                    <a:pt x="253870" y="324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6" name="Google Shape;326;p38"/>
            <p:cNvSpPr/>
            <p:nvPr/>
          </p:nvSpPr>
          <p:spPr>
            <a:xfrm>
              <a:off x="388698" y="360397"/>
              <a:ext cx="2073930" cy="2075591"/>
            </a:xfrm>
            <a:custGeom>
              <a:avLst/>
              <a:gdLst/>
              <a:ahLst/>
              <a:cxnLst/>
              <a:rect l="l" t="t" r="r" b="b"/>
              <a:pathLst>
                <a:path w="482029" h="482415" extrusionOk="0">
                  <a:moveTo>
                    <a:pt x="241015" y="482416"/>
                  </a:moveTo>
                  <a:cubicBezTo>
                    <a:pt x="108119" y="482416"/>
                    <a:pt x="0" y="374296"/>
                    <a:pt x="0" y="241410"/>
                  </a:cubicBezTo>
                  <a:lnTo>
                    <a:pt x="0" y="241006"/>
                  </a:lnTo>
                  <a:cubicBezTo>
                    <a:pt x="0" y="108111"/>
                    <a:pt x="108119" y="0"/>
                    <a:pt x="241015" y="0"/>
                  </a:cubicBezTo>
                  <a:cubicBezTo>
                    <a:pt x="373910" y="0"/>
                    <a:pt x="482029" y="108119"/>
                    <a:pt x="482029" y="241006"/>
                  </a:cubicBezTo>
                  <a:lnTo>
                    <a:pt x="482029" y="241410"/>
                  </a:lnTo>
                  <a:cubicBezTo>
                    <a:pt x="482029" y="374305"/>
                    <a:pt x="373910" y="482416"/>
                    <a:pt x="241015" y="482416"/>
                  </a:cubicBezTo>
                  <a:close/>
                  <a:moveTo>
                    <a:pt x="241015" y="3143"/>
                  </a:moveTo>
                  <a:cubicBezTo>
                    <a:pt x="109854" y="3143"/>
                    <a:pt x="3143" y="109854"/>
                    <a:pt x="3143" y="241006"/>
                  </a:cubicBezTo>
                  <a:lnTo>
                    <a:pt x="3143" y="241410"/>
                  </a:lnTo>
                  <a:cubicBezTo>
                    <a:pt x="3143" y="372570"/>
                    <a:pt x="109854" y="479273"/>
                    <a:pt x="241015" y="479273"/>
                  </a:cubicBezTo>
                  <a:cubicBezTo>
                    <a:pt x="372175" y="479273"/>
                    <a:pt x="478886" y="372562"/>
                    <a:pt x="478886" y="241410"/>
                  </a:cubicBezTo>
                  <a:lnTo>
                    <a:pt x="478886" y="241006"/>
                  </a:lnTo>
                  <a:cubicBezTo>
                    <a:pt x="478886" y="109845"/>
                    <a:pt x="372175" y="3143"/>
                    <a:pt x="241015" y="314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7" name="Google Shape;327;p38"/>
            <p:cNvSpPr/>
            <p:nvPr/>
          </p:nvSpPr>
          <p:spPr>
            <a:xfrm>
              <a:off x="444025" y="415762"/>
              <a:ext cx="1963304" cy="1964892"/>
            </a:xfrm>
            <a:custGeom>
              <a:avLst/>
              <a:gdLst/>
              <a:ahLst/>
              <a:cxnLst/>
              <a:rect l="l" t="t" r="r" b="b"/>
              <a:pathLst>
                <a:path w="456317" h="456686" extrusionOk="0">
                  <a:moveTo>
                    <a:pt x="228159" y="456687"/>
                  </a:moveTo>
                  <a:cubicBezTo>
                    <a:pt x="102357" y="456687"/>
                    <a:pt x="0" y="354338"/>
                    <a:pt x="0" y="228528"/>
                  </a:cubicBezTo>
                  <a:cubicBezTo>
                    <a:pt x="0" y="102718"/>
                    <a:pt x="102349" y="0"/>
                    <a:pt x="228159" y="0"/>
                  </a:cubicBezTo>
                  <a:cubicBezTo>
                    <a:pt x="353969" y="0"/>
                    <a:pt x="456318" y="102348"/>
                    <a:pt x="456318" y="228159"/>
                  </a:cubicBezTo>
                  <a:cubicBezTo>
                    <a:pt x="456318" y="353969"/>
                    <a:pt x="353969" y="456687"/>
                    <a:pt x="228159" y="456687"/>
                  </a:cubicBezTo>
                  <a:close/>
                  <a:moveTo>
                    <a:pt x="228159" y="3048"/>
                  </a:moveTo>
                  <a:cubicBezTo>
                    <a:pt x="104032" y="3048"/>
                    <a:pt x="3049" y="104031"/>
                    <a:pt x="3049" y="228159"/>
                  </a:cubicBezTo>
                  <a:cubicBezTo>
                    <a:pt x="3049" y="352286"/>
                    <a:pt x="104032" y="453647"/>
                    <a:pt x="228159" y="453647"/>
                  </a:cubicBezTo>
                  <a:cubicBezTo>
                    <a:pt x="352286" y="453647"/>
                    <a:pt x="453269" y="352663"/>
                    <a:pt x="453269" y="228536"/>
                  </a:cubicBezTo>
                  <a:cubicBezTo>
                    <a:pt x="453269" y="104410"/>
                    <a:pt x="352286" y="3048"/>
                    <a:pt x="228159" y="3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8" name="Google Shape;328;p38"/>
            <p:cNvSpPr/>
            <p:nvPr/>
          </p:nvSpPr>
          <p:spPr>
            <a:xfrm>
              <a:off x="499387" y="471158"/>
              <a:ext cx="1852605" cy="1854119"/>
            </a:xfrm>
            <a:custGeom>
              <a:avLst/>
              <a:gdLst/>
              <a:ahLst/>
              <a:cxnLst/>
              <a:rect l="l" t="t" r="r" b="b"/>
              <a:pathLst>
                <a:path w="430588" h="430940" extrusionOk="0">
                  <a:moveTo>
                    <a:pt x="215294" y="430941"/>
                  </a:moveTo>
                  <a:cubicBezTo>
                    <a:pt x="96578" y="430941"/>
                    <a:pt x="0" y="334363"/>
                    <a:pt x="0" y="215647"/>
                  </a:cubicBezTo>
                  <a:cubicBezTo>
                    <a:pt x="0" y="96930"/>
                    <a:pt x="96578" y="0"/>
                    <a:pt x="215294" y="0"/>
                  </a:cubicBezTo>
                  <a:cubicBezTo>
                    <a:pt x="334011" y="0"/>
                    <a:pt x="430589" y="96578"/>
                    <a:pt x="430589" y="215295"/>
                  </a:cubicBezTo>
                  <a:cubicBezTo>
                    <a:pt x="430589" y="334011"/>
                    <a:pt x="334011" y="430941"/>
                    <a:pt x="215294" y="430941"/>
                  </a:cubicBezTo>
                  <a:close/>
                  <a:moveTo>
                    <a:pt x="215294" y="2946"/>
                  </a:moveTo>
                  <a:cubicBezTo>
                    <a:pt x="98201" y="2946"/>
                    <a:pt x="2946" y="98210"/>
                    <a:pt x="2946" y="215295"/>
                  </a:cubicBezTo>
                  <a:cubicBezTo>
                    <a:pt x="2946" y="332380"/>
                    <a:pt x="98209" y="427995"/>
                    <a:pt x="215294" y="427995"/>
                  </a:cubicBezTo>
                  <a:cubicBezTo>
                    <a:pt x="332380" y="427995"/>
                    <a:pt x="427643" y="332732"/>
                    <a:pt x="427643" y="215647"/>
                  </a:cubicBezTo>
                  <a:cubicBezTo>
                    <a:pt x="427643" y="98561"/>
                    <a:pt x="332380" y="2946"/>
                    <a:pt x="215294" y="294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9" name="Google Shape;329;p38"/>
            <p:cNvSpPr/>
            <p:nvPr/>
          </p:nvSpPr>
          <p:spPr>
            <a:xfrm>
              <a:off x="554752" y="526562"/>
              <a:ext cx="1741945" cy="1743347"/>
            </a:xfrm>
            <a:custGeom>
              <a:avLst/>
              <a:gdLst/>
              <a:ahLst/>
              <a:cxnLst/>
              <a:rect l="l" t="t" r="r" b="b"/>
              <a:pathLst>
                <a:path w="404868" h="405194" extrusionOk="0">
                  <a:moveTo>
                    <a:pt x="202430" y="405195"/>
                  </a:moveTo>
                  <a:cubicBezTo>
                    <a:pt x="90807" y="405195"/>
                    <a:pt x="0" y="314388"/>
                    <a:pt x="0" y="202765"/>
                  </a:cubicBezTo>
                  <a:cubicBezTo>
                    <a:pt x="0" y="91141"/>
                    <a:pt x="90807" y="0"/>
                    <a:pt x="202430" y="0"/>
                  </a:cubicBezTo>
                  <a:cubicBezTo>
                    <a:pt x="314053" y="0"/>
                    <a:pt x="404869" y="90806"/>
                    <a:pt x="404869" y="202430"/>
                  </a:cubicBezTo>
                  <a:cubicBezTo>
                    <a:pt x="404869" y="314053"/>
                    <a:pt x="314053" y="405195"/>
                    <a:pt x="202430" y="405195"/>
                  </a:cubicBezTo>
                  <a:close/>
                  <a:moveTo>
                    <a:pt x="202430" y="2834"/>
                  </a:moveTo>
                  <a:cubicBezTo>
                    <a:pt x="92370" y="2834"/>
                    <a:pt x="2843" y="92370"/>
                    <a:pt x="2843" y="202421"/>
                  </a:cubicBezTo>
                  <a:cubicBezTo>
                    <a:pt x="2843" y="312473"/>
                    <a:pt x="92378" y="402352"/>
                    <a:pt x="202430" y="402352"/>
                  </a:cubicBezTo>
                  <a:cubicBezTo>
                    <a:pt x="312482" y="402352"/>
                    <a:pt x="402026" y="312816"/>
                    <a:pt x="402026" y="202765"/>
                  </a:cubicBezTo>
                  <a:cubicBezTo>
                    <a:pt x="402026" y="92713"/>
                    <a:pt x="312482" y="2834"/>
                    <a:pt x="202430" y="283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0" name="Google Shape;330;p38"/>
            <p:cNvSpPr/>
            <p:nvPr/>
          </p:nvSpPr>
          <p:spPr>
            <a:xfrm>
              <a:off x="610079" y="581958"/>
              <a:ext cx="1631284" cy="1632652"/>
            </a:xfrm>
            <a:custGeom>
              <a:avLst/>
              <a:gdLst/>
              <a:ahLst/>
              <a:cxnLst/>
              <a:rect l="l" t="t" r="r" b="b"/>
              <a:pathLst>
                <a:path w="379148" h="379466" extrusionOk="0">
                  <a:moveTo>
                    <a:pt x="189574" y="379458"/>
                  </a:moveTo>
                  <a:cubicBezTo>
                    <a:pt x="85044" y="379458"/>
                    <a:pt x="0" y="294413"/>
                    <a:pt x="0" y="189884"/>
                  </a:cubicBezTo>
                  <a:cubicBezTo>
                    <a:pt x="0" y="85354"/>
                    <a:pt x="85044" y="0"/>
                    <a:pt x="189574" y="0"/>
                  </a:cubicBezTo>
                  <a:cubicBezTo>
                    <a:pt x="294104" y="0"/>
                    <a:pt x="379148" y="85036"/>
                    <a:pt x="379148" y="189574"/>
                  </a:cubicBezTo>
                  <a:cubicBezTo>
                    <a:pt x="379148" y="294113"/>
                    <a:pt x="294104" y="379466"/>
                    <a:pt x="189574" y="379466"/>
                  </a:cubicBezTo>
                  <a:close/>
                  <a:moveTo>
                    <a:pt x="189574" y="2739"/>
                  </a:moveTo>
                  <a:cubicBezTo>
                    <a:pt x="86547" y="2739"/>
                    <a:pt x="2740" y="86556"/>
                    <a:pt x="2740" y="189574"/>
                  </a:cubicBezTo>
                  <a:cubicBezTo>
                    <a:pt x="2740" y="292593"/>
                    <a:pt x="86556" y="376727"/>
                    <a:pt x="189574" y="376727"/>
                  </a:cubicBezTo>
                  <a:cubicBezTo>
                    <a:pt x="292593" y="376727"/>
                    <a:pt x="376409" y="292910"/>
                    <a:pt x="376409" y="189892"/>
                  </a:cubicBezTo>
                  <a:cubicBezTo>
                    <a:pt x="376409" y="86874"/>
                    <a:pt x="292593" y="2748"/>
                    <a:pt x="189574" y="27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1" name="Google Shape;331;p38"/>
            <p:cNvSpPr/>
            <p:nvPr/>
          </p:nvSpPr>
          <p:spPr>
            <a:xfrm>
              <a:off x="665406" y="637324"/>
              <a:ext cx="1520658" cy="1521880"/>
            </a:xfrm>
            <a:custGeom>
              <a:avLst/>
              <a:gdLst/>
              <a:ahLst/>
              <a:cxnLst/>
              <a:rect l="l" t="t" r="r" b="b"/>
              <a:pathLst>
                <a:path w="353436" h="353720" extrusionOk="0">
                  <a:moveTo>
                    <a:pt x="176718" y="353720"/>
                  </a:moveTo>
                  <a:cubicBezTo>
                    <a:pt x="79273" y="353720"/>
                    <a:pt x="0" y="274447"/>
                    <a:pt x="0" y="177002"/>
                  </a:cubicBezTo>
                  <a:cubicBezTo>
                    <a:pt x="0" y="79557"/>
                    <a:pt x="79273" y="0"/>
                    <a:pt x="176718" y="0"/>
                  </a:cubicBezTo>
                  <a:cubicBezTo>
                    <a:pt x="274163" y="0"/>
                    <a:pt x="353436" y="79273"/>
                    <a:pt x="353436" y="176719"/>
                  </a:cubicBezTo>
                  <a:cubicBezTo>
                    <a:pt x="353436" y="274163"/>
                    <a:pt x="274163" y="353720"/>
                    <a:pt x="176718" y="353720"/>
                  </a:cubicBezTo>
                  <a:close/>
                  <a:moveTo>
                    <a:pt x="176718" y="2637"/>
                  </a:moveTo>
                  <a:cubicBezTo>
                    <a:pt x="80733" y="2637"/>
                    <a:pt x="2636" y="80733"/>
                    <a:pt x="2636" y="176719"/>
                  </a:cubicBezTo>
                  <a:cubicBezTo>
                    <a:pt x="2636" y="272704"/>
                    <a:pt x="80733" y="351084"/>
                    <a:pt x="176718" y="351084"/>
                  </a:cubicBezTo>
                  <a:cubicBezTo>
                    <a:pt x="272703" y="351084"/>
                    <a:pt x="350800" y="272987"/>
                    <a:pt x="350800" y="177002"/>
                  </a:cubicBezTo>
                  <a:cubicBezTo>
                    <a:pt x="350800" y="81017"/>
                    <a:pt x="272703" y="2637"/>
                    <a:pt x="176718" y="26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2" name="Google Shape;332;p38"/>
            <p:cNvSpPr/>
            <p:nvPr/>
          </p:nvSpPr>
          <p:spPr>
            <a:xfrm>
              <a:off x="720767" y="692685"/>
              <a:ext cx="1409959" cy="1411143"/>
            </a:xfrm>
            <a:custGeom>
              <a:avLst/>
              <a:gdLst/>
              <a:ahLst/>
              <a:cxnLst/>
              <a:rect l="l" t="t" r="r" b="b"/>
              <a:pathLst>
                <a:path w="327707" h="327982" extrusionOk="0">
                  <a:moveTo>
                    <a:pt x="163854" y="327983"/>
                  </a:moveTo>
                  <a:cubicBezTo>
                    <a:pt x="73502" y="327983"/>
                    <a:pt x="0" y="254480"/>
                    <a:pt x="0" y="164129"/>
                  </a:cubicBezTo>
                  <a:cubicBezTo>
                    <a:pt x="0" y="73777"/>
                    <a:pt x="73502" y="0"/>
                    <a:pt x="163854" y="0"/>
                  </a:cubicBezTo>
                  <a:cubicBezTo>
                    <a:pt x="254205" y="0"/>
                    <a:pt x="327708" y="73511"/>
                    <a:pt x="327708" y="163863"/>
                  </a:cubicBezTo>
                  <a:cubicBezTo>
                    <a:pt x="327708" y="254214"/>
                    <a:pt x="254205" y="327983"/>
                    <a:pt x="163854" y="327983"/>
                  </a:cubicBezTo>
                  <a:close/>
                  <a:moveTo>
                    <a:pt x="163854" y="2534"/>
                  </a:moveTo>
                  <a:cubicBezTo>
                    <a:pt x="74902" y="2534"/>
                    <a:pt x="2533" y="74902"/>
                    <a:pt x="2533" y="163854"/>
                  </a:cubicBezTo>
                  <a:cubicBezTo>
                    <a:pt x="2533" y="252806"/>
                    <a:pt x="74902" y="325441"/>
                    <a:pt x="163854" y="325441"/>
                  </a:cubicBezTo>
                  <a:cubicBezTo>
                    <a:pt x="252805" y="325441"/>
                    <a:pt x="325174" y="253072"/>
                    <a:pt x="325174" y="164120"/>
                  </a:cubicBezTo>
                  <a:cubicBezTo>
                    <a:pt x="325174" y="75169"/>
                    <a:pt x="252805" y="2534"/>
                    <a:pt x="163854" y="253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3" name="Google Shape;333;p38"/>
            <p:cNvSpPr/>
            <p:nvPr/>
          </p:nvSpPr>
          <p:spPr>
            <a:xfrm>
              <a:off x="776129" y="748124"/>
              <a:ext cx="1299260" cy="1300336"/>
            </a:xfrm>
            <a:custGeom>
              <a:avLst/>
              <a:gdLst/>
              <a:ahLst/>
              <a:cxnLst/>
              <a:rect l="l" t="t" r="r" b="b"/>
              <a:pathLst>
                <a:path w="301978" h="302228" extrusionOk="0">
                  <a:moveTo>
                    <a:pt x="150989" y="302228"/>
                  </a:moveTo>
                  <a:cubicBezTo>
                    <a:pt x="67731" y="302228"/>
                    <a:pt x="0" y="234488"/>
                    <a:pt x="0" y="151239"/>
                  </a:cubicBezTo>
                  <a:cubicBezTo>
                    <a:pt x="0" y="67989"/>
                    <a:pt x="67740" y="0"/>
                    <a:pt x="150989" y="0"/>
                  </a:cubicBezTo>
                  <a:cubicBezTo>
                    <a:pt x="234239" y="0"/>
                    <a:pt x="301979" y="67740"/>
                    <a:pt x="301979" y="150990"/>
                  </a:cubicBezTo>
                  <a:cubicBezTo>
                    <a:pt x="301979" y="234239"/>
                    <a:pt x="234239" y="302228"/>
                    <a:pt x="150989" y="302228"/>
                  </a:cubicBezTo>
                  <a:close/>
                  <a:moveTo>
                    <a:pt x="150989" y="2430"/>
                  </a:moveTo>
                  <a:cubicBezTo>
                    <a:pt x="69071" y="2430"/>
                    <a:pt x="2430" y="69071"/>
                    <a:pt x="2430" y="150990"/>
                  </a:cubicBezTo>
                  <a:cubicBezTo>
                    <a:pt x="2430" y="232908"/>
                    <a:pt x="69071" y="299798"/>
                    <a:pt x="150989" y="299798"/>
                  </a:cubicBezTo>
                  <a:cubicBezTo>
                    <a:pt x="232908" y="299798"/>
                    <a:pt x="299548" y="233157"/>
                    <a:pt x="299548" y="151239"/>
                  </a:cubicBezTo>
                  <a:cubicBezTo>
                    <a:pt x="299548" y="69320"/>
                    <a:pt x="232908" y="2430"/>
                    <a:pt x="150989" y="243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4" name="Google Shape;334;p38"/>
            <p:cNvSpPr/>
            <p:nvPr/>
          </p:nvSpPr>
          <p:spPr>
            <a:xfrm>
              <a:off x="831421" y="803485"/>
              <a:ext cx="1188712" cy="1189637"/>
            </a:xfrm>
            <a:custGeom>
              <a:avLst/>
              <a:gdLst/>
              <a:ahLst/>
              <a:cxnLst/>
              <a:rect l="l" t="t" r="r" b="b"/>
              <a:pathLst>
                <a:path w="276284" h="276499" extrusionOk="0">
                  <a:moveTo>
                    <a:pt x="138142" y="276499"/>
                  </a:moveTo>
                  <a:cubicBezTo>
                    <a:pt x="61969" y="276499"/>
                    <a:pt x="0" y="214530"/>
                    <a:pt x="0" y="138357"/>
                  </a:cubicBezTo>
                  <a:cubicBezTo>
                    <a:pt x="0" y="62184"/>
                    <a:pt x="61969" y="0"/>
                    <a:pt x="138142" y="0"/>
                  </a:cubicBezTo>
                  <a:cubicBezTo>
                    <a:pt x="214315" y="0"/>
                    <a:pt x="276284" y="61969"/>
                    <a:pt x="276284" y="138143"/>
                  </a:cubicBezTo>
                  <a:cubicBezTo>
                    <a:pt x="276284" y="214315"/>
                    <a:pt x="214315" y="276499"/>
                    <a:pt x="138142" y="276499"/>
                  </a:cubicBezTo>
                  <a:close/>
                  <a:moveTo>
                    <a:pt x="138142" y="2336"/>
                  </a:moveTo>
                  <a:cubicBezTo>
                    <a:pt x="63257" y="2336"/>
                    <a:pt x="2336" y="63257"/>
                    <a:pt x="2336" y="138143"/>
                  </a:cubicBezTo>
                  <a:cubicBezTo>
                    <a:pt x="2336" y="213027"/>
                    <a:pt x="63257" y="274172"/>
                    <a:pt x="138142" y="274172"/>
                  </a:cubicBezTo>
                  <a:cubicBezTo>
                    <a:pt x="213027" y="274172"/>
                    <a:pt x="273949" y="213251"/>
                    <a:pt x="273949" y="138366"/>
                  </a:cubicBezTo>
                  <a:cubicBezTo>
                    <a:pt x="273949" y="63481"/>
                    <a:pt x="213027" y="2336"/>
                    <a:pt x="138142" y="233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5" name="Google Shape;335;p38"/>
            <p:cNvSpPr/>
            <p:nvPr/>
          </p:nvSpPr>
          <p:spPr>
            <a:xfrm>
              <a:off x="886782" y="858885"/>
              <a:ext cx="1078013" cy="1078899"/>
            </a:xfrm>
            <a:custGeom>
              <a:avLst/>
              <a:gdLst/>
              <a:ahLst/>
              <a:cxnLst/>
              <a:rect l="l" t="t" r="r" b="b"/>
              <a:pathLst>
                <a:path w="250555" h="250761" extrusionOk="0">
                  <a:moveTo>
                    <a:pt x="125278" y="250762"/>
                  </a:moveTo>
                  <a:cubicBezTo>
                    <a:pt x="56198" y="250762"/>
                    <a:pt x="0" y="194564"/>
                    <a:pt x="0" y="125484"/>
                  </a:cubicBezTo>
                  <a:cubicBezTo>
                    <a:pt x="0" y="56404"/>
                    <a:pt x="56198" y="0"/>
                    <a:pt x="125278" y="0"/>
                  </a:cubicBezTo>
                  <a:cubicBezTo>
                    <a:pt x="194358" y="0"/>
                    <a:pt x="250556" y="56198"/>
                    <a:pt x="250556" y="125278"/>
                  </a:cubicBezTo>
                  <a:cubicBezTo>
                    <a:pt x="250556" y="194357"/>
                    <a:pt x="194358" y="250762"/>
                    <a:pt x="125278" y="250762"/>
                  </a:cubicBezTo>
                  <a:close/>
                  <a:moveTo>
                    <a:pt x="125278" y="2233"/>
                  </a:moveTo>
                  <a:cubicBezTo>
                    <a:pt x="57435" y="2233"/>
                    <a:pt x="2233" y="57435"/>
                    <a:pt x="2233" y="125278"/>
                  </a:cubicBezTo>
                  <a:cubicBezTo>
                    <a:pt x="2233" y="193121"/>
                    <a:pt x="57435" y="248529"/>
                    <a:pt x="125278" y="248529"/>
                  </a:cubicBezTo>
                  <a:cubicBezTo>
                    <a:pt x="193121" y="248529"/>
                    <a:pt x="248323" y="193327"/>
                    <a:pt x="248323" y="125484"/>
                  </a:cubicBezTo>
                  <a:cubicBezTo>
                    <a:pt x="248323" y="57641"/>
                    <a:pt x="193121" y="2233"/>
                    <a:pt x="125278" y="223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6" name="Google Shape;336;p38"/>
            <p:cNvSpPr/>
            <p:nvPr/>
          </p:nvSpPr>
          <p:spPr>
            <a:xfrm>
              <a:off x="942144" y="914251"/>
              <a:ext cx="967314" cy="968127"/>
            </a:xfrm>
            <a:custGeom>
              <a:avLst/>
              <a:gdLst/>
              <a:ahLst/>
              <a:cxnLst/>
              <a:rect l="l" t="t" r="r" b="b"/>
              <a:pathLst>
                <a:path w="224826" h="225015" extrusionOk="0">
                  <a:moveTo>
                    <a:pt x="112413" y="225016"/>
                  </a:moveTo>
                  <a:cubicBezTo>
                    <a:pt x="50427" y="225016"/>
                    <a:pt x="0" y="174588"/>
                    <a:pt x="0" y="112602"/>
                  </a:cubicBezTo>
                  <a:cubicBezTo>
                    <a:pt x="0" y="50616"/>
                    <a:pt x="50427" y="0"/>
                    <a:pt x="112413" y="0"/>
                  </a:cubicBezTo>
                  <a:cubicBezTo>
                    <a:pt x="174400" y="0"/>
                    <a:pt x="224827" y="50427"/>
                    <a:pt x="224827" y="112413"/>
                  </a:cubicBezTo>
                  <a:cubicBezTo>
                    <a:pt x="224827" y="174400"/>
                    <a:pt x="174400" y="225016"/>
                    <a:pt x="112413" y="225016"/>
                  </a:cubicBezTo>
                  <a:close/>
                  <a:moveTo>
                    <a:pt x="112413" y="2130"/>
                  </a:moveTo>
                  <a:cubicBezTo>
                    <a:pt x="51604" y="2130"/>
                    <a:pt x="2130" y="51604"/>
                    <a:pt x="2130" y="112413"/>
                  </a:cubicBezTo>
                  <a:cubicBezTo>
                    <a:pt x="2130" y="173223"/>
                    <a:pt x="51604" y="222886"/>
                    <a:pt x="112413" y="222886"/>
                  </a:cubicBezTo>
                  <a:cubicBezTo>
                    <a:pt x="173223" y="222886"/>
                    <a:pt x="222697" y="173412"/>
                    <a:pt x="222697" y="112602"/>
                  </a:cubicBezTo>
                  <a:cubicBezTo>
                    <a:pt x="222697" y="51793"/>
                    <a:pt x="173223" y="2130"/>
                    <a:pt x="112413" y="213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7" name="Google Shape;337;p38"/>
            <p:cNvSpPr/>
            <p:nvPr/>
          </p:nvSpPr>
          <p:spPr>
            <a:xfrm>
              <a:off x="997471" y="969685"/>
              <a:ext cx="856692" cy="857394"/>
            </a:xfrm>
            <a:custGeom>
              <a:avLst/>
              <a:gdLst/>
              <a:ahLst/>
              <a:cxnLst/>
              <a:rect l="l" t="t" r="r" b="b"/>
              <a:pathLst>
                <a:path w="199115" h="199278" extrusionOk="0">
                  <a:moveTo>
                    <a:pt x="99557" y="199270"/>
                  </a:moveTo>
                  <a:cubicBezTo>
                    <a:pt x="44665" y="199270"/>
                    <a:pt x="0" y="154605"/>
                    <a:pt x="0" y="99712"/>
                  </a:cubicBezTo>
                  <a:cubicBezTo>
                    <a:pt x="0" y="44819"/>
                    <a:pt x="44656" y="0"/>
                    <a:pt x="99557" y="0"/>
                  </a:cubicBezTo>
                  <a:cubicBezTo>
                    <a:pt x="154459" y="0"/>
                    <a:pt x="199115" y="44656"/>
                    <a:pt x="199115" y="99558"/>
                  </a:cubicBezTo>
                  <a:cubicBezTo>
                    <a:pt x="199115" y="154459"/>
                    <a:pt x="154459" y="199278"/>
                    <a:pt x="99557" y="199278"/>
                  </a:cubicBezTo>
                  <a:close/>
                  <a:moveTo>
                    <a:pt x="99557" y="2027"/>
                  </a:moveTo>
                  <a:cubicBezTo>
                    <a:pt x="45781" y="2027"/>
                    <a:pt x="2035" y="45781"/>
                    <a:pt x="2035" y="99549"/>
                  </a:cubicBezTo>
                  <a:cubicBezTo>
                    <a:pt x="2035" y="153317"/>
                    <a:pt x="45790" y="197243"/>
                    <a:pt x="99557" y="197243"/>
                  </a:cubicBezTo>
                  <a:cubicBezTo>
                    <a:pt x="153325" y="197243"/>
                    <a:pt x="197080" y="153488"/>
                    <a:pt x="197080" y="99712"/>
                  </a:cubicBezTo>
                  <a:cubicBezTo>
                    <a:pt x="197080" y="45936"/>
                    <a:pt x="153325" y="2027"/>
                    <a:pt x="99557" y="202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8" name="Google Shape;338;p38"/>
            <p:cNvSpPr/>
            <p:nvPr/>
          </p:nvSpPr>
          <p:spPr>
            <a:xfrm>
              <a:off x="1052798" y="1025051"/>
              <a:ext cx="746028" cy="746621"/>
            </a:xfrm>
            <a:custGeom>
              <a:avLst/>
              <a:gdLst/>
              <a:ahLst/>
              <a:cxnLst/>
              <a:rect l="l" t="t" r="r" b="b"/>
              <a:pathLst>
                <a:path w="173394" h="173532" extrusionOk="0">
                  <a:moveTo>
                    <a:pt x="86702" y="173532"/>
                  </a:moveTo>
                  <a:cubicBezTo>
                    <a:pt x="38894" y="173532"/>
                    <a:pt x="0" y="134647"/>
                    <a:pt x="0" y="86839"/>
                  </a:cubicBezTo>
                  <a:cubicBezTo>
                    <a:pt x="0" y="39031"/>
                    <a:pt x="38894" y="0"/>
                    <a:pt x="86702" y="0"/>
                  </a:cubicBezTo>
                  <a:cubicBezTo>
                    <a:pt x="134510" y="0"/>
                    <a:pt x="173395" y="38894"/>
                    <a:pt x="173395" y="86702"/>
                  </a:cubicBezTo>
                  <a:cubicBezTo>
                    <a:pt x="173395" y="134510"/>
                    <a:pt x="134510" y="173532"/>
                    <a:pt x="86702" y="173532"/>
                  </a:cubicBezTo>
                  <a:close/>
                  <a:moveTo>
                    <a:pt x="86702" y="1924"/>
                  </a:moveTo>
                  <a:cubicBezTo>
                    <a:pt x="39959" y="1924"/>
                    <a:pt x="1932" y="39950"/>
                    <a:pt x="1932" y="86693"/>
                  </a:cubicBezTo>
                  <a:cubicBezTo>
                    <a:pt x="1932" y="133436"/>
                    <a:pt x="39959" y="171600"/>
                    <a:pt x="86702" y="171600"/>
                  </a:cubicBezTo>
                  <a:cubicBezTo>
                    <a:pt x="133445" y="171600"/>
                    <a:pt x="171471" y="133574"/>
                    <a:pt x="171471" y="86830"/>
                  </a:cubicBezTo>
                  <a:cubicBezTo>
                    <a:pt x="171471" y="40088"/>
                    <a:pt x="133445" y="1915"/>
                    <a:pt x="86702" y="191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9" name="Google Shape;339;p38"/>
            <p:cNvSpPr/>
            <p:nvPr/>
          </p:nvSpPr>
          <p:spPr>
            <a:xfrm>
              <a:off x="1108159" y="1080485"/>
              <a:ext cx="635367" cy="635849"/>
            </a:xfrm>
            <a:custGeom>
              <a:avLst/>
              <a:gdLst/>
              <a:ahLst/>
              <a:cxnLst/>
              <a:rect l="l" t="t" r="r" b="b"/>
              <a:pathLst>
                <a:path w="147674" h="147786" extrusionOk="0">
                  <a:moveTo>
                    <a:pt x="73837" y="147786"/>
                  </a:moveTo>
                  <a:cubicBezTo>
                    <a:pt x="33123" y="147786"/>
                    <a:pt x="0" y="114663"/>
                    <a:pt x="0" y="73949"/>
                  </a:cubicBezTo>
                  <a:cubicBezTo>
                    <a:pt x="0" y="33235"/>
                    <a:pt x="33123" y="0"/>
                    <a:pt x="73837" y="0"/>
                  </a:cubicBezTo>
                  <a:cubicBezTo>
                    <a:pt x="114552" y="0"/>
                    <a:pt x="147675" y="33123"/>
                    <a:pt x="147675" y="73829"/>
                  </a:cubicBezTo>
                  <a:cubicBezTo>
                    <a:pt x="147675" y="114535"/>
                    <a:pt x="114552" y="147786"/>
                    <a:pt x="73837" y="147786"/>
                  </a:cubicBezTo>
                  <a:close/>
                  <a:moveTo>
                    <a:pt x="73837" y="1821"/>
                  </a:moveTo>
                  <a:cubicBezTo>
                    <a:pt x="34128" y="1821"/>
                    <a:pt x="1829" y="34119"/>
                    <a:pt x="1829" y="73829"/>
                  </a:cubicBezTo>
                  <a:cubicBezTo>
                    <a:pt x="1829" y="113538"/>
                    <a:pt x="34136" y="145957"/>
                    <a:pt x="73837" y="145957"/>
                  </a:cubicBezTo>
                  <a:cubicBezTo>
                    <a:pt x="113539" y="145957"/>
                    <a:pt x="145845" y="113650"/>
                    <a:pt x="145845" y="73949"/>
                  </a:cubicBezTo>
                  <a:cubicBezTo>
                    <a:pt x="145845" y="34248"/>
                    <a:pt x="113539" y="1821"/>
                    <a:pt x="73837" y="182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0" name="Google Shape;340;p38"/>
            <p:cNvSpPr/>
            <p:nvPr/>
          </p:nvSpPr>
          <p:spPr>
            <a:xfrm>
              <a:off x="1163525" y="1135851"/>
              <a:ext cx="524668" cy="525112"/>
            </a:xfrm>
            <a:custGeom>
              <a:avLst/>
              <a:gdLst/>
              <a:ahLst/>
              <a:cxnLst/>
              <a:rect l="l" t="t" r="r" b="b"/>
              <a:pathLst>
                <a:path w="121945" h="122048" extrusionOk="0">
                  <a:moveTo>
                    <a:pt x="60973" y="122049"/>
                  </a:moveTo>
                  <a:cubicBezTo>
                    <a:pt x="27352" y="122049"/>
                    <a:pt x="0" y="94697"/>
                    <a:pt x="0" y="61076"/>
                  </a:cubicBezTo>
                  <a:cubicBezTo>
                    <a:pt x="0" y="27455"/>
                    <a:pt x="27352" y="0"/>
                    <a:pt x="60973" y="0"/>
                  </a:cubicBezTo>
                  <a:cubicBezTo>
                    <a:pt x="94594" y="0"/>
                    <a:pt x="121946" y="27352"/>
                    <a:pt x="121946" y="60973"/>
                  </a:cubicBezTo>
                  <a:cubicBezTo>
                    <a:pt x="121946" y="94594"/>
                    <a:pt x="94594" y="122049"/>
                    <a:pt x="60973" y="122049"/>
                  </a:cubicBezTo>
                  <a:close/>
                  <a:moveTo>
                    <a:pt x="60973" y="1718"/>
                  </a:moveTo>
                  <a:cubicBezTo>
                    <a:pt x="28297" y="1718"/>
                    <a:pt x="1718" y="28297"/>
                    <a:pt x="1718" y="60973"/>
                  </a:cubicBezTo>
                  <a:cubicBezTo>
                    <a:pt x="1718" y="93649"/>
                    <a:pt x="28297" y="120323"/>
                    <a:pt x="60973" y="120323"/>
                  </a:cubicBezTo>
                  <a:cubicBezTo>
                    <a:pt x="93649" y="120323"/>
                    <a:pt x="120228" y="93744"/>
                    <a:pt x="120228" y="61067"/>
                  </a:cubicBezTo>
                  <a:cubicBezTo>
                    <a:pt x="120228" y="28391"/>
                    <a:pt x="93649" y="1718"/>
                    <a:pt x="60973" y="171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1" name="Google Shape;341;p38"/>
            <p:cNvSpPr/>
            <p:nvPr/>
          </p:nvSpPr>
          <p:spPr>
            <a:xfrm>
              <a:off x="1218851" y="1191212"/>
              <a:ext cx="414042" cy="414378"/>
            </a:xfrm>
            <a:custGeom>
              <a:avLst/>
              <a:gdLst/>
              <a:ahLst/>
              <a:cxnLst/>
              <a:rect l="l" t="t" r="r" b="b"/>
              <a:pathLst>
                <a:path w="96233" h="96311" extrusionOk="0">
                  <a:moveTo>
                    <a:pt x="48117" y="96311"/>
                  </a:moveTo>
                  <a:cubicBezTo>
                    <a:pt x="21589" y="96311"/>
                    <a:pt x="0" y="74722"/>
                    <a:pt x="0" y="48194"/>
                  </a:cubicBezTo>
                  <a:cubicBezTo>
                    <a:pt x="0" y="21667"/>
                    <a:pt x="21589" y="0"/>
                    <a:pt x="48117" y="0"/>
                  </a:cubicBezTo>
                  <a:cubicBezTo>
                    <a:pt x="74644" y="0"/>
                    <a:pt x="96234" y="21590"/>
                    <a:pt x="96234" y="48117"/>
                  </a:cubicBezTo>
                  <a:cubicBezTo>
                    <a:pt x="96234" y="74644"/>
                    <a:pt x="74644" y="96311"/>
                    <a:pt x="48117" y="96311"/>
                  </a:cubicBezTo>
                  <a:close/>
                  <a:moveTo>
                    <a:pt x="48117" y="1623"/>
                  </a:moveTo>
                  <a:cubicBezTo>
                    <a:pt x="22483" y="1623"/>
                    <a:pt x="1623" y="22483"/>
                    <a:pt x="1623" y="48117"/>
                  </a:cubicBezTo>
                  <a:cubicBezTo>
                    <a:pt x="1623" y="73751"/>
                    <a:pt x="22483" y="94689"/>
                    <a:pt x="48117" y="94689"/>
                  </a:cubicBezTo>
                  <a:cubicBezTo>
                    <a:pt x="73751" y="94689"/>
                    <a:pt x="94611" y="73829"/>
                    <a:pt x="94611" y="48194"/>
                  </a:cubicBezTo>
                  <a:cubicBezTo>
                    <a:pt x="94611" y="22560"/>
                    <a:pt x="73751" y="1623"/>
                    <a:pt x="48117" y="162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39"/>
          <p:cNvSpPr txBox="1">
            <a:spLocks noGrp="1"/>
          </p:cNvSpPr>
          <p:nvPr>
            <p:ph type="subTitle" idx="1"/>
          </p:nvPr>
        </p:nvSpPr>
        <p:spPr>
          <a:xfrm>
            <a:off x="715100" y="1380164"/>
            <a:ext cx="3318586" cy="28028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latin typeface="Barlow" panose="00000500000000000000" pitchFamily="2" charset="0"/>
              </a:rPr>
              <a:t>Hiện</a:t>
            </a:r>
            <a:r>
              <a:rPr lang="en-US" dirty="0">
                <a:latin typeface="Barlow" panose="00000500000000000000" pitchFamily="2" charset="0"/>
              </a:rPr>
              <a:t> nay, </a:t>
            </a:r>
            <a:r>
              <a:rPr lang="en-US" dirty="0" err="1">
                <a:latin typeface="Barlow" panose="00000500000000000000" pitchFamily="2" charset="0"/>
              </a:rPr>
              <a:t>lượng</a:t>
            </a:r>
            <a:r>
              <a:rPr lang="en-US" dirty="0">
                <a:latin typeface="Barlow" panose="00000500000000000000" pitchFamily="2" charset="0"/>
              </a:rPr>
              <a:t> </a:t>
            </a:r>
            <a:r>
              <a:rPr lang="en-US" dirty="0" err="1">
                <a:latin typeface="Barlow" panose="00000500000000000000" pitchFamily="2" charset="0"/>
              </a:rPr>
              <a:t>thông</a:t>
            </a:r>
            <a:r>
              <a:rPr lang="en-US" dirty="0">
                <a:latin typeface="Barlow" panose="00000500000000000000" pitchFamily="2" charset="0"/>
              </a:rPr>
              <a:t> tin </a:t>
            </a:r>
            <a:r>
              <a:rPr lang="en-US" dirty="0" err="1">
                <a:latin typeface="Barlow" panose="00000500000000000000" pitchFamily="2" charset="0"/>
              </a:rPr>
              <a:t>trên</a:t>
            </a:r>
            <a:r>
              <a:rPr lang="en-US" dirty="0">
                <a:latin typeface="Barlow" panose="00000500000000000000" pitchFamily="2" charset="0"/>
              </a:rPr>
              <a:t> internet </a:t>
            </a:r>
            <a:r>
              <a:rPr lang="en-US" dirty="0" err="1">
                <a:latin typeface="Barlow" panose="00000500000000000000" pitchFamily="2" charset="0"/>
              </a:rPr>
              <a:t>tăng</a:t>
            </a:r>
            <a:r>
              <a:rPr lang="en-US" dirty="0">
                <a:latin typeface="Barlow" panose="00000500000000000000" pitchFamily="2" charset="0"/>
              </a:rPr>
              <a:t> </a:t>
            </a:r>
            <a:r>
              <a:rPr lang="en-US" dirty="0" err="1">
                <a:latin typeface="Barlow" panose="00000500000000000000" pitchFamily="2" charset="0"/>
              </a:rPr>
              <a:t>lên</a:t>
            </a:r>
            <a:r>
              <a:rPr lang="en-US" dirty="0">
                <a:latin typeface="Barlow" panose="00000500000000000000" pitchFamily="2" charset="0"/>
              </a:rPr>
              <a:t> </a:t>
            </a:r>
            <a:r>
              <a:rPr lang="en-US" dirty="0" err="1">
                <a:latin typeface="Barlow" panose="00000500000000000000" pitchFamily="2" charset="0"/>
              </a:rPr>
              <a:t>đáng</a:t>
            </a:r>
            <a:r>
              <a:rPr lang="en-US" dirty="0">
                <a:latin typeface="Barlow" panose="00000500000000000000" pitchFamily="2" charset="0"/>
              </a:rPr>
              <a:t> </a:t>
            </a:r>
            <a:r>
              <a:rPr lang="en-US" dirty="0" err="1">
                <a:latin typeface="Barlow" panose="00000500000000000000" pitchFamily="2" charset="0"/>
              </a:rPr>
              <a:t>kể</a:t>
            </a:r>
            <a:r>
              <a:rPr lang="en-US" dirty="0">
                <a:latin typeface="Barlow" panose="00000500000000000000" pitchFamily="2" charset="0"/>
              </a:rPr>
              <a:t>, </a:t>
            </a:r>
            <a:r>
              <a:rPr lang="en-US" dirty="0" err="1">
                <a:latin typeface="Barlow" panose="00000500000000000000" pitchFamily="2" charset="0"/>
              </a:rPr>
              <a:t>đặt</a:t>
            </a:r>
            <a:r>
              <a:rPr lang="en-US" dirty="0">
                <a:latin typeface="Barlow" panose="00000500000000000000" pitchFamily="2" charset="0"/>
              </a:rPr>
              <a:t> </a:t>
            </a:r>
            <a:r>
              <a:rPr lang="en-US" dirty="0" err="1">
                <a:latin typeface="Barlow" panose="00000500000000000000" pitchFamily="2" charset="0"/>
              </a:rPr>
              <a:t>ra</a:t>
            </a:r>
            <a:r>
              <a:rPr lang="en-US" dirty="0">
                <a:latin typeface="Barlow" panose="00000500000000000000" pitchFamily="2" charset="0"/>
              </a:rPr>
              <a:t> </a:t>
            </a:r>
            <a:r>
              <a:rPr lang="en-US" dirty="0" err="1">
                <a:latin typeface="Barlow" panose="00000500000000000000" pitchFamily="2" charset="0"/>
              </a:rPr>
              <a:t>thách</a:t>
            </a:r>
            <a:r>
              <a:rPr lang="en-US" dirty="0">
                <a:latin typeface="Barlow" panose="00000500000000000000" pitchFamily="2" charset="0"/>
              </a:rPr>
              <a:t> </a:t>
            </a:r>
            <a:r>
              <a:rPr lang="en-US" dirty="0" err="1">
                <a:latin typeface="Barlow" panose="00000500000000000000" pitchFamily="2" charset="0"/>
              </a:rPr>
              <a:t>thức</a:t>
            </a:r>
            <a:r>
              <a:rPr lang="en-US" dirty="0">
                <a:latin typeface="Barlow" panose="00000500000000000000" pitchFamily="2" charset="0"/>
              </a:rPr>
              <a:t> </a:t>
            </a:r>
            <a:r>
              <a:rPr lang="en-US" dirty="0" err="1">
                <a:latin typeface="Barlow" panose="00000500000000000000" pitchFamily="2" charset="0"/>
              </a:rPr>
              <a:t>lớn</a:t>
            </a:r>
            <a:r>
              <a:rPr lang="en-US" dirty="0">
                <a:latin typeface="Barlow" panose="00000500000000000000" pitchFamily="2" charset="0"/>
              </a:rPr>
              <a:t> </a:t>
            </a:r>
            <a:r>
              <a:rPr lang="en-US" dirty="0" err="1">
                <a:latin typeface="Barlow" panose="00000500000000000000" pitchFamily="2" charset="0"/>
              </a:rPr>
              <a:t>cho</a:t>
            </a:r>
            <a:r>
              <a:rPr lang="en-US" dirty="0">
                <a:latin typeface="Barlow" panose="00000500000000000000" pitchFamily="2" charset="0"/>
              </a:rPr>
              <a:t> </a:t>
            </a:r>
            <a:r>
              <a:rPr lang="en-US" dirty="0" err="1">
                <a:latin typeface="Barlow" panose="00000500000000000000" pitchFamily="2" charset="0"/>
              </a:rPr>
              <a:t>việc</a:t>
            </a:r>
            <a:r>
              <a:rPr lang="en-US" dirty="0">
                <a:latin typeface="Barlow" panose="00000500000000000000" pitchFamily="2" charset="0"/>
              </a:rPr>
              <a:t> </a:t>
            </a:r>
            <a:r>
              <a:rPr lang="en-US" dirty="0" err="1">
                <a:latin typeface="Barlow" panose="00000500000000000000" pitchFamily="2" charset="0"/>
              </a:rPr>
              <a:t>tiếp</a:t>
            </a:r>
            <a:r>
              <a:rPr lang="en-US" dirty="0">
                <a:latin typeface="Barlow" panose="00000500000000000000" pitchFamily="2" charset="0"/>
              </a:rPr>
              <a:t> </a:t>
            </a:r>
            <a:r>
              <a:rPr lang="en-US" dirty="0" err="1">
                <a:latin typeface="Barlow" panose="00000500000000000000" pitchFamily="2" charset="0"/>
              </a:rPr>
              <a:t>cận</a:t>
            </a:r>
            <a:r>
              <a:rPr lang="en-US" dirty="0">
                <a:latin typeface="Barlow" panose="00000500000000000000" pitchFamily="2" charset="0"/>
              </a:rPr>
              <a:t> </a:t>
            </a:r>
            <a:r>
              <a:rPr lang="en-US" dirty="0" err="1">
                <a:latin typeface="Barlow" panose="00000500000000000000" pitchFamily="2" charset="0"/>
              </a:rPr>
              <a:t>và</a:t>
            </a:r>
            <a:r>
              <a:rPr lang="en-US" dirty="0">
                <a:latin typeface="Barlow" panose="00000500000000000000" pitchFamily="2" charset="0"/>
              </a:rPr>
              <a:t> </a:t>
            </a:r>
            <a:r>
              <a:rPr lang="en-US" dirty="0" err="1">
                <a:latin typeface="Barlow" panose="00000500000000000000" pitchFamily="2" charset="0"/>
              </a:rPr>
              <a:t>xử</a:t>
            </a:r>
            <a:r>
              <a:rPr lang="en-US" dirty="0">
                <a:latin typeface="Barlow" panose="00000500000000000000" pitchFamily="2" charset="0"/>
              </a:rPr>
              <a:t> </a:t>
            </a:r>
            <a:r>
              <a:rPr lang="en-US" dirty="0" err="1">
                <a:latin typeface="Barlow" panose="00000500000000000000" pitchFamily="2" charset="0"/>
              </a:rPr>
              <a:t>lí</a:t>
            </a:r>
            <a:r>
              <a:rPr lang="en-US" dirty="0">
                <a:latin typeface="Barlow" panose="00000500000000000000" pitchFamily="2" charset="0"/>
              </a:rPr>
              <a:t> </a:t>
            </a:r>
            <a:r>
              <a:rPr lang="en-US" dirty="0" err="1">
                <a:latin typeface="Barlow" panose="00000500000000000000" pitchFamily="2" charset="0"/>
              </a:rPr>
              <a:t>thông</a:t>
            </a:r>
            <a:r>
              <a:rPr lang="en-US" dirty="0">
                <a:latin typeface="Barlow" panose="00000500000000000000" pitchFamily="2" charset="0"/>
              </a:rPr>
              <a:t> tin </a:t>
            </a:r>
            <a:r>
              <a:rPr lang="en-US" dirty="0" err="1">
                <a:latin typeface="Barlow" panose="00000500000000000000" pitchFamily="2" charset="0"/>
              </a:rPr>
              <a:t>của</a:t>
            </a:r>
            <a:r>
              <a:rPr lang="en-US" dirty="0">
                <a:latin typeface="Barlow" panose="00000500000000000000" pitchFamily="2" charset="0"/>
              </a:rPr>
              <a:t> con </a:t>
            </a:r>
            <a:r>
              <a:rPr lang="en-US" dirty="0" err="1">
                <a:latin typeface="Barlow" panose="00000500000000000000" pitchFamily="2" charset="0"/>
              </a:rPr>
              <a:t>người</a:t>
            </a:r>
            <a:r>
              <a:rPr lang="en-US" dirty="0">
                <a:latin typeface="Barlow" panose="00000500000000000000" pitchFamily="2" charset="0"/>
              </a:rPr>
              <a:t>.</a:t>
            </a:r>
          </a:p>
          <a:p>
            <a:pPr marL="0" lvl="0" indent="0" algn="l" rtl="0">
              <a:spcBef>
                <a:spcPts val="0"/>
              </a:spcBef>
              <a:spcAft>
                <a:spcPts val="0"/>
              </a:spcAft>
              <a:buNone/>
            </a:pPr>
            <a:r>
              <a:rPr lang="en-US" dirty="0" err="1">
                <a:latin typeface="Barlow" panose="00000500000000000000" pitchFamily="2" charset="0"/>
              </a:rPr>
              <a:t>Để</a:t>
            </a:r>
            <a:r>
              <a:rPr lang="en-US" dirty="0">
                <a:latin typeface="Barlow" panose="00000500000000000000" pitchFamily="2" charset="0"/>
              </a:rPr>
              <a:t> </a:t>
            </a:r>
            <a:r>
              <a:rPr lang="en-US" dirty="0" err="1">
                <a:latin typeface="Barlow" panose="00000500000000000000" pitchFamily="2" charset="0"/>
              </a:rPr>
              <a:t>giải</a:t>
            </a:r>
            <a:r>
              <a:rPr lang="en-US" dirty="0">
                <a:latin typeface="Barlow" panose="00000500000000000000" pitchFamily="2" charset="0"/>
              </a:rPr>
              <a:t> </a:t>
            </a:r>
            <a:r>
              <a:rPr lang="en-US" dirty="0" err="1">
                <a:latin typeface="Barlow" panose="00000500000000000000" pitchFamily="2" charset="0"/>
              </a:rPr>
              <a:t>quyết</a:t>
            </a:r>
            <a:r>
              <a:rPr lang="en-US" dirty="0">
                <a:latin typeface="Barlow" panose="00000500000000000000" pitchFamily="2" charset="0"/>
              </a:rPr>
              <a:t> </a:t>
            </a:r>
            <a:r>
              <a:rPr lang="en-US" dirty="0" err="1">
                <a:latin typeface="Barlow" panose="00000500000000000000" pitchFamily="2" charset="0"/>
              </a:rPr>
              <a:t>vấn</a:t>
            </a:r>
            <a:r>
              <a:rPr lang="en-US" dirty="0">
                <a:latin typeface="Barlow" panose="00000500000000000000" pitchFamily="2" charset="0"/>
              </a:rPr>
              <a:t> </a:t>
            </a:r>
            <a:r>
              <a:rPr lang="en-US" dirty="0" err="1">
                <a:latin typeface="Barlow" panose="00000500000000000000" pitchFamily="2" charset="0"/>
              </a:rPr>
              <a:t>đề</a:t>
            </a:r>
            <a:r>
              <a:rPr lang="en-US" dirty="0">
                <a:latin typeface="Barlow" panose="00000500000000000000" pitchFamily="2" charset="0"/>
              </a:rPr>
              <a:t> </a:t>
            </a:r>
            <a:r>
              <a:rPr lang="en-US" dirty="0" err="1">
                <a:latin typeface="Barlow" panose="00000500000000000000" pitchFamily="2" charset="0"/>
              </a:rPr>
              <a:t>này</a:t>
            </a:r>
            <a:r>
              <a:rPr lang="en-US" dirty="0">
                <a:latin typeface="Barlow" panose="00000500000000000000" pitchFamily="2" charset="0"/>
              </a:rPr>
              <a:t>, </a:t>
            </a:r>
            <a:r>
              <a:rPr lang="en-US" dirty="0" err="1">
                <a:latin typeface="Barlow" panose="00000500000000000000" pitchFamily="2" charset="0"/>
              </a:rPr>
              <a:t>các</a:t>
            </a:r>
            <a:r>
              <a:rPr lang="en-US" dirty="0">
                <a:latin typeface="Barlow" panose="00000500000000000000" pitchFamily="2" charset="0"/>
              </a:rPr>
              <a:t> </a:t>
            </a:r>
            <a:r>
              <a:rPr lang="en-US" dirty="0" err="1">
                <a:latin typeface="Barlow" panose="00000500000000000000" pitchFamily="2" charset="0"/>
              </a:rPr>
              <a:t>mô</a:t>
            </a:r>
            <a:r>
              <a:rPr lang="en-US" dirty="0">
                <a:latin typeface="Barlow" panose="00000500000000000000" pitchFamily="2" charset="0"/>
              </a:rPr>
              <a:t> </a:t>
            </a:r>
            <a:r>
              <a:rPr lang="en-US" dirty="0" err="1">
                <a:latin typeface="Barlow" panose="00000500000000000000" pitchFamily="2" charset="0"/>
              </a:rPr>
              <a:t>hình</a:t>
            </a:r>
            <a:r>
              <a:rPr lang="en-US" dirty="0">
                <a:latin typeface="Barlow" panose="00000500000000000000" pitchFamily="2" charset="0"/>
              </a:rPr>
              <a:t> </a:t>
            </a:r>
            <a:r>
              <a:rPr lang="en-US" dirty="0" err="1">
                <a:latin typeface="Barlow" panose="00000500000000000000" pitchFamily="2" charset="0"/>
              </a:rPr>
              <a:t>tóm</a:t>
            </a:r>
            <a:r>
              <a:rPr lang="en-US" dirty="0">
                <a:latin typeface="Barlow" panose="00000500000000000000" pitchFamily="2" charset="0"/>
              </a:rPr>
              <a:t> </a:t>
            </a:r>
            <a:r>
              <a:rPr lang="en-US" dirty="0" err="1">
                <a:latin typeface="Barlow" panose="00000500000000000000" pitchFamily="2" charset="0"/>
              </a:rPr>
              <a:t>tắt</a:t>
            </a:r>
            <a:r>
              <a:rPr lang="en-US" dirty="0">
                <a:latin typeface="Barlow" panose="00000500000000000000" pitchFamily="2" charset="0"/>
              </a:rPr>
              <a:t> </a:t>
            </a:r>
            <a:r>
              <a:rPr lang="en-US" dirty="0" err="1">
                <a:latin typeface="Barlow" panose="00000500000000000000" pitchFamily="2" charset="0"/>
              </a:rPr>
              <a:t>văn</a:t>
            </a:r>
            <a:r>
              <a:rPr lang="en-US" dirty="0">
                <a:latin typeface="Barlow" panose="00000500000000000000" pitchFamily="2" charset="0"/>
              </a:rPr>
              <a:t> </a:t>
            </a:r>
            <a:r>
              <a:rPr lang="en-US" dirty="0" err="1">
                <a:latin typeface="Barlow" panose="00000500000000000000" pitchFamily="2" charset="0"/>
              </a:rPr>
              <a:t>bản</a:t>
            </a:r>
            <a:r>
              <a:rPr lang="en-US" dirty="0">
                <a:latin typeface="Barlow" panose="00000500000000000000" pitchFamily="2" charset="0"/>
              </a:rPr>
              <a:t> </a:t>
            </a:r>
            <a:r>
              <a:rPr lang="en-US" dirty="0" err="1">
                <a:latin typeface="Barlow" panose="00000500000000000000" pitchFamily="2" charset="0"/>
              </a:rPr>
              <a:t>tự</a:t>
            </a:r>
            <a:r>
              <a:rPr lang="en-US" dirty="0">
                <a:latin typeface="Barlow" panose="00000500000000000000" pitchFamily="2" charset="0"/>
              </a:rPr>
              <a:t> </a:t>
            </a:r>
            <a:r>
              <a:rPr lang="en-US" dirty="0" err="1">
                <a:latin typeface="Barlow" panose="00000500000000000000" pitchFamily="2" charset="0"/>
              </a:rPr>
              <a:t>động</a:t>
            </a:r>
            <a:r>
              <a:rPr lang="en-US" dirty="0">
                <a:latin typeface="Barlow" panose="00000500000000000000" pitchFamily="2" charset="0"/>
              </a:rPr>
              <a:t> </a:t>
            </a:r>
            <a:r>
              <a:rPr lang="en-US" dirty="0" err="1">
                <a:latin typeface="Barlow" panose="00000500000000000000" pitchFamily="2" charset="0"/>
              </a:rPr>
              <a:t>được</a:t>
            </a:r>
            <a:r>
              <a:rPr lang="en-US" dirty="0">
                <a:latin typeface="Barlow" panose="00000500000000000000" pitchFamily="2" charset="0"/>
              </a:rPr>
              <a:t> </a:t>
            </a:r>
            <a:r>
              <a:rPr lang="en-US" dirty="0" err="1">
                <a:latin typeface="Barlow" panose="00000500000000000000" pitchFamily="2" charset="0"/>
              </a:rPr>
              <a:t>phát</a:t>
            </a:r>
            <a:r>
              <a:rPr lang="en-US" dirty="0">
                <a:latin typeface="Barlow" panose="00000500000000000000" pitchFamily="2" charset="0"/>
              </a:rPr>
              <a:t> </a:t>
            </a:r>
            <a:r>
              <a:rPr lang="en-US" dirty="0" err="1">
                <a:latin typeface="Barlow" panose="00000500000000000000" pitchFamily="2" charset="0"/>
              </a:rPr>
              <a:t>triển</a:t>
            </a:r>
            <a:r>
              <a:rPr lang="en-US" dirty="0">
                <a:latin typeface="Barlow" panose="00000500000000000000" pitchFamily="2" charset="0"/>
              </a:rPr>
              <a:t>. </a:t>
            </a:r>
            <a:r>
              <a:rPr lang="en-US" dirty="0" err="1">
                <a:latin typeface="Barlow" panose="00000500000000000000" pitchFamily="2" charset="0"/>
              </a:rPr>
              <a:t>Thay</a:t>
            </a:r>
            <a:r>
              <a:rPr lang="en-US" dirty="0">
                <a:latin typeface="Barlow" panose="00000500000000000000" pitchFamily="2" charset="0"/>
              </a:rPr>
              <a:t> </a:t>
            </a:r>
            <a:r>
              <a:rPr lang="en-US" dirty="0" err="1">
                <a:latin typeface="Barlow" panose="00000500000000000000" pitchFamily="2" charset="0"/>
              </a:rPr>
              <a:t>vì</a:t>
            </a:r>
            <a:r>
              <a:rPr lang="en-US" dirty="0">
                <a:latin typeface="Barlow" panose="00000500000000000000" pitchFamily="2" charset="0"/>
              </a:rPr>
              <a:t> </a:t>
            </a:r>
            <a:r>
              <a:rPr lang="en-US" dirty="0" err="1">
                <a:latin typeface="Barlow" panose="00000500000000000000" pitchFamily="2" charset="0"/>
              </a:rPr>
              <a:t>phải</a:t>
            </a:r>
            <a:r>
              <a:rPr lang="en-US" dirty="0">
                <a:latin typeface="Barlow" panose="00000500000000000000" pitchFamily="2" charset="0"/>
              </a:rPr>
              <a:t> </a:t>
            </a:r>
            <a:r>
              <a:rPr lang="en-US" dirty="0" err="1">
                <a:latin typeface="Barlow" panose="00000500000000000000" pitchFamily="2" charset="0"/>
              </a:rPr>
              <a:t>đọc</a:t>
            </a:r>
            <a:r>
              <a:rPr lang="en-US" dirty="0">
                <a:latin typeface="Barlow" panose="00000500000000000000" pitchFamily="2" charset="0"/>
              </a:rPr>
              <a:t> </a:t>
            </a:r>
            <a:r>
              <a:rPr lang="en-US" dirty="0" err="1">
                <a:latin typeface="Barlow" panose="00000500000000000000" pitchFamily="2" charset="0"/>
              </a:rPr>
              <a:t>và</a:t>
            </a:r>
            <a:r>
              <a:rPr lang="en-US" dirty="0">
                <a:latin typeface="Barlow" panose="00000500000000000000" pitchFamily="2" charset="0"/>
              </a:rPr>
              <a:t> </a:t>
            </a:r>
            <a:r>
              <a:rPr lang="en-US" dirty="0" err="1">
                <a:latin typeface="Barlow" panose="00000500000000000000" pitchFamily="2" charset="0"/>
              </a:rPr>
              <a:t>rút</a:t>
            </a:r>
            <a:r>
              <a:rPr lang="en-US" dirty="0">
                <a:latin typeface="Barlow" panose="00000500000000000000" pitchFamily="2" charset="0"/>
              </a:rPr>
              <a:t> </a:t>
            </a:r>
            <a:r>
              <a:rPr lang="en-US" dirty="0" err="1">
                <a:latin typeface="Barlow" panose="00000500000000000000" pitchFamily="2" charset="0"/>
              </a:rPr>
              <a:t>trích</a:t>
            </a:r>
            <a:r>
              <a:rPr lang="en-US" dirty="0">
                <a:latin typeface="Barlow" panose="00000500000000000000" pitchFamily="2" charset="0"/>
              </a:rPr>
              <a:t> </a:t>
            </a:r>
            <a:r>
              <a:rPr lang="en-US" dirty="0" err="1">
                <a:latin typeface="Barlow" panose="00000500000000000000" pitchFamily="2" charset="0"/>
              </a:rPr>
              <a:t>thông</a:t>
            </a:r>
            <a:r>
              <a:rPr lang="en-US" dirty="0">
                <a:latin typeface="Barlow" panose="00000500000000000000" pitchFamily="2" charset="0"/>
              </a:rPr>
              <a:t> tin </a:t>
            </a:r>
            <a:r>
              <a:rPr lang="en-US" dirty="0" err="1">
                <a:latin typeface="Barlow" panose="00000500000000000000" pitchFamily="2" charset="0"/>
              </a:rPr>
              <a:t>từ</a:t>
            </a:r>
            <a:r>
              <a:rPr lang="en-US" dirty="0">
                <a:latin typeface="Barlow" panose="00000500000000000000" pitchFamily="2" charset="0"/>
              </a:rPr>
              <a:t> </a:t>
            </a:r>
            <a:r>
              <a:rPr lang="en-US" dirty="0" err="1">
                <a:latin typeface="Barlow" panose="00000500000000000000" pitchFamily="2" charset="0"/>
              </a:rPr>
              <a:t>một</a:t>
            </a:r>
            <a:r>
              <a:rPr lang="en-US" dirty="0">
                <a:latin typeface="Barlow" panose="00000500000000000000" pitchFamily="2" charset="0"/>
              </a:rPr>
              <a:t> </a:t>
            </a:r>
            <a:r>
              <a:rPr lang="en-US" dirty="0" err="1">
                <a:latin typeface="Barlow" panose="00000500000000000000" pitchFamily="2" charset="0"/>
              </a:rPr>
              <a:t>bài</a:t>
            </a:r>
            <a:r>
              <a:rPr lang="en-US" dirty="0">
                <a:latin typeface="Barlow" panose="00000500000000000000" pitchFamily="2" charset="0"/>
              </a:rPr>
              <a:t> </a:t>
            </a:r>
            <a:r>
              <a:rPr lang="en-US" dirty="0" err="1">
                <a:latin typeface="Barlow" panose="00000500000000000000" pitchFamily="2" charset="0"/>
              </a:rPr>
              <a:t>báo</a:t>
            </a:r>
            <a:r>
              <a:rPr lang="en-US" dirty="0">
                <a:latin typeface="Barlow" panose="00000500000000000000" pitchFamily="2" charset="0"/>
              </a:rPr>
              <a:t> </a:t>
            </a:r>
            <a:r>
              <a:rPr lang="en-US" dirty="0" err="1">
                <a:latin typeface="Barlow" panose="00000500000000000000" pitchFamily="2" charset="0"/>
              </a:rPr>
              <a:t>dài</a:t>
            </a:r>
            <a:r>
              <a:rPr lang="en-US" dirty="0">
                <a:latin typeface="Barlow" panose="00000500000000000000" pitchFamily="2" charset="0"/>
              </a:rPr>
              <a:t>, </a:t>
            </a:r>
            <a:r>
              <a:rPr lang="en-US" dirty="0" err="1">
                <a:latin typeface="Barlow" panose="00000500000000000000" pitchFamily="2" charset="0"/>
              </a:rPr>
              <a:t>người</a:t>
            </a:r>
            <a:r>
              <a:rPr lang="en-US" dirty="0">
                <a:latin typeface="Barlow" panose="00000500000000000000" pitchFamily="2" charset="0"/>
              </a:rPr>
              <a:t> </a:t>
            </a:r>
            <a:r>
              <a:rPr lang="en-US" dirty="0" err="1">
                <a:latin typeface="Barlow" panose="00000500000000000000" pitchFamily="2" charset="0"/>
              </a:rPr>
              <a:t>đọc</a:t>
            </a:r>
            <a:r>
              <a:rPr lang="en-US" dirty="0">
                <a:latin typeface="Barlow" panose="00000500000000000000" pitchFamily="2" charset="0"/>
              </a:rPr>
              <a:t> </a:t>
            </a:r>
            <a:r>
              <a:rPr lang="en-US" dirty="0" err="1">
                <a:latin typeface="Barlow" panose="00000500000000000000" pitchFamily="2" charset="0"/>
              </a:rPr>
              <a:t>bây</a:t>
            </a:r>
            <a:r>
              <a:rPr lang="en-US" dirty="0">
                <a:latin typeface="Barlow" panose="00000500000000000000" pitchFamily="2" charset="0"/>
              </a:rPr>
              <a:t> </a:t>
            </a:r>
            <a:r>
              <a:rPr lang="en-US" dirty="0" err="1">
                <a:latin typeface="Barlow" panose="00000500000000000000" pitchFamily="2" charset="0"/>
              </a:rPr>
              <a:t>giờ</a:t>
            </a:r>
            <a:r>
              <a:rPr lang="en-US" dirty="0">
                <a:latin typeface="Barlow" panose="00000500000000000000" pitchFamily="2" charset="0"/>
              </a:rPr>
              <a:t> </a:t>
            </a:r>
            <a:r>
              <a:rPr lang="en-US" dirty="0" err="1">
                <a:latin typeface="Barlow" panose="00000500000000000000" pitchFamily="2" charset="0"/>
              </a:rPr>
              <a:t>có</a:t>
            </a:r>
            <a:r>
              <a:rPr lang="en-US" dirty="0">
                <a:latin typeface="Barlow" panose="00000500000000000000" pitchFamily="2" charset="0"/>
              </a:rPr>
              <a:t> </a:t>
            </a:r>
            <a:r>
              <a:rPr lang="en-US" dirty="0" err="1">
                <a:latin typeface="Barlow" panose="00000500000000000000" pitchFamily="2" charset="0"/>
              </a:rPr>
              <a:t>thể</a:t>
            </a:r>
            <a:r>
              <a:rPr lang="en-US" dirty="0">
                <a:latin typeface="Barlow" panose="00000500000000000000" pitchFamily="2" charset="0"/>
              </a:rPr>
              <a:t> </a:t>
            </a:r>
            <a:r>
              <a:rPr lang="en-US" dirty="0" err="1">
                <a:latin typeface="Barlow" panose="00000500000000000000" pitchFamily="2" charset="0"/>
              </a:rPr>
              <a:t>dễ</a:t>
            </a:r>
            <a:r>
              <a:rPr lang="en-US" dirty="0">
                <a:latin typeface="Barlow" panose="00000500000000000000" pitchFamily="2" charset="0"/>
              </a:rPr>
              <a:t> </a:t>
            </a:r>
            <a:r>
              <a:rPr lang="en-US" dirty="0" err="1">
                <a:latin typeface="Barlow" panose="00000500000000000000" pitchFamily="2" charset="0"/>
              </a:rPr>
              <a:t>dàng</a:t>
            </a:r>
            <a:r>
              <a:rPr lang="en-US" dirty="0">
                <a:latin typeface="Barlow" panose="00000500000000000000" pitchFamily="2" charset="0"/>
              </a:rPr>
              <a:t> </a:t>
            </a:r>
            <a:r>
              <a:rPr lang="en-US" dirty="0" err="1">
                <a:latin typeface="Barlow" panose="00000500000000000000" pitchFamily="2" charset="0"/>
              </a:rPr>
              <a:t>truy</a:t>
            </a:r>
            <a:r>
              <a:rPr lang="en-US" dirty="0">
                <a:latin typeface="Barlow" panose="00000500000000000000" pitchFamily="2" charset="0"/>
              </a:rPr>
              <a:t> </a:t>
            </a:r>
            <a:r>
              <a:rPr lang="en-US" dirty="0" err="1">
                <a:latin typeface="Barlow" panose="00000500000000000000" pitchFamily="2" charset="0"/>
              </a:rPr>
              <a:t>cập</a:t>
            </a:r>
            <a:r>
              <a:rPr lang="en-US" dirty="0">
                <a:latin typeface="Barlow" panose="00000500000000000000" pitchFamily="2" charset="0"/>
              </a:rPr>
              <a:t> </a:t>
            </a:r>
            <a:r>
              <a:rPr lang="en-US" dirty="0" err="1">
                <a:latin typeface="Barlow" panose="00000500000000000000" pitchFamily="2" charset="0"/>
              </a:rPr>
              <a:t>vào</a:t>
            </a:r>
            <a:r>
              <a:rPr lang="en-US" dirty="0">
                <a:latin typeface="Barlow" panose="00000500000000000000" pitchFamily="2" charset="0"/>
              </a:rPr>
              <a:t> </a:t>
            </a:r>
            <a:r>
              <a:rPr lang="en-US" dirty="0" err="1">
                <a:latin typeface="Barlow" panose="00000500000000000000" pitchFamily="2" charset="0"/>
              </a:rPr>
              <a:t>nội</a:t>
            </a:r>
            <a:r>
              <a:rPr lang="en-US" dirty="0">
                <a:latin typeface="Barlow" panose="00000500000000000000" pitchFamily="2" charset="0"/>
              </a:rPr>
              <a:t> dung </a:t>
            </a:r>
            <a:r>
              <a:rPr lang="en-US" dirty="0" err="1">
                <a:latin typeface="Barlow" panose="00000500000000000000" pitchFamily="2" charset="0"/>
              </a:rPr>
              <a:t>chính</a:t>
            </a:r>
            <a:r>
              <a:rPr lang="en-US" dirty="0">
                <a:latin typeface="Barlow" panose="00000500000000000000" pitchFamily="2" charset="0"/>
              </a:rPr>
              <a:t> </a:t>
            </a:r>
            <a:r>
              <a:rPr lang="en-US" dirty="0" err="1">
                <a:latin typeface="Barlow" panose="00000500000000000000" pitchFamily="2" charset="0"/>
              </a:rPr>
              <a:t>thông</a:t>
            </a:r>
            <a:r>
              <a:rPr lang="en-US" dirty="0">
                <a:latin typeface="Barlow" panose="00000500000000000000" pitchFamily="2" charset="0"/>
              </a:rPr>
              <a:t> qua </a:t>
            </a:r>
            <a:r>
              <a:rPr lang="en-US" dirty="0" err="1">
                <a:latin typeface="Barlow" panose="00000500000000000000" pitchFamily="2" charset="0"/>
              </a:rPr>
              <a:t>quá</a:t>
            </a:r>
            <a:r>
              <a:rPr lang="en-US" dirty="0">
                <a:latin typeface="Barlow" panose="00000500000000000000" pitchFamily="2" charset="0"/>
              </a:rPr>
              <a:t> </a:t>
            </a:r>
            <a:r>
              <a:rPr lang="en-US" dirty="0" err="1">
                <a:latin typeface="Barlow" panose="00000500000000000000" pitchFamily="2" charset="0"/>
              </a:rPr>
              <a:t>trình</a:t>
            </a:r>
            <a:r>
              <a:rPr lang="en-US" dirty="0">
                <a:latin typeface="Barlow" panose="00000500000000000000" pitchFamily="2" charset="0"/>
              </a:rPr>
              <a:t> </a:t>
            </a:r>
            <a:r>
              <a:rPr lang="en-US" dirty="0" err="1">
                <a:latin typeface="Barlow" panose="00000500000000000000" pitchFamily="2" charset="0"/>
              </a:rPr>
              <a:t>tóm</a:t>
            </a:r>
            <a:r>
              <a:rPr lang="en-US" dirty="0">
                <a:latin typeface="Barlow" panose="00000500000000000000" pitchFamily="2" charset="0"/>
              </a:rPr>
              <a:t> </a:t>
            </a:r>
            <a:r>
              <a:rPr lang="en-US" dirty="0" err="1">
                <a:latin typeface="Barlow" panose="00000500000000000000" pitchFamily="2" charset="0"/>
              </a:rPr>
              <a:t>tắt</a:t>
            </a:r>
            <a:r>
              <a:rPr lang="en-US" dirty="0">
                <a:latin typeface="Barlow" panose="00000500000000000000" pitchFamily="2" charset="0"/>
              </a:rPr>
              <a:t> </a:t>
            </a:r>
            <a:r>
              <a:rPr lang="en-US" dirty="0" err="1">
                <a:latin typeface="Barlow" panose="00000500000000000000" pitchFamily="2" charset="0"/>
              </a:rPr>
              <a:t>tự</a:t>
            </a:r>
            <a:r>
              <a:rPr lang="en-US" dirty="0">
                <a:latin typeface="Barlow" panose="00000500000000000000" pitchFamily="2" charset="0"/>
              </a:rPr>
              <a:t> </a:t>
            </a:r>
            <a:r>
              <a:rPr lang="en-US" dirty="0" err="1">
                <a:latin typeface="Barlow" panose="00000500000000000000" pitchFamily="2" charset="0"/>
              </a:rPr>
              <a:t>động</a:t>
            </a:r>
            <a:r>
              <a:rPr lang="en-US" dirty="0">
                <a:latin typeface="Barlow" panose="00000500000000000000" pitchFamily="2" charset="0"/>
              </a:rPr>
              <a:t>.</a:t>
            </a:r>
            <a:endParaRPr dirty="0">
              <a:latin typeface="Barlow" panose="00000500000000000000" pitchFamily="2" charset="0"/>
            </a:endParaRPr>
          </a:p>
        </p:txBody>
      </p:sp>
      <p:sp>
        <p:nvSpPr>
          <p:cNvPr id="347" name="Google Shape;347;p39"/>
          <p:cNvSpPr txBox="1">
            <a:spLocks noGrp="1"/>
          </p:cNvSpPr>
          <p:nvPr>
            <p:ph type="subTitle" idx="2"/>
          </p:nvPr>
        </p:nvSpPr>
        <p:spPr>
          <a:xfrm>
            <a:off x="4572000" y="1382632"/>
            <a:ext cx="4194048" cy="268551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US" dirty="0" err="1">
                <a:latin typeface="Barlow" panose="00000500000000000000" pitchFamily="2" charset="0"/>
              </a:rPr>
              <a:t>Các</a:t>
            </a:r>
            <a:r>
              <a:rPr lang="en-US" dirty="0">
                <a:latin typeface="Barlow" panose="00000500000000000000" pitchFamily="2" charset="0"/>
              </a:rPr>
              <a:t> </a:t>
            </a:r>
            <a:r>
              <a:rPr lang="en-US" dirty="0" err="1">
                <a:latin typeface="Barlow" panose="00000500000000000000" pitchFamily="2" charset="0"/>
              </a:rPr>
              <a:t>mô</a:t>
            </a:r>
            <a:r>
              <a:rPr lang="en-US" dirty="0">
                <a:latin typeface="Barlow" panose="00000500000000000000" pitchFamily="2" charset="0"/>
              </a:rPr>
              <a:t> </a:t>
            </a:r>
            <a:r>
              <a:rPr lang="en-US" dirty="0" err="1">
                <a:latin typeface="Barlow" panose="00000500000000000000" pitchFamily="2" charset="0"/>
              </a:rPr>
              <a:t>hình</a:t>
            </a:r>
            <a:r>
              <a:rPr lang="en-US" dirty="0">
                <a:latin typeface="Barlow" panose="00000500000000000000" pitchFamily="2" charset="0"/>
              </a:rPr>
              <a:t> </a:t>
            </a:r>
            <a:r>
              <a:rPr lang="en-US" dirty="0" err="1">
                <a:latin typeface="Barlow" panose="00000500000000000000" pitchFamily="2" charset="0"/>
              </a:rPr>
              <a:t>tóm</a:t>
            </a:r>
            <a:r>
              <a:rPr lang="en-US" dirty="0">
                <a:latin typeface="Barlow" panose="00000500000000000000" pitchFamily="2" charset="0"/>
              </a:rPr>
              <a:t> </a:t>
            </a:r>
            <a:r>
              <a:rPr lang="en-US" dirty="0" err="1">
                <a:latin typeface="Barlow" panose="00000500000000000000" pitchFamily="2" charset="0"/>
              </a:rPr>
              <a:t>tắt</a:t>
            </a:r>
            <a:r>
              <a:rPr lang="en-US" dirty="0">
                <a:latin typeface="Barlow" panose="00000500000000000000" pitchFamily="2" charset="0"/>
              </a:rPr>
              <a:t> </a:t>
            </a:r>
            <a:r>
              <a:rPr lang="en-US" dirty="0" err="1">
                <a:latin typeface="Barlow" panose="00000500000000000000" pitchFamily="2" charset="0"/>
              </a:rPr>
              <a:t>văn</a:t>
            </a:r>
            <a:r>
              <a:rPr lang="en-US" dirty="0">
                <a:latin typeface="Barlow" panose="00000500000000000000" pitchFamily="2" charset="0"/>
              </a:rPr>
              <a:t> </a:t>
            </a:r>
            <a:r>
              <a:rPr lang="en-US" dirty="0" err="1">
                <a:latin typeface="Barlow" panose="00000500000000000000" pitchFamily="2" charset="0"/>
              </a:rPr>
              <a:t>bản</a:t>
            </a:r>
            <a:r>
              <a:rPr lang="en-US" dirty="0">
                <a:latin typeface="Barlow" panose="00000500000000000000" pitchFamily="2" charset="0"/>
              </a:rPr>
              <a:t> </a:t>
            </a:r>
            <a:r>
              <a:rPr lang="en-US" dirty="0" err="1">
                <a:latin typeface="Barlow" panose="00000500000000000000" pitchFamily="2" charset="0"/>
              </a:rPr>
              <a:t>được</a:t>
            </a:r>
            <a:r>
              <a:rPr lang="en-US" dirty="0">
                <a:latin typeface="Barlow" panose="00000500000000000000" pitchFamily="2" charset="0"/>
              </a:rPr>
              <a:t> chia </a:t>
            </a:r>
            <a:r>
              <a:rPr lang="en-US" dirty="0" err="1">
                <a:latin typeface="Barlow" panose="00000500000000000000" pitchFamily="2" charset="0"/>
              </a:rPr>
              <a:t>làm</a:t>
            </a:r>
            <a:r>
              <a:rPr lang="en-US" dirty="0">
                <a:latin typeface="Barlow" panose="00000500000000000000" pitchFamily="2" charset="0"/>
              </a:rPr>
              <a:t> </a:t>
            </a:r>
            <a:r>
              <a:rPr lang="en-US" dirty="0" err="1">
                <a:latin typeface="Barlow" panose="00000500000000000000" pitchFamily="2" charset="0"/>
              </a:rPr>
              <a:t>hai</a:t>
            </a:r>
            <a:r>
              <a:rPr lang="en-US" dirty="0">
                <a:latin typeface="Barlow" panose="00000500000000000000" pitchFamily="2" charset="0"/>
              </a:rPr>
              <a:t> </a:t>
            </a:r>
            <a:r>
              <a:rPr lang="en-US" dirty="0" err="1">
                <a:latin typeface="Barlow" panose="00000500000000000000" pitchFamily="2" charset="0"/>
              </a:rPr>
              <a:t>loại</a:t>
            </a:r>
            <a:r>
              <a:rPr lang="en-US" dirty="0">
                <a:latin typeface="Barlow" panose="00000500000000000000" pitchFamily="2" charset="0"/>
              </a:rPr>
              <a:t>:</a:t>
            </a:r>
          </a:p>
          <a:p>
            <a:pPr marL="285750" lvl="0" indent="-285750" algn="l" rtl="0">
              <a:spcBef>
                <a:spcPts val="0"/>
              </a:spcBef>
              <a:spcAft>
                <a:spcPts val="0"/>
              </a:spcAft>
              <a:buFont typeface="Arial" panose="020B0604020202020204" pitchFamily="34" charset="0"/>
              <a:buChar char="•"/>
            </a:pPr>
            <a:r>
              <a:rPr lang="en-US" dirty="0" err="1">
                <a:latin typeface="Barlow" panose="00000500000000000000" pitchFamily="2" charset="0"/>
              </a:rPr>
              <a:t>Hướng</a:t>
            </a:r>
            <a:r>
              <a:rPr lang="en-US" dirty="0">
                <a:latin typeface="Barlow" panose="00000500000000000000" pitchFamily="2" charset="0"/>
              </a:rPr>
              <a:t> </a:t>
            </a:r>
            <a:r>
              <a:rPr lang="en-US" dirty="0" err="1">
                <a:latin typeface="Barlow" panose="00000500000000000000" pitchFamily="2" charset="0"/>
              </a:rPr>
              <a:t>rút</a:t>
            </a:r>
            <a:r>
              <a:rPr lang="en-US" dirty="0">
                <a:latin typeface="Barlow" panose="00000500000000000000" pitchFamily="2" charset="0"/>
              </a:rPr>
              <a:t> </a:t>
            </a:r>
            <a:r>
              <a:rPr lang="en-US" dirty="0" err="1">
                <a:latin typeface="Barlow" panose="00000500000000000000" pitchFamily="2" charset="0"/>
              </a:rPr>
              <a:t>trích</a:t>
            </a:r>
            <a:r>
              <a:rPr lang="en-US" dirty="0">
                <a:latin typeface="Barlow" panose="00000500000000000000" pitchFamily="2" charset="0"/>
              </a:rPr>
              <a:t>  (extractive)</a:t>
            </a:r>
          </a:p>
          <a:p>
            <a:pPr marL="285750" lvl="0" indent="-285750" algn="l" rtl="0">
              <a:spcBef>
                <a:spcPts val="0"/>
              </a:spcBef>
              <a:spcAft>
                <a:spcPts val="0"/>
              </a:spcAft>
              <a:buFont typeface="Arial" panose="020B0604020202020204" pitchFamily="34" charset="0"/>
              <a:buChar char="•"/>
            </a:pPr>
            <a:r>
              <a:rPr lang="en-US" dirty="0" err="1">
                <a:latin typeface="Barlow" panose="00000500000000000000" pitchFamily="2" charset="0"/>
              </a:rPr>
              <a:t>Hướng</a:t>
            </a:r>
            <a:r>
              <a:rPr lang="en-US" dirty="0">
                <a:latin typeface="Barlow" panose="00000500000000000000" pitchFamily="2" charset="0"/>
              </a:rPr>
              <a:t> </a:t>
            </a:r>
            <a:r>
              <a:rPr lang="en-US" dirty="0" err="1">
                <a:latin typeface="Barlow" panose="00000500000000000000" pitchFamily="2" charset="0"/>
              </a:rPr>
              <a:t>trừu</a:t>
            </a:r>
            <a:r>
              <a:rPr lang="en-US" dirty="0">
                <a:latin typeface="Barlow" panose="00000500000000000000" pitchFamily="2" charset="0"/>
              </a:rPr>
              <a:t> </a:t>
            </a:r>
            <a:r>
              <a:rPr lang="en-US" dirty="0" err="1">
                <a:latin typeface="Barlow" panose="00000500000000000000" pitchFamily="2" charset="0"/>
              </a:rPr>
              <a:t>tượng</a:t>
            </a:r>
            <a:r>
              <a:rPr lang="en-US" dirty="0">
                <a:latin typeface="Barlow" panose="00000500000000000000" pitchFamily="2" charset="0"/>
              </a:rPr>
              <a:t> (abstractive)</a:t>
            </a:r>
          </a:p>
          <a:p>
            <a:pPr marL="0" lvl="0" indent="0" algn="l" rtl="0">
              <a:spcBef>
                <a:spcPts val="0"/>
              </a:spcBef>
              <a:spcAft>
                <a:spcPts val="0"/>
              </a:spcAft>
            </a:pPr>
            <a:r>
              <a:rPr lang="en-US" dirty="0">
                <a:latin typeface="Barlow" panose="00000500000000000000" pitchFamily="2" charset="0"/>
              </a:rPr>
              <a:t>Trong </a:t>
            </a:r>
            <a:r>
              <a:rPr lang="en-US" dirty="0" err="1">
                <a:latin typeface="Barlow" panose="00000500000000000000" pitchFamily="2" charset="0"/>
              </a:rPr>
              <a:t>nghiên</a:t>
            </a:r>
            <a:r>
              <a:rPr lang="en-US" dirty="0">
                <a:latin typeface="Barlow" panose="00000500000000000000" pitchFamily="2" charset="0"/>
              </a:rPr>
              <a:t> </a:t>
            </a:r>
            <a:r>
              <a:rPr lang="en-US" dirty="0" err="1">
                <a:latin typeface="Barlow" panose="00000500000000000000" pitchFamily="2" charset="0"/>
              </a:rPr>
              <a:t>cứu</a:t>
            </a:r>
            <a:r>
              <a:rPr lang="en-US" dirty="0">
                <a:latin typeface="Barlow" panose="00000500000000000000" pitchFamily="2" charset="0"/>
              </a:rPr>
              <a:t> </a:t>
            </a:r>
            <a:r>
              <a:rPr lang="en-US" dirty="0" err="1">
                <a:latin typeface="Barlow" panose="00000500000000000000" pitchFamily="2" charset="0"/>
              </a:rPr>
              <a:t>này</a:t>
            </a:r>
            <a:r>
              <a:rPr lang="en-US" dirty="0">
                <a:latin typeface="Barlow" panose="00000500000000000000" pitchFamily="2" charset="0"/>
              </a:rPr>
              <a:t>, </a:t>
            </a:r>
            <a:r>
              <a:rPr lang="en-US" dirty="0" err="1">
                <a:latin typeface="Barlow" panose="00000500000000000000" pitchFamily="2" charset="0"/>
              </a:rPr>
              <a:t>chúng</a:t>
            </a:r>
            <a:r>
              <a:rPr lang="en-US" dirty="0">
                <a:latin typeface="Barlow" panose="00000500000000000000" pitchFamily="2" charset="0"/>
              </a:rPr>
              <a:t> </a:t>
            </a:r>
            <a:r>
              <a:rPr lang="en-US" dirty="0" err="1">
                <a:latin typeface="Barlow" panose="00000500000000000000" pitchFamily="2" charset="0"/>
              </a:rPr>
              <a:t>tôi</a:t>
            </a:r>
            <a:r>
              <a:rPr lang="en-US" dirty="0">
                <a:latin typeface="Barlow" panose="00000500000000000000" pitchFamily="2" charset="0"/>
              </a:rPr>
              <a:t> </a:t>
            </a:r>
            <a:r>
              <a:rPr lang="en-US" dirty="0" err="1">
                <a:latin typeface="Barlow" panose="00000500000000000000" pitchFamily="2" charset="0"/>
              </a:rPr>
              <a:t>tập</a:t>
            </a:r>
            <a:r>
              <a:rPr lang="en-US" dirty="0">
                <a:latin typeface="Barlow" panose="00000500000000000000" pitchFamily="2" charset="0"/>
              </a:rPr>
              <a:t> </a:t>
            </a:r>
            <a:r>
              <a:rPr lang="en-US" dirty="0" err="1">
                <a:latin typeface="Barlow" panose="00000500000000000000" pitchFamily="2" charset="0"/>
              </a:rPr>
              <a:t>trung</a:t>
            </a:r>
            <a:r>
              <a:rPr lang="en-US" dirty="0">
                <a:latin typeface="Barlow" panose="00000500000000000000" pitchFamily="2" charset="0"/>
              </a:rPr>
              <a:t> </a:t>
            </a:r>
            <a:r>
              <a:rPr lang="en-US" dirty="0" err="1">
                <a:latin typeface="Barlow" panose="00000500000000000000" pitchFamily="2" charset="0"/>
              </a:rPr>
              <a:t>vào</a:t>
            </a:r>
            <a:r>
              <a:rPr lang="en-US" dirty="0">
                <a:latin typeface="Barlow" panose="00000500000000000000" pitchFamily="2" charset="0"/>
              </a:rPr>
              <a:t> </a:t>
            </a:r>
            <a:r>
              <a:rPr lang="en-US" dirty="0" err="1">
                <a:latin typeface="Barlow" panose="00000500000000000000" pitchFamily="2" charset="0"/>
              </a:rPr>
              <a:t>mô</a:t>
            </a:r>
            <a:r>
              <a:rPr lang="en-US" dirty="0">
                <a:latin typeface="Barlow" panose="00000500000000000000" pitchFamily="2" charset="0"/>
              </a:rPr>
              <a:t> </a:t>
            </a:r>
            <a:r>
              <a:rPr lang="en-US" dirty="0" err="1">
                <a:latin typeface="Barlow" panose="00000500000000000000" pitchFamily="2" charset="0"/>
              </a:rPr>
              <a:t>hình</a:t>
            </a:r>
            <a:r>
              <a:rPr lang="en-US" dirty="0">
                <a:latin typeface="Barlow" panose="00000500000000000000" pitchFamily="2" charset="0"/>
              </a:rPr>
              <a:t> </a:t>
            </a:r>
            <a:r>
              <a:rPr lang="en-US" dirty="0" err="1">
                <a:latin typeface="Barlow" panose="00000500000000000000" pitchFamily="2" charset="0"/>
              </a:rPr>
              <a:t>trừu</a:t>
            </a:r>
            <a:r>
              <a:rPr lang="en-US" dirty="0">
                <a:latin typeface="Barlow" panose="00000500000000000000" pitchFamily="2" charset="0"/>
              </a:rPr>
              <a:t> </a:t>
            </a:r>
            <a:r>
              <a:rPr lang="en-US" dirty="0" err="1">
                <a:latin typeface="Barlow" panose="00000500000000000000" pitchFamily="2" charset="0"/>
              </a:rPr>
              <a:t>tượng</a:t>
            </a:r>
            <a:r>
              <a:rPr lang="en-US" dirty="0">
                <a:latin typeface="Barlow" panose="00000500000000000000" pitchFamily="2" charset="0"/>
              </a:rPr>
              <a:t> </a:t>
            </a:r>
            <a:r>
              <a:rPr lang="en-US" dirty="0" err="1">
                <a:latin typeface="Barlow" panose="00000500000000000000" pitchFamily="2" charset="0"/>
              </a:rPr>
              <a:t>vì</a:t>
            </a:r>
            <a:r>
              <a:rPr lang="en-US" dirty="0">
                <a:latin typeface="Barlow" panose="00000500000000000000" pitchFamily="2" charset="0"/>
              </a:rPr>
              <a:t> </a:t>
            </a:r>
            <a:r>
              <a:rPr lang="en-US" dirty="0" err="1">
                <a:latin typeface="Barlow" panose="00000500000000000000" pitchFamily="2" charset="0"/>
              </a:rPr>
              <a:t>tính</a:t>
            </a:r>
            <a:r>
              <a:rPr lang="en-US" dirty="0">
                <a:latin typeface="Barlow" panose="00000500000000000000" pitchFamily="2" charset="0"/>
              </a:rPr>
              <a:t> </a:t>
            </a:r>
            <a:r>
              <a:rPr lang="en-US" dirty="0" err="1">
                <a:latin typeface="Barlow" panose="00000500000000000000" pitchFamily="2" charset="0"/>
              </a:rPr>
              <a:t>linh</a:t>
            </a:r>
            <a:r>
              <a:rPr lang="en-US" dirty="0">
                <a:latin typeface="Barlow" panose="00000500000000000000" pitchFamily="2" charset="0"/>
              </a:rPr>
              <a:t> </a:t>
            </a:r>
            <a:r>
              <a:rPr lang="en-US" dirty="0" err="1">
                <a:latin typeface="Barlow" panose="00000500000000000000" pitchFamily="2" charset="0"/>
              </a:rPr>
              <a:t>hoạt</a:t>
            </a:r>
            <a:r>
              <a:rPr lang="en-US" dirty="0">
                <a:latin typeface="Barlow" panose="00000500000000000000" pitchFamily="2" charset="0"/>
              </a:rPr>
              <a:t> </a:t>
            </a:r>
            <a:r>
              <a:rPr lang="en-US" dirty="0" err="1">
                <a:latin typeface="Barlow" panose="00000500000000000000" pitchFamily="2" charset="0"/>
              </a:rPr>
              <a:t>của</a:t>
            </a:r>
            <a:r>
              <a:rPr lang="en-US" dirty="0">
                <a:latin typeface="Barlow" panose="00000500000000000000" pitchFamily="2" charset="0"/>
              </a:rPr>
              <a:t> </a:t>
            </a:r>
            <a:r>
              <a:rPr lang="en-US" dirty="0" err="1">
                <a:latin typeface="Barlow" panose="00000500000000000000" pitchFamily="2" charset="0"/>
              </a:rPr>
              <a:t>nó</a:t>
            </a:r>
            <a:endParaRPr lang="en-US" dirty="0">
              <a:latin typeface="Barlow" panose="00000500000000000000" pitchFamily="2" charset="0"/>
            </a:endParaRPr>
          </a:p>
          <a:p>
            <a:pPr marL="0" lvl="0" indent="0" algn="l" rtl="0">
              <a:spcBef>
                <a:spcPts val="0"/>
              </a:spcBef>
              <a:spcAft>
                <a:spcPts val="0"/>
              </a:spcAft>
            </a:pPr>
            <a:r>
              <a:rPr lang="en-US" dirty="0" err="1">
                <a:latin typeface="Barlow" panose="00000500000000000000" pitchFamily="2" charset="0"/>
              </a:rPr>
              <a:t>Mô</a:t>
            </a:r>
            <a:r>
              <a:rPr lang="en-US" dirty="0">
                <a:latin typeface="Barlow" panose="00000500000000000000" pitchFamily="2" charset="0"/>
              </a:rPr>
              <a:t> </a:t>
            </a:r>
            <a:r>
              <a:rPr lang="en-US" dirty="0" err="1">
                <a:latin typeface="Barlow" panose="00000500000000000000" pitchFamily="2" charset="0"/>
              </a:rPr>
              <a:t>tả</a:t>
            </a:r>
            <a:r>
              <a:rPr lang="en-US" dirty="0">
                <a:latin typeface="Barlow" panose="00000500000000000000" pitchFamily="2" charset="0"/>
              </a:rPr>
              <a:t> </a:t>
            </a:r>
            <a:r>
              <a:rPr lang="en-US" dirty="0" err="1">
                <a:latin typeface="Barlow" panose="00000500000000000000" pitchFamily="2" charset="0"/>
              </a:rPr>
              <a:t>vấn</a:t>
            </a:r>
            <a:r>
              <a:rPr lang="en-US" dirty="0">
                <a:latin typeface="Barlow" panose="00000500000000000000" pitchFamily="2" charset="0"/>
              </a:rPr>
              <a:t> </a:t>
            </a:r>
            <a:r>
              <a:rPr lang="en-US" dirty="0" err="1">
                <a:latin typeface="Barlow" panose="00000500000000000000" pitchFamily="2" charset="0"/>
              </a:rPr>
              <a:t>đề</a:t>
            </a:r>
            <a:r>
              <a:rPr lang="en-US" dirty="0">
                <a:latin typeface="Barlow" panose="00000500000000000000" pitchFamily="2" charset="0"/>
              </a:rPr>
              <a:t>: </a:t>
            </a:r>
          </a:p>
          <a:p>
            <a:pPr marL="285750" lvl="0" indent="-285750" algn="l" rtl="0">
              <a:spcBef>
                <a:spcPts val="0"/>
              </a:spcBef>
              <a:spcAft>
                <a:spcPts val="0"/>
              </a:spcAft>
              <a:buFont typeface="Arial" panose="020B0604020202020204" pitchFamily="34" charset="0"/>
              <a:buChar char="•"/>
            </a:pPr>
            <a:r>
              <a:rPr lang="en-US" dirty="0">
                <a:latin typeface="Barlow" panose="00000500000000000000" pitchFamily="2" charset="0"/>
              </a:rPr>
              <a:t>Input: </a:t>
            </a:r>
            <a:r>
              <a:rPr lang="en-US" dirty="0" err="1">
                <a:latin typeface="Barlow" panose="00000500000000000000" pitchFamily="2" charset="0"/>
              </a:rPr>
              <a:t>Một</a:t>
            </a:r>
            <a:r>
              <a:rPr lang="en-US" dirty="0">
                <a:latin typeface="Barlow" panose="00000500000000000000" pitchFamily="2" charset="0"/>
              </a:rPr>
              <a:t> </a:t>
            </a:r>
            <a:r>
              <a:rPr lang="en-US" dirty="0" err="1">
                <a:latin typeface="Barlow" panose="00000500000000000000" pitchFamily="2" charset="0"/>
              </a:rPr>
              <a:t>văn</a:t>
            </a:r>
            <a:r>
              <a:rPr lang="en-US" dirty="0">
                <a:latin typeface="Barlow" panose="00000500000000000000" pitchFamily="2" charset="0"/>
              </a:rPr>
              <a:t> </a:t>
            </a:r>
            <a:r>
              <a:rPr lang="en-US" dirty="0" err="1">
                <a:latin typeface="Barlow" panose="00000500000000000000" pitchFamily="2" charset="0"/>
              </a:rPr>
              <a:t>bản</a:t>
            </a:r>
            <a:r>
              <a:rPr lang="en-US" dirty="0">
                <a:latin typeface="Barlow" panose="00000500000000000000" pitchFamily="2" charset="0"/>
              </a:rPr>
              <a:t> </a:t>
            </a:r>
            <a:r>
              <a:rPr lang="en-US" dirty="0" err="1">
                <a:latin typeface="Barlow" panose="00000500000000000000" pitchFamily="2" charset="0"/>
              </a:rPr>
              <a:t>tiếng</a:t>
            </a:r>
            <a:r>
              <a:rPr lang="en-US" dirty="0">
                <a:latin typeface="Barlow" panose="00000500000000000000" pitchFamily="2" charset="0"/>
              </a:rPr>
              <a:t> </a:t>
            </a:r>
            <a:r>
              <a:rPr lang="en-US" dirty="0" err="1">
                <a:latin typeface="Barlow" panose="00000500000000000000" pitchFamily="2" charset="0"/>
              </a:rPr>
              <a:t>Việt</a:t>
            </a:r>
            <a:r>
              <a:rPr lang="en-US" dirty="0">
                <a:latin typeface="Barlow" panose="00000500000000000000" pitchFamily="2" charset="0"/>
              </a:rPr>
              <a:t> bao </a:t>
            </a:r>
            <a:r>
              <a:rPr lang="en-US" dirty="0" err="1">
                <a:latin typeface="Barlow" panose="00000500000000000000" pitchFamily="2" charset="0"/>
              </a:rPr>
              <a:t>gồm</a:t>
            </a:r>
            <a:r>
              <a:rPr lang="en-US" dirty="0">
                <a:latin typeface="Barlow" panose="00000500000000000000" pitchFamily="2" charset="0"/>
              </a:rPr>
              <a:t> </a:t>
            </a:r>
            <a:r>
              <a:rPr lang="en-US" dirty="0" err="1">
                <a:latin typeface="Barlow" panose="00000500000000000000" pitchFamily="2" charset="0"/>
              </a:rPr>
              <a:t>nhiều</a:t>
            </a:r>
            <a:r>
              <a:rPr lang="en-US" dirty="0">
                <a:latin typeface="Barlow" panose="00000500000000000000" pitchFamily="2" charset="0"/>
              </a:rPr>
              <a:t> </a:t>
            </a:r>
            <a:r>
              <a:rPr lang="en-US" dirty="0" err="1">
                <a:latin typeface="Barlow" panose="00000500000000000000" pitchFamily="2" charset="0"/>
              </a:rPr>
              <a:t>câu</a:t>
            </a:r>
            <a:endParaRPr lang="en-US" dirty="0">
              <a:latin typeface="Barlow" panose="00000500000000000000" pitchFamily="2" charset="0"/>
            </a:endParaRPr>
          </a:p>
          <a:p>
            <a:pPr marL="285750" lvl="0" indent="-285750" algn="l" rtl="0">
              <a:spcBef>
                <a:spcPts val="0"/>
              </a:spcBef>
              <a:spcAft>
                <a:spcPts val="0"/>
              </a:spcAft>
              <a:buFont typeface="Arial" panose="020B0604020202020204" pitchFamily="34" charset="0"/>
              <a:buChar char="•"/>
            </a:pPr>
            <a:r>
              <a:rPr lang="en-US" dirty="0">
                <a:latin typeface="Barlow" panose="00000500000000000000" pitchFamily="2" charset="0"/>
              </a:rPr>
              <a:t>Output: </a:t>
            </a:r>
            <a:r>
              <a:rPr lang="en-US" dirty="0" err="1">
                <a:latin typeface="Barlow" panose="00000500000000000000" pitchFamily="2" charset="0"/>
              </a:rPr>
              <a:t>Một</a:t>
            </a:r>
            <a:r>
              <a:rPr lang="en-US" dirty="0">
                <a:latin typeface="Barlow" panose="00000500000000000000" pitchFamily="2" charset="0"/>
              </a:rPr>
              <a:t> </a:t>
            </a:r>
            <a:r>
              <a:rPr lang="en-US" dirty="0" err="1">
                <a:latin typeface="Barlow" panose="00000500000000000000" pitchFamily="2" charset="0"/>
              </a:rPr>
              <a:t>câu</a:t>
            </a:r>
            <a:r>
              <a:rPr lang="en-US" dirty="0">
                <a:latin typeface="Barlow" panose="00000500000000000000" pitchFamily="2" charset="0"/>
              </a:rPr>
              <a:t> </a:t>
            </a:r>
            <a:r>
              <a:rPr lang="en-US" dirty="0" err="1">
                <a:latin typeface="Barlow" panose="00000500000000000000" pitchFamily="2" charset="0"/>
              </a:rPr>
              <a:t>tóm</a:t>
            </a:r>
            <a:r>
              <a:rPr lang="en-US" dirty="0">
                <a:latin typeface="Barlow" panose="00000500000000000000" pitchFamily="2" charset="0"/>
              </a:rPr>
              <a:t> </a:t>
            </a:r>
            <a:r>
              <a:rPr lang="en-US" dirty="0" err="1">
                <a:latin typeface="Barlow" panose="00000500000000000000" pitchFamily="2" charset="0"/>
              </a:rPr>
              <a:t>tắt</a:t>
            </a:r>
            <a:r>
              <a:rPr lang="en-US" dirty="0">
                <a:latin typeface="Barlow" panose="00000500000000000000" pitchFamily="2" charset="0"/>
              </a:rPr>
              <a:t> bao </a:t>
            </a:r>
            <a:r>
              <a:rPr lang="en-US" dirty="0" err="1">
                <a:latin typeface="Barlow" panose="00000500000000000000" pitchFamily="2" charset="0"/>
              </a:rPr>
              <a:t>gồm</a:t>
            </a:r>
            <a:r>
              <a:rPr lang="en-US" dirty="0">
                <a:latin typeface="Barlow" panose="00000500000000000000" pitchFamily="2" charset="0"/>
              </a:rPr>
              <a:t> </a:t>
            </a:r>
            <a:r>
              <a:rPr lang="en-US" dirty="0" err="1">
                <a:latin typeface="Barlow" panose="00000500000000000000" pitchFamily="2" charset="0"/>
              </a:rPr>
              <a:t>nội</a:t>
            </a:r>
            <a:r>
              <a:rPr lang="en-US" dirty="0">
                <a:latin typeface="Barlow" panose="00000500000000000000" pitchFamily="2" charset="0"/>
              </a:rPr>
              <a:t> dung </a:t>
            </a:r>
            <a:r>
              <a:rPr lang="en-US" dirty="0" err="1">
                <a:latin typeface="Barlow" panose="00000500000000000000" pitchFamily="2" charset="0"/>
              </a:rPr>
              <a:t>tóm</a:t>
            </a:r>
            <a:r>
              <a:rPr lang="en-US" dirty="0">
                <a:latin typeface="Barlow" panose="00000500000000000000" pitchFamily="2" charset="0"/>
              </a:rPr>
              <a:t> </a:t>
            </a:r>
            <a:r>
              <a:rPr lang="en-US" dirty="0" err="1">
                <a:latin typeface="Barlow" panose="00000500000000000000" pitchFamily="2" charset="0"/>
              </a:rPr>
              <a:t>tắt</a:t>
            </a:r>
            <a:r>
              <a:rPr lang="en-US" dirty="0">
                <a:latin typeface="Barlow" panose="00000500000000000000" pitchFamily="2" charset="0"/>
              </a:rPr>
              <a:t> </a:t>
            </a:r>
            <a:r>
              <a:rPr lang="en-US" dirty="0" err="1">
                <a:latin typeface="Barlow" panose="00000500000000000000" pitchFamily="2" charset="0"/>
              </a:rPr>
              <a:t>văn</a:t>
            </a:r>
            <a:r>
              <a:rPr lang="en-US" dirty="0">
                <a:latin typeface="Barlow" panose="00000500000000000000" pitchFamily="2" charset="0"/>
              </a:rPr>
              <a:t> </a:t>
            </a:r>
            <a:r>
              <a:rPr lang="en-US" dirty="0" err="1">
                <a:latin typeface="Barlow" panose="00000500000000000000" pitchFamily="2" charset="0"/>
              </a:rPr>
              <a:t>bản</a:t>
            </a:r>
            <a:r>
              <a:rPr lang="en-US" dirty="0">
                <a:latin typeface="Barlow" panose="00000500000000000000" pitchFamily="2" charset="0"/>
              </a:rPr>
              <a:t> </a:t>
            </a:r>
            <a:r>
              <a:rPr lang="en-US" dirty="0" err="1">
                <a:latin typeface="Barlow" panose="00000500000000000000" pitchFamily="2" charset="0"/>
              </a:rPr>
              <a:t>trên</a:t>
            </a:r>
            <a:endParaRPr dirty="0">
              <a:latin typeface="Barlow" panose="00000500000000000000" pitchFamily="2" charset="0"/>
            </a:endParaRPr>
          </a:p>
        </p:txBody>
      </p:sp>
      <p:sp>
        <p:nvSpPr>
          <p:cNvPr id="348" name="Google Shape;348;p39"/>
          <p:cNvSpPr txBox="1">
            <a:spLocks noGrp="1"/>
          </p:cNvSpPr>
          <p:nvPr>
            <p:ph type="title"/>
          </p:nvPr>
        </p:nvSpPr>
        <p:spPr>
          <a:xfrm>
            <a:off x="715100" y="535000"/>
            <a:ext cx="77139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8"/>
          <p:cNvSpPr txBox="1">
            <a:spLocks noGrp="1"/>
          </p:cNvSpPr>
          <p:nvPr>
            <p:ph type="title"/>
          </p:nvPr>
        </p:nvSpPr>
        <p:spPr>
          <a:xfrm>
            <a:off x="715100" y="1586600"/>
            <a:ext cx="4397700" cy="185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Dataset</a:t>
            </a:r>
            <a:endParaRPr dirty="0"/>
          </a:p>
        </p:txBody>
      </p:sp>
      <p:sp>
        <p:nvSpPr>
          <p:cNvPr id="323" name="Google Shape;323;p38"/>
          <p:cNvSpPr txBox="1">
            <a:spLocks noGrp="1"/>
          </p:cNvSpPr>
          <p:nvPr>
            <p:ph type="title" idx="2"/>
          </p:nvPr>
        </p:nvSpPr>
        <p:spPr>
          <a:xfrm>
            <a:off x="715100" y="490100"/>
            <a:ext cx="4397700" cy="109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02</a:t>
            </a:r>
            <a:endParaRPr dirty="0"/>
          </a:p>
        </p:txBody>
      </p:sp>
      <p:grpSp>
        <p:nvGrpSpPr>
          <p:cNvPr id="2" name="Google Shape;355;p40">
            <a:extLst>
              <a:ext uri="{FF2B5EF4-FFF2-40B4-BE49-F238E27FC236}">
                <a16:creationId xmlns:a16="http://schemas.microsoft.com/office/drawing/2014/main" id="{8DC743B8-985E-EC3D-489D-8B8266CEE264}"/>
              </a:ext>
            </a:extLst>
          </p:cNvPr>
          <p:cNvGrpSpPr/>
          <p:nvPr/>
        </p:nvGrpSpPr>
        <p:grpSpPr>
          <a:xfrm>
            <a:off x="-2106691" y="3035045"/>
            <a:ext cx="4213419" cy="4216912"/>
            <a:chOff x="333372" y="304962"/>
            <a:chExt cx="2184590" cy="2186401"/>
          </a:xfrm>
        </p:grpSpPr>
        <p:sp>
          <p:nvSpPr>
            <p:cNvPr id="3" name="Google Shape;356;p40">
              <a:extLst>
                <a:ext uri="{FF2B5EF4-FFF2-40B4-BE49-F238E27FC236}">
                  <a16:creationId xmlns:a16="http://schemas.microsoft.com/office/drawing/2014/main" id="{C78C6E47-E81A-1F13-13AC-E0FE1D4B569D}"/>
                </a:ext>
              </a:extLst>
            </p:cNvPr>
            <p:cNvSpPr/>
            <p:nvPr/>
          </p:nvSpPr>
          <p:spPr>
            <a:xfrm>
              <a:off x="333372" y="304962"/>
              <a:ext cx="2184590" cy="2186401"/>
            </a:xfrm>
            <a:custGeom>
              <a:avLst/>
              <a:gdLst/>
              <a:ahLst/>
              <a:cxnLst/>
              <a:rect l="l" t="t" r="r" b="b"/>
              <a:pathLst>
                <a:path w="507749" h="508170" extrusionOk="0">
                  <a:moveTo>
                    <a:pt x="253870" y="508170"/>
                  </a:moveTo>
                  <a:cubicBezTo>
                    <a:pt x="113890" y="508170"/>
                    <a:pt x="0" y="394280"/>
                    <a:pt x="0" y="254291"/>
                  </a:cubicBezTo>
                  <a:lnTo>
                    <a:pt x="0" y="253879"/>
                  </a:lnTo>
                  <a:cubicBezTo>
                    <a:pt x="0" y="113890"/>
                    <a:pt x="113890" y="0"/>
                    <a:pt x="253870" y="0"/>
                  </a:cubicBezTo>
                  <a:cubicBezTo>
                    <a:pt x="393850" y="0"/>
                    <a:pt x="507750" y="113890"/>
                    <a:pt x="507750" y="253879"/>
                  </a:cubicBezTo>
                  <a:lnTo>
                    <a:pt x="507750" y="254291"/>
                  </a:lnTo>
                  <a:cubicBezTo>
                    <a:pt x="507750" y="394280"/>
                    <a:pt x="393859" y="508170"/>
                    <a:pt x="253870" y="508170"/>
                  </a:cubicBezTo>
                  <a:close/>
                  <a:moveTo>
                    <a:pt x="253870" y="3246"/>
                  </a:moveTo>
                  <a:cubicBezTo>
                    <a:pt x="115677" y="3246"/>
                    <a:pt x="3246" y="115685"/>
                    <a:pt x="3246" y="253879"/>
                  </a:cubicBezTo>
                  <a:lnTo>
                    <a:pt x="3246" y="254291"/>
                  </a:lnTo>
                  <a:cubicBezTo>
                    <a:pt x="3246" y="392485"/>
                    <a:pt x="115677" y="504924"/>
                    <a:pt x="253870" y="504924"/>
                  </a:cubicBezTo>
                  <a:cubicBezTo>
                    <a:pt x="392064" y="504924"/>
                    <a:pt x="504503" y="392485"/>
                    <a:pt x="504503" y="254291"/>
                  </a:cubicBezTo>
                  <a:lnTo>
                    <a:pt x="504503" y="253879"/>
                  </a:lnTo>
                  <a:cubicBezTo>
                    <a:pt x="504503" y="115685"/>
                    <a:pt x="392064" y="3246"/>
                    <a:pt x="253870" y="324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 name="Google Shape;357;p40">
              <a:extLst>
                <a:ext uri="{FF2B5EF4-FFF2-40B4-BE49-F238E27FC236}">
                  <a16:creationId xmlns:a16="http://schemas.microsoft.com/office/drawing/2014/main" id="{CBA61975-5425-5A6F-71EA-452EEFDF0EDD}"/>
                </a:ext>
              </a:extLst>
            </p:cNvPr>
            <p:cNvSpPr/>
            <p:nvPr/>
          </p:nvSpPr>
          <p:spPr>
            <a:xfrm>
              <a:off x="388698" y="360397"/>
              <a:ext cx="2073930" cy="2075591"/>
            </a:xfrm>
            <a:custGeom>
              <a:avLst/>
              <a:gdLst/>
              <a:ahLst/>
              <a:cxnLst/>
              <a:rect l="l" t="t" r="r" b="b"/>
              <a:pathLst>
                <a:path w="482029" h="482415" extrusionOk="0">
                  <a:moveTo>
                    <a:pt x="241015" y="482416"/>
                  </a:moveTo>
                  <a:cubicBezTo>
                    <a:pt x="108119" y="482416"/>
                    <a:pt x="0" y="374296"/>
                    <a:pt x="0" y="241410"/>
                  </a:cubicBezTo>
                  <a:lnTo>
                    <a:pt x="0" y="241006"/>
                  </a:lnTo>
                  <a:cubicBezTo>
                    <a:pt x="0" y="108111"/>
                    <a:pt x="108119" y="0"/>
                    <a:pt x="241015" y="0"/>
                  </a:cubicBezTo>
                  <a:cubicBezTo>
                    <a:pt x="373910" y="0"/>
                    <a:pt x="482029" y="108119"/>
                    <a:pt x="482029" y="241006"/>
                  </a:cubicBezTo>
                  <a:lnTo>
                    <a:pt x="482029" y="241410"/>
                  </a:lnTo>
                  <a:cubicBezTo>
                    <a:pt x="482029" y="374305"/>
                    <a:pt x="373910" y="482416"/>
                    <a:pt x="241015" y="482416"/>
                  </a:cubicBezTo>
                  <a:close/>
                  <a:moveTo>
                    <a:pt x="241015" y="3143"/>
                  </a:moveTo>
                  <a:cubicBezTo>
                    <a:pt x="109854" y="3143"/>
                    <a:pt x="3143" y="109854"/>
                    <a:pt x="3143" y="241006"/>
                  </a:cubicBezTo>
                  <a:lnTo>
                    <a:pt x="3143" y="241410"/>
                  </a:lnTo>
                  <a:cubicBezTo>
                    <a:pt x="3143" y="372570"/>
                    <a:pt x="109854" y="479273"/>
                    <a:pt x="241015" y="479273"/>
                  </a:cubicBezTo>
                  <a:cubicBezTo>
                    <a:pt x="372175" y="479273"/>
                    <a:pt x="478886" y="372562"/>
                    <a:pt x="478886" y="241410"/>
                  </a:cubicBezTo>
                  <a:lnTo>
                    <a:pt x="478886" y="241006"/>
                  </a:lnTo>
                  <a:cubicBezTo>
                    <a:pt x="478886" y="109845"/>
                    <a:pt x="372175" y="3143"/>
                    <a:pt x="241015" y="314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 name="Google Shape;358;p40">
              <a:extLst>
                <a:ext uri="{FF2B5EF4-FFF2-40B4-BE49-F238E27FC236}">
                  <a16:creationId xmlns:a16="http://schemas.microsoft.com/office/drawing/2014/main" id="{979CBBFC-4E4E-818C-0D02-62A55C545BB6}"/>
                </a:ext>
              </a:extLst>
            </p:cNvPr>
            <p:cNvSpPr/>
            <p:nvPr/>
          </p:nvSpPr>
          <p:spPr>
            <a:xfrm>
              <a:off x="444025" y="415762"/>
              <a:ext cx="1963304" cy="1964892"/>
            </a:xfrm>
            <a:custGeom>
              <a:avLst/>
              <a:gdLst/>
              <a:ahLst/>
              <a:cxnLst/>
              <a:rect l="l" t="t" r="r" b="b"/>
              <a:pathLst>
                <a:path w="456317" h="456686" extrusionOk="0">
                  <a:moveTo>
                    <a:pt x="228159" y="456687"/>
                  </a:moveTo>
                  <a:cubicBezTo>
                    <a:pt x="102357" y="456687"/>
                    <a:pt x="0" y="354338"/>
                    <a:pt x="0" y="228528"/>
                  </a:cubicBezTo>
                  <a:cubicBezTo>
                    <a:pt x="0" y="102718"/>
                    <a:pt x="102349" y="0"/>
                    <a:pt x="228159" y="0"/>
                  </a:cubicBezTo>
                  <a:cubicBezTo>
                    <a:pt x="353969" y="0"/>
                    <a:pt x="456318" y="102348"/>
                    <a:pt x="456318" y="228159"/>
                  </a:cubicBezTo>
                  <a:cubicBezTo>
                    <a:pt x="456318" y="353969"/>
                    <a:pt x="353969" y="456687"/>
                    <a:pt x="228159" y="456687"/>
                  </a:cubicBezTo>
                  <a:close/>
                  <a:moveTo>
                    <a:pt x="228159" y="3048"/>
                  </a:moveTo>
                  <a:cubicBezTo>
                    <a:pt x="104032" y="3048"/>
                    <a:pt x="3049" y="104031"/>
                    <a:pt x="3049" y="228159"/>
                  </a:cubicBezTo>
                  <a:cubicBezTo>
                    <a:pt x="3049" y="352286"/>
                    <a:pt x="104032" y="453647"/>
                    <a:pt x="228159" y="453647"/>
                  </a:cubicBezTo>
                  <a:cubicBezTo>
                    <a:pt x="352286" y="453647"/>
                    <a:pt x="453269" y="352663"/>
                    <a:pt x="453269" y="228536"/>
                  </a:cubicBezTo>
                  <a:cubicBezTo>
                    <a:pt x="453269" y="104410"/>
                    <a:pt x="352286" y="3048"/>
                    <a:pt x="228159" y="30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 name="Google Shape;359;p40">
              <a:extLst>
                <a:ext uri="{FF2B5EF4-FFF2-40B4-BE49-F238E27FC236}">
                  <a16:creationId xmlns:a16="http://schemas.microsoft.com/office/drawing/2014/main" id="{17EA0F0D-BDCD-4616-67FB-B80301491E3A}"/>
                </a:ext>
              </a:extLst>
            </p:cNvPr>
            <p:cNvSpPr/>
            <p:nvPr/>
          </p:nvSpPr>
          <p:spPr>
            <a:xfrm>
              <a:off x="499387" y="471158"/>
              <a:ext cx="1852605" cy="1854119"/>
            </a:xfrm>
            <a:custGeom>
              <a:avLst/>
              <a:gdLst/>
              <a:ahLst/>
              <a:cxnLst/>
              <a:rect l="l" t="t" r="r" b="b"/>
              <a:pathLst>
                <a:path w="430588" h="430940" extrusionOk="0">
                  <a:moveTo>
                    <a:pt x="215294" y="430941"/>
                  </a:moveTo>
                  <a:cubicBezTo>
                    <a:pt x="96578" y="430941"/>
                    <a:pt x="0" y="334363"/>
                    <a:pt x="0" y="215647"/>
                  </a:cubicBezTo>
                  <a:cubicBezTo>
                    <a:pt x="0" y="96930"/>
                    <a:pt x="96578" y="0"/>
                    <a:pt x="215294" y="0"/>
                  </a:cubicBezTo>
                  <a:cubicBezTo>
                    <a:pt x="334011" y="0"/>
                    <a:pt x="430589" y="96578"/>
                    <a:pt x="430589" y="215295"/>
                  </a:cubicBezTo>
                  <a:cubicBezTo>
                    <a:pt x="430589" y="334011"/>
                    <a:pt x="334011" y="430941"/>
                    <a:pt x="215294" y="430941"/>
                  </a:cubicBezTo>
                  <a:close/>
                  <a:moveTo>
                    <a:pt x="215294" y="2946"/>
                  </a:moveTo>
                  <a:cubicBezTo>
                    <a:pt x="98201" y="2946"/>
                    <a:pt x="2946" y="98210"/>
                    <a:pt x="2946" y="215295"/>
                  </a:cubicBezTo>
                  <a:cubicBezTo>
                    <a:pt x="2946" y="332380"/>
                    <a:pt x="98209" y="427995"/>
                    <a:pt x="215294" y="427995"/>
                  </a:cubicBezTo>
                  <a:cubicBezTo>
                    <a:pt x="332380" y="427995"/>
                    <a:pt x="427643" y="332732"/>
                    <a:pt x="427643" y="215647"/>
                  </a:cubicBezTo>
                  <a:cubicBezTo>
                    <a:pt x="427643" y="98561"/>
                    <a:pt x="332380" y="2946"/>
                    <a:pt x="215294" y="294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 name="Google Shape;360;p40">
              <a:extLst>
                <a:ext uri="{FF2B5EF4-FFF2-40B4-BE49-F238E27FC236}">
                  <a16:creationId xmlns:a16="http://schemas.microsoft.com/office/drawing/2014/main" id="{1334D4CD-9010-2ED6-B8F9-92295B8A035A}"/>
                </a:ext>
              </a:extLst>
            </p:cNvPr>
            <p:cNvSpPr/>
            <p:nvPr/>
          </p:nvSpPr>
          <p:spPr>
            <a:xfrm>
              <a:off x="554752" y="526562"/>
              <a:ext cx="1741945" cy="1743347"/>
            </a:xfrm>
            <a:custGeom>
              <a:avLst/>
              <a:gdLst/>
              <a:ahLst/>
              <a:cxnLst/>
              <a:rect l="l" t="t" r="r" b="b"/>
              <a:pathLst>
                <a:path w="404868" h="405194" extrusionOk="0">
                  <a:moveTo>
                    <a:pt x="202430" y="405195"/>
                  </a:moveTo>
                  <a:cubicBezTo>
                    <a:pt x="90807" y="405195"/>
                    <a:pt x="0" y="314388"/>
                    <a:pt x="0" y="202765"/>
                  </a:cubicBezTo>
                  <a:cubicBezTo>
                    <a:pt x="0" y="91141"/>
                    <a:pt x="90807" y="0"/>
                    <a:pt x="202430" y="0"/>
                  </a:cubicBezTo>
                  <a:cubicBezTo>
                    <a:pt x="314053" y="0"/>
                    <a:pt x="404869" y="90806"/>
                    <a:pt x="404869" y="202430"/>
                  </a:cubicBezTo>
                  <a:cubicBezTo>
                    <a:pt x="404869" y="314053"/>
                    <a:pt x="314053" y="405195"/>
                    <a:pt x="202430" y="405195"/>
                  </a:cubicBezTo>
                  <a:close/>
                  <a:moveTo>
                    <a:pt x="202430" y="2834"/>
                  </a:moveTo>
                  <a:cubicBezTo>
                    <a:pt x="92370" y="2834"/>
                    <a:pt x="2843" y="92370"/>
                    <a:pt x="2843" y="202421"/>
                  </a:cubicBezTo>
                  <a:cubicBezTo>
                    <a:pt x="2843" y="312473"/>
                    <a:pt x="92378" y="402352"/>
                    <a:pt x="202430" y="402352"/>
                  </a:cubicBezTo>
                  <a:cubicBezTo>
                    <a:pt x="312482" y="402352"/>
                    <a:pt x="402026" y="312816"/>
                    <a:pt x="402026" y="202765"/>
                  </a:cubicBezTo>
                  <a:cubicBezTo>
                    <a:pt x="402026" y="92713"/>
                    <a:pt x="312482" y="2834"/>
                    <a:pt x="202430" y="283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 name="Google Shape;361;p40">
              <a:extLst>
                <a:ext uri="{FF2B5EF4-FFF2-40B4-BE49-F238E27FC236}">
                  <a16:creationId xmlns:a16="http://schemas.microsoft.com/office/drawing/2014/main" id="{51938482-4EAC-1AE2-8FC4-107ACC8D1578}"/>
                </a:ext>
              </a:extLst>
            </p:cNvPr>
            <p:cNvSpPr/>
            <p:nvPr/>
          </p:nvSpPr>
          <p:spPr>
            <a:xfrm>
              <a:off x="610079" y="581958"/>
              <a:ext cx="1631284" cy="1632652"/>
            </a:xfrm>
            <a:custGeom>
              <a:avLst/>
              <a:gdLst/>
              <a:ahLst/>
              <a:cxnLst/>
              <a:rect l="l" t="t" r="r" b="b"/>
              <a:pathLst>
                <a:path w="379148" h="379466" extrusionOk="0">
                  <a:moveTo>
                    <a:pt x="189574" y="379458"/>
                  </a:moveTo>
                  <a:cubicBezTo>
                    <a:pt x="85044" y="379458"/>
                    <a:pt x="0" y="294413"/>
                    <a:pt x="0" y="189884"/>
                  </a:cubicBezTo>
                  <a:cubicBezTo>
                    <a:pt x="0" y="85354"/>
                    <a:pt x="85044" y="0"/>
                    <a:pt x="189574" y="0"/>
                  </a:cubicBezTo>
                  <a:cubicBezTo>
                    <a:pt x="294104" y="0"/>
                    <a:pt x="379148" y="85036"/>
                    <a:pt x="379148" y="189574"/>
                  </a:cubicBezTo>
                  <a:cubicBezTo>
                    <a:pt x="379148" y="294113"/>
                    <a:pt x="294104" y="379466"/>
                    <a:pt x="189574" y="379466"/>
                  </a:cubicBezTo>
                  <a:close/>
                  <a:moveTo>
                    <a:pt x="189574" y="2739"/>
                  </a:moveTo>
                  <a:cubicBezTo>
                    <a:pt x="86547" y="2739"/>
                    <a:pt x="2740" y="86556"/>
                    <a:pt x="2740" y="189574"/>
                  </a:cubicBezTo>
                  <a:cubicBezTo>
                    <a:pt x="2740" y="292593"/>
                    <a:pt x="86556" y="376727"/>
                    <a:pt x="189574" y="376727"/>
                  </a:cubicBezTo>
                  <a:cubicBezTo>
                    <a:pt x="292593" y="376727"/>
                    <a:pt x="376409" y="292910"/>
                    <a:pt x="376409" y="189892"/>
                  </a:cubicBezTo>
                  <a:cubicBezTo>
                    <a:pt x="376409" y="86874"/>
                    <a:pt x="292593" y="2748"/>
                    <a:pt x="189574" y="27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 name="Google Shape;362;p40">
              <a:extLst>
                <a:ext uri="{FF2B5EF4-FFF2-40B4-BE49-F238E27FC236}">
                  <a16:creationId xmlns:a16="http://schemas.microsoft.com/office/drawing/2014/main" id="{DD16846D-923C-F34E-DB89-0735DE2A7BAE}"/>
                </a:ext>
              </a:extLst>
            </p:cNvPr>
            <p:cNvSpPr/>
            <p:nvPr/>
          </p:nvSpPr>
          <p:spPr>
            <a:xfrm>
              <a:off x="665406" y="637324"/>
              <a:ext cx="1520658" cy="1521880"/>
            </a:xfrm>
            <a:custGeom>
              <a:avLst/>
              <a:gdLst/>
              <a:ahLst/>
              <a:cxnLst/>
              <a:rect l="l" t="t" r="r" b="b"/>
              <a:pathLst>
                <a:path w="353436" h="353720" extrusionOk="0">
                  <a:moveTo>
                    <a:pt x="176718" y="353720"/>
                  </a:moveTo>
                  <a:cubicBezTo>
                    <a:pt x="79273" y="353720"/>
                    <a:pt x="0" y="274447"/>
                    <a:pt x="0" y="177002"/>
                  </a:cubicBezTo>
                  <a:cubicBezTo>
                    <a:pt x="0" y="79557"/>
                    <a:pt x="79273" y="0"/>
                    <a:pt x="176718" y="0"/>
                  </a:cubicBezTo>
                  <a:cubicBezTo>
                    <a:pt x="274163" y="0"/>
                    <a:pt x="353436" y="79273"/>
                    <a:pt x="353436" y="176719"/>
                  </a:cubicBezTo>
                  <a:cubicBezTo>
                    <a:pt x="353436" y="274163"/>
                    <a:pt x="274163" y="353720"/>
                    <a:pt x="176718" y="353720"/>
                  </a:cubicBezTo>
                  <a:close/>
                  <a:moveTo>
                    <a:pt x="176718" y="2637"/>
                  </a:moveTo>
                  <a:cubicBezTo>
                    <a:pt x="80733" y="2637"/>
                    <a:pt x="2636" y="80733"/>
                    <a:pt x="2636" y="176719"/>
                  </a:cubicBezTo>
                  <a:cubicBezTo>
                    <a:pt x="2636" y="272704"/>
                    <a:pt x="80733" y="351084"/>
                    <a:pt x="176718" y="351084"/>
                  </a:cubicBezTo>
                  <a:cubicBezTo>
                    <a:pt x="272703" y="351084"/>
                    <a:pt x="350800" y="272987"/>
                    <a:pt x="350800" y="177002"/>
                  </a:cubicBezTo>
                  <a:cubicBezTo>
                    <a:pt x="350800" y="81017"/>
                    <a:pt x="272703" y="2637"/>
                    <a:pt x="176718" y="26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 name="Google Shape;363;p40">
              <a:extLst>
                <a:ext uri="{FF2B5EF4-FFF2-40B4-BE49-F238E27FC236}">
                  <a16:creationId xmlns:a16="http://schemas.microsoft.com/office/drawing/2014/main" id="{F7FB9CD7-1F04-0992-7319-8C815AAD3192}"/>
                </a:ext>
              </a:extLst>
            </p:cNvPr>
            <p:cNvSpPr/>
            <p:nvPr/>
          </p:nvSpPr>
          <p:spPr>
            <a:xfrm>
              <a:off x="720767" y="692685"/>
              <a:ext cx="1409959" cy="1411143"/>
            </a:xfrm>
            <a:custGeom>
              <a:avLst/>
              <a:gdLst/>
              <a:ahLst/>
              <a:cxnLst/>
              <a:rect l="l" t="t" r="r" b="b"/>
              <a:pathLst>
                <a:path w="327707" h="327982" extrusionOk="0">
                  <a:moveTo>
                    <a:pt x="163854" y="327983"/>
                  </a:moveTo>
                  <a:cubicBezTo>
                    <a:pt x="73502" y="327983"/>
                    <a:pt x="0" y="254480"/>
                    <a:pt x="0" y="164129"/>
                  </a:cubicBezTo>
                  <a:cubicBezTo>
                    <a:pt x="0" y="73777"/>
                    <a:pt x="73502" y="0"/>
                    <a:pt x="163854" y="0"/>
                  </a:cubicBezTo>
                  <a:cubicBezTo>
                    <a:pt x="254205" y="0"/>
                    <a:pt x="327708" y="73511"/>
                    <a:pt x="327708" y="163863"/>
                  </a:cubicBezTo>
                  <a:cubicBezTo>
                    <a:pt x="327708" y="254214"/>
                    <a:pt x="254205" y="327983"/>
                    <a:pt x="163854" y="327983"/>
                  </a:cubicBezTo>
                  <a:close/>
                  <a:moveTo>
                    <a:pt x="163854" y="2534"/>
                  </a:moveTo>
                  <a:cubicBezTo>
                    <a:pt x="74902" y="2534"/>
                    <a:pt x="2533" y="74902"/>
                    <a:pt x="2533" y="163854"/>
                  </a:cubicBezTo>
                  <a:cubicBezTo>
                    <a:pt x="2533" y="252806"/>
                    <a:pt x="74902" y="325441"/>
                    <a:pt x="163854" y="325441"/>
                  </a:cubicBezTo>
                  <a:cubicBezTo>
                    <a:pt x="252805" y="325441"/>
                    <a:pt x="325174" y="253072"/>
                    <a:pt x="325174" y="164120"/>
                  </a:cubicBezTo>
                  <a:cubicBezTo>
                    <a:pt x="325174" y="75169"/>
                    <a:pt x="252805" y="2534"/>
                    <a:pt x="163854" y="253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364;p40">
              <a:extLst>
                <a:ext uri="{FF2B5EF4-FFF2-40B4-BE49-F238E27FC236}">
                  <a16:creationId xmlns:a16="http://schemas.microsoft.com/office/drawing/2014/main" id="{C8BCD051-1FA3-C58D-6F9D-C2CF41EAA065}"/>
                </a:ext>
              </a:extLst>
            </p:cNvPr>
            <p:cNvSpPr/>
            <p:nvPr/>
          </p:nvSpPr>
          <p:spPr>
            <a:xfrm>
              <a:off x="776129" y="748124"/>
              <a:ext cx="1299260" cy="1300336"/>
            </a:xfrm>
            <a:custGeom>
              <a:avLst/>
              <a:gdLst/>
              <a:ahLst/>
              <a:cxnLst/>
              <a:rect l="l" t="t" r="r" b="b"/>
              <a:pathLst>
                <a:path w="301978" h="302228" extrusionOk="0">
                  <a:moveTo>
                    <a:pt x="150989" y="302228"/>
                  </a:moveTo>
                  <a:cubicBezTo>
                    <a:pt x="67731" y="302228"/>
                    <a:pt x="0" y="234488"/>
                    <a:pt x="0" y="151239"/>
                  </a:cubicBezTo>
                  <a:cubicBezTo>
                    <a:pt x="0" y="67989"/>
                    <a:pt x="67740" y="0"/>
                    <a:pt x="150989" y="0"/>
                  </a:cubicBezTo>
                  <a:cubicBezTo>
                    <a:pt x="234239" y="0"/>
                    <a:pt x="301979" y="67740"/>
                    <a:pt x="301979" y="150990"/>
                  </a:cubicBezTo>
                  <a:cubicBezTo>
                    <a:pt x="301979" y="234239"/>
                    <a:pt x="234239" y="302228"/>
                    <a:pt x="150989" y="302228"/>
                  </a:cubicBezTo>
                  <a:close/>
                  <a:moveTo>
                    <a:pt x="150989" y="2430"/>
                  </a:moveTo>
                  <a:cubicBezTo>
                    <a:pt x="69071" y="2430"/>
                    <a:pt x="2430" y="69071"/>
                    <a:pt x="2430" y="150990"/>
                  </a:cubicBezTo>
                  <a:cubicBezTo>
                    <a:pt x="2430" y="232908"/>
                    <a:pt x="69071" y="299798"/>
                    <a:pt x="150989" y="299798"/>
                  </a:cubicBezTo>
                  <a:cubicBezTo>
                    <a:pt x="232908" y="299798"/>
                    <a:pt x="299548" y="233157"/>
                    <a:pt x="299548" y="151239"/>
                  </a:cubicBezTo>
                  <a:cubicBezTo>
                    <a:pt x="299548" y="69320"/>
                    <a:pt x="232908" y="2430"/>
                    <a:pt x="150989" y="243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365;p40">
              <a:extLst>
                <a:ext uri="{FF2B5EF4-FFF2-40B4-BE49-F238E27FC236}">
                  <a16:creationId xmlns:a16="http://schemas.microsoft.com/office/drawing/2014/main" id="{59E25C31-4C98-02B7-99D7-13DDC100DB30}"/>
                </a:ext>
              </a:extLst>
            </p:cNvPr>
            <p:cNvSpPr/>
            <p:nvPr/>
          </p:nvSpPr>
          <p:spPr>
            <a:xfrm>
              <a:off x="831421" y="803485"/>
              <a:ext cx="1188712" cy="1189637"/>
            </a:xfrm>
            <a:custGeom>
              <a:avLst/>
              <a:gdLst/>
              <a:ahLst/>
              <a:cxnLst/>
              <a:rect l="l" t="t" r="r" b="b"/>
              <a:pathLst>
                <a:path w="276284" h="276499" extrusionOk="0">
                  <a:moveTo>
                    <a:pt x="138142" y="276499"/>
                  </a:moveTo>
                  <a:cubicBezTo>
                    <a:pt x="61969" y="276499"/>
                    <a:pt x="0" y="214530"/>
                    <a:pt x="0" y="138357"/>
                  </a:cubicBezTo>
                  <a:cubicBezTo>
                    <a:pt x="0" y="62184"/>
                    <a:pt x="61969" y="0"/>
                    <a:pt x="138142" y="0"/>
                  </a:cubicBezTo>
                  <a:cubicBezTo>
                    <a:pt x="214315" y="0"/>
                    <a:pt x="276284" y="61969"/>
                    <a:pt x="276284" y="138143"/>
                  </a:cubicBezTo>
                  <a:cubicBezTo>
                    <a:pt x="276284" y="214315"/>
                    <a:pt x="214315" y="276499"/>
                    <a:pt x="138142" y="276499"/>
                  </a:cubicBezTo>
                  <a:close/>
                  <a:moveTo>
                    <a:pt x="138142" y="2336"/>
                  </a:moveTo>
                  <a:cubicBezTo>
                    <a:pt x="63257" y="2336"/>
                    <a:pt x="2336" y="63257"/>
                    <a:pt x="2336" y="138143"/>
                  </a:cubicBezTo>
                  <a:cubicBezTo>
                    <a:pt x="2336" y="213027"/>
                    <a:pt x="63257" y="274172"/>
                    <a:pt x="138142" y="274172"/>
                  </a:cubicBezTo>
                  <a:cubicBezTo>
                    <a:pt x="213027" y="274172"/>
                    <a:pt x="273949" y="213251"/>
                    <a:pt x="273949" y="138366"/>
                  </a:cubicBezTo>
                  <a:cubicBezTo>
                    <a:pt x="273949" y="63481"/>
                    <a:pt x="213027" y="2336"/>
                    <a:pt x="138142" y="233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366;p40">
              <a:extLst>
                <a:ext uri="{FF2B5EF4-FFF2-40B4-BE49-F238E27FC236}">
                  <a16:creationId xmlns:a16="http://schemas.microsoft.com/office/drawing/2014/main" id="{7DFA5F80-BD81-2EF8-8952-7DC595BC4FDC}"/>
                </a:ext>
              </a:extLst>
            </p:cNvPr>
            <p:cNvSpPr/>
            <p:nvPr/>
          </p:nvSpPr>
          <p:spPr>
            <a:xfrm>
              <a:off x="886782" y="858885"/>
              <a:ext cx="1078013" cy="1078899"/>
            </a:xfrm>
            <a:custGeom>
              <a:avLst/>
              <a:gdLst/>
              <a:ahLst/>
              <a:cxnLst/>
              <a:rect l="l" t="t" r="r" b="b"/>
              <a:pathLst>
                <a:path w="250555" h="250761" extrusionOk="0">
                  <a:moveTo>
                    <a:pt x="125278" y="250762"/>
                  </a:moveTo>
                  <a:cubicBezTo>
                    <a:pt x="56198" y="250762"/>
                    <a:pt x="0" y="194564"/>
                    <a:pt x="0" y="125484"/>
                  </a:cubicBezTo>
                  <a:cubicBezTo>
                    <a:pt x="0" y="56404"/>
                    <a:pt x="56198" y="0"/>
                    <a:pt x="125278" y="0"/>
                  </a:cubicBezTo>
                  <a:cubicBezTo>
                    <a:pt x="194358" y="0"/>
                    <a:pt x="250556" y="56198"/>
                    <a:pt x="250556" y="125278"/>
                  </a:cubicBezTo>
                  <a:cubicBezTo>
                    <a:pt x="250556" y="194357"/>
                    <a:pt x="194358" y="250762"/>
                    <a:pt x="125278" y="250762"/>
                  </a:cubicBezTo>
                  <a:close/>
                  <a:moveTo>
                    <a:pt x="125278" y="2233"/>
                  </a:moveTo>
                  <a:cubicBezTo>
                    <a:pt x="57435" y="2233"/>
                    <a:pt x="2233" y="57435"/>
                    <a:pt x="2233" y="125278"/>
                  </a:cubicBezTo>
                  <a:cubicBezTo>
                    <a:pt x="2233" y="193121"/>
                    <a:pt x="57435" y="248529"/>
                    <a:pt x="125278" y="248529"/>
                  </a:cubicBezTo>
                  <a:cubicBezTo>
                    <a:pt x="193121" y="248529"/>
                    <a:pt x="248323" y="193327"/>
                    <a:pt x="248323" y="125484"/>
                  </a:cubicBezTo>
                  <a:cubicBezTo>
                    <a:pt x="248323" y="57641"/>
                    <a:pt x="193121" y="2233"/>
                    <a:pt x="125278" y="223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367;p40">
              <a:extLst>
                <a:ext uri="{FF2B5EF4-FFF2-40B4-BE49-F238E27FC236}">
                  <a16:creationId xmlns:a16="http://schemas.microsoft.com/office/drawing/2014/main" id="{9D052C9A-9D1F-9ACC-F4A0-E94BF75D5DA1}"/>
                </a:ext>
              </a:extLst>
            </p:cNvPr>
            <p:cNvSpPr/>
            <p:nvPr/>
          </p:nvSpPr>
          <p:spPr>
            <a:xfrm>
              <a:off x="942144" y="914251"/>
              <a:ext cx="967314" cy="968127"/>
            </a:xfrm>
            <a:custGeom>
              <a:avLst/>
              <a:gdLst/>
              <a:ahLst/>
              <a:cxnLst/>
              <a:rect l="l" t="t" r="r" b="b"/>
              <a:pathLst>
                <a:path w="224826" h="225015" extrusionOk="0">
                  <a:moveTo>
                    <a:pt x="112413" y="225016"/>
                  </a:moveTo>
                  <a:cubicBezTo>
                    <a:pt x="50427" y="225016"/>
                    <a:pt x="0" y="174588"/>
                    <a:pt x="0" y="112602"/>
                  </a:cubicBezTo>
                  <a:cubicBezTo>
                    <a:pt x="0" y="50616"/>
                    <a:pt x="50427" y="0"/>
                    <a:pt x="112413" y="0"/>
                  </a:cubicBezTo>
                  <a:cubicBezTo>
                    <a:pt x="174400" y="0"/>
                    <a:pt x="224827" y="50427"/>
                    <a:pt x="224827" y="112413"/>
                  </a:cubicBezTo>
                  <a:cubicBezTo>
                    <a:pt x="224827" y="174400"/>
                    <a:pt x="174400" y="225016"/>
                    <a:pt x="112413" y="225016"/>
                  </a:cubicBezTo>
                  <a:close/>
                  <a:moveTo>
                    <a:pt x="112413" y="2130"/>
                  </a:moveTo>
                  <a:cubicBezTo>
                    <a:pt x="51604" y="2130"/>
                    <a:pt x="2130" y="51604"/>
                    <a:pt x="2130" y="112413"/>
                  </a:cubicBezTo>
                  <a:cubicBezTo>
                    <a:pt x="2130" y="173223"/>
                    <a:pt x="51604" y="222886"/>
                    <a:pt x="112413" y="222886"/>
                  </a:cubicBezTo>
                  <a:cubicBezTo>
                    <a:pt x="173223" y="222886"/>
                    <a:pt x="222697" y="173412"/>
                    <a:pt x="222697" y="112602"/>
                  </a:cubicBezTo>
                  <a:cubicBezTo>
                    <a:pt x="222697" y="51793"/>
                    <a:pt x="173223" y="2130"/>
                    <a:pt x="112413" y="213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368;p40">
              <a:extLst>
                <a:ext uri="{FF2B5EF4-FFF2-40B4-BE49-F238E27FC236}">
                  <a16:creationId xmlns:a16="http://schemas.microsoft.com/office/drawing/2014/main" id="{3B57AC39-3943-4DAE-97E3-36AD5E80560F}"/>
                </a:ext>
              </a:extLst>
            </p:cNvPr>
            <p:cNvSpPr/>
            <p:nvPr/>
          </p:nvSpPr>
          <p:spPr>
            <a:xfrm>
              <a:off x="997471" y="969685"/>
              <a:ext cx="856692" cy="857394"/>
            </a:xfrm>
            <a:custGeom>
              <a:avLst/>
              <a:gdLst/>
              <a:ahLst/>
              <a:cxnLst/>
              <a:rect l="l" t="t" r="r" b="b"/>
              <a:pathLst>
                <a:path w="199115" h="199278" extrusionOk="0">
                  <a:moveTo>
                    <a:pt x="99557" y="199270"/>
                  </a:moveTo>
                  <a:cubicBezTo>
                    <a:pt x="44665" y="199270"/>
                    <a:pt x="0" y="154605"/>
                    <a:pt x="0" y="99712"/>
                  </a:cubicBezTo>
                  <a:cubicBezTo>
                    <a:pt x="0" y="44819"/>
                    <a:pt x="44656" y="0"/>
                    <a:pt x="99557" y="0"/>
                  </a:cubicBezTo>
                  <a:cubicBezTo>
                    <a:pt x="154459" y="0"/>
                    <a:pt x="199115" y="44656"/>
                    <a:pt x="199115" y="99558"/>
                  </a:cubicBezTo>
                  <a:cubicBezTo>
                    <a:pt x="199115" y="154459"/>
                    <a:pt x="154459" y="199278"/>
                    <a:pt x="99557" y="199278"/>
                  </a:cubicBezTo>
                  <a:close/>
                  <a:moveTo>
                    <a:pt x="99557" y="2027"/>
                  </a:moveTo>
                  <a:cubicBezTo>
                    <a:pt x="45781" y="2027"/>
                    <a:pt x="2035" y="45781"/>
                    <a:pt x="2035" y="99549"/>
                  </a:cubicBezTo>
                  <a:cubicBezTo>
                    <a:pt x="2035" y="153317"/>
                    <a:pt x="45790" y="197243"/>
                    <a:pt x="99557" y="197243"/>
                  </a:cubicBezTo>
                  <a:cubicBezTo>
                    <a:pt x="153325" y="197243"/>
                    <a:pt x="197080" y="153488"/>
                    <a:pt x="197080" y="99712"/>
                  </a:cubicBezTo>
                  <a:cubicBezTo>
                    <a:pt x="197080" y="45936"/>
                    <a:pt x="153325" y="2027"/>
                    <a:pt x="99557" y="202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369;p40">
              <a:extLst>
                <a:ext uri="{FF2B5EF4-FFF2-40B4-BE49-F238E27FC236}">
                  <a16:creationId xmlns:a16="http://schemas.microsoft.com/office/drawing/2014/main" id="{0DADE316-D5CD-F622-A7B2-FFBEE6E7B4ED}"/>
                </a:ext>
              </a:extLst>
            </p:cNvPr>
            <p:cNvSpPr/>
            <p:nvPr/>
          </p:nvSpPr>
          <p:spPr>
            <a:xfrm>
              <a:off x="1052798" y="1025051"/>
              <a:ext cx="746028" cy="746621"/>
            </a:xfrm>
            <a:custGeom>
              <a:avLst/>
              <a:gdLst/>
              <a:ahLst/>
              <a:cxnLst/>
              <a:rect l="l" t="t" r="r" b="b"/>
              <a:pathLst>
                <a:path w="173394" h="173532" extrusionOk="0">
                  <a:moveTo>
                    <a:pt x="86702" y="173532"/>
                  </a:moveTo>
                  <a:cubicBezTo>
                    <a:pt x="38894" y="173532"/>
                    <a:pt x="0" y="134647"/>
                    <a:pt x="0" y="86839"/>
                  </a:cubicBezTo>
                  <a:cubicBezTo>
                    <a:pt x="0" y="39031"/>
                    <a:pt x="38894" y="0"/>
                    <a:pt x="86702" y="0"/>
                  </a:cubicBezTo>
                  <a:cubicBezTo>
                    <a:pt x="134510" y="0"/>
                    <a:pt x="173395" y="38894"/>
                    <a:pt x="173395" y="86702"/>
                  </a:cubicBezTo>
                  <a:cubicBezTo>
                    <a:pt x="173395" y="134510"/>
                    <a:pt x="134510" y="173532"/>
                    <a:pt x="86702" y="173532"/>
                  </a:cubicBezTo>
                  <a:close/>
                  <a:moveTo>
                    <a:pt x="86702" y="1924"/>
                  </a:moveTo>
                  <a:cubicBezTo>
                    <a:pt x="39959" y="1924"/>
                    <a:pt x="1932" y="39950"/>
                    <a:pt x="1932" y="86693"/>
                  </a:cubicBezTo>
                  <a:cubicBezTo>
                    <a:pt x="1932" y="133436"/>
                    <a:pt x="39959" y="171600"/>
                    <a:pt x="86702" y="171600"/>
                  </a:cubicBezTo>
                  <a:cubicBezTo>
                    <a:pt x="133445" y="171600"/>
                    <a:pt x="171471" y="133574"/>
                    <a:pt x="171471" y="86830"/>
                  </a:cubicBezTo>
                  <a:cubicBezTo>
                    <a:pt x="171471" y="40088"/>
                    <a:pt x="133445" y="1915"/>
                    <a:pt x="86702" y="191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370;p40">
              <a:extLst>
                <a:ext uri="{FF2B5EF4-FFF2-40B4-BE49-F238E27FC236}">
                  <a16:creationId xmlns:a16="http://schemas.microsoft.com/office/drawing/2014/main" id="{40B396D7-1613-22F8-92CD-3FC0BAFDA2AD}"/>
                </a:ext>
              </a:extLst>
            </p:cNvPr>
            <p:cNvSpPr/>
            <p:nvPr/>
          </p:nvSpPr>
          <p:spPr>
            <a:xfrm>
              <a:off x="1108159" y="1080485"/>
              <a:ext cx="635367" cy="635849"/>
            </a:xfrm>
            <a:custGeom>
              <a:avLst/>
              <a:gdLst/>
              <a:ahLst/>
              <a:cxnLst/>
              <a:rect l="l" t="t" r="r" b="b"/>
              <a:pathLst>
                <a:path w="147674" h="147786" extrusionOk="0">
                  <a:moveTo>
                    <a:pt x="73837" y="147786"/>
                  </a:moveTo>
                  <a:cubicBezTo>
                    <a:pt x="33123" y="147786"/>
                    <a:pt x="0" y="114663"/>
                    <a:pt x="0" y="73949"/>
                  </a:cubicBezTo>
                  <a:cubicBezTo>
                    <a:pt x="0" y="33235"/>
                    <a:pt x="33123" y="0"/>
                    <a:pt x="73837" y="0"/>
                  </a:cubicBezTo>
                  <a:cubicBezTo>
                    <a:pt x="114552" y="0"/>
                    <a:pt x="147675" y="33123"/>
                    <a:pt x="147675" y="73829"/>
                  </a:cubicBezTo>
                  <a:cubicBezTo>
                    <a:pt x="147675" y="114535"/>
                    <a:pt x="114552" y="147786"/>
                    <a:pt x="73837" y="147786"/>
                  </a:cubicBezTo>
                  <a:close/>
                  <a:moveTo>
                    <a:pt x="73837" y="1821"/>
                  </a:moveTo>
                  <a:cubicBezTo>
                    <a:pt x="34128" y="1821"/>
                    <a:pt x="1829" y="34119"/>
                    <a:pt x="1829" y="73829"/>
                  </a:cubicBezTo>
                  <a:cubicBezTo>
                    <a:pt x="1829" y="113538"/>
                    <a:pt x="34136" y="145957"/>
                    <a:pt x="73837" y="145957"/>
                  </a:cubicBezTo>
                  <a:cubicBezTo>
                    <a:pt x="113539" y="145957"/>
                    <a:pt x="145845" y="113650"/>
                    <a:pt x="145845" y="73949"/>
                  </a:cubicBezTo>
                  <a:cubicBezTo>
                    <a:pt x="145845" y="34248"/>
                    <a:pt x="113539" y="1821"/>
                    <a:pt x="73837" y="182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371;p40">
              <a:extLst>
                <a:ext uri="{FF2B5EF4-FFF2-40B4-BE49-F238E27FC236}">
                  <a16:creationId xmlns:a16="http://schemas.microsoft.com/office/drawing/2014/main" id="{DFDBC620-C099-9DB8-BA5B-8AADDD0AC998}"/>
                </a:ext>
              </a:extLst>
            </p:cNvPr>
            <p:cNvSpPr/>
            <p:nvPr/>
          </p:nvSpPr>
          <p:spPr>
            <a:xfrm>
              <a:off x="1163525" y="1135851"/>
              <a:ext cx="524668" cy="525112"/>
            </a:xfrm>
            <a:custGeom>
              <a:avLst/>
              <a:gdLst/>
              <a:ahLst/>
              <a:cxnLst/>
              <a:rect l="l" t="t" r="r" b="b"/>
              <a:pathLst>
                <a:path w="121945" h="122048" extrusionOk="0">
                  <a:moveTo>
                    <a:pt x="60973" y="122049"/>
                  </a:moveTo>
                  <a:cubicBezTo>
                    <a:pt x="27352" y="122049"/>
                    <a:pt x="0" y="94697"/>
                    <a:pt x="0" y="61076"/>
                  </a:cubicBezTo>
                  <a:cubicBezTo>
                    <a:pt x="0" y="27455"/>
                    <a:pt x="27352" y="0"/>
                    <a:pt x="60973" y="0"/>
                  </a:cubicBezTo>
                  <a:cubicBezTo>
                    <a:pt x="94594" y="0"/>
                    <a:pt x="121946" y="27352"/>
                    <a:pt x="121946" y="60973"/>
                  </a:cubicBezTo>
                  <a:cubicBezTo>
                    <a:pt x="121946" y="94594"/>
                    <a:pt x="94594" y="122049"/>
                    <a:pt x="60973" y="122049"/>
                  </a:cubicBezTo>
                  <a:close/>
                  <a:moveTo>
                    <a:pt x="60973" y="1718"/>
                  </a:moveTo>
                  <a:cubicBezTo>
                    <a:pt x="28297" y="1718"/>
                    <a:pt x="1718" y="28297"/>
                    <a:pt x="1718" y="60973"/>
                  </a:cubicBezTo>
                  <a:cubicBezTo>
                    <a:pt x="1718" y="93649"/>
                    <a:pt x="28297" y="120323"/>
                    <a:pt x="60973" y="120323"/>
                  </a:cubicBezTo>
                  <a:cubicBezTo>
                    <a:pt x="93649" y="120323"/>
                    <a:pt x="120228" y="93744"/>
                    <a:pt x="120228" y="61067"/>
                  </a:cubicBezTo>
                  <a:cubicBezTo>
                    <a:pt x="120228" y="28391"/>
                    <a:pt x="93649" y="1718"/>
                    <a:pt x="60973" y="171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372;p40">
              <a:extLst>
                <a:ext uri="{FF2B5EF4-FFF2-40B4-BE49-F238E27FC236}">
                  <a16:creationId xmlns:a16="http://schemas.microsoft.com/office/drawing/2014/main" id="{BE4234F6-3AC6-699F-E292-81BA07E62D9F}"/>
                </a:ext>
              </a:extLst>
            </p:cNvPr>
            <p:cNvSpPr/>
            <p:nvPr/>
          </p:nvSpPr>
          <p:spPr>
            <a:xfrm>
              <a:off x="1218851" y="1191212"/>
              <a:ext cx="414042" cy="414378"/>
            </a:xfrm>
            <a:custGeom>
              <a:avLst/>
              <a:gdLst/>
              <a:ahLst/>
              <a:cxnLst/>
              <a:rect l="l" t="t" r="r" b="b"/>
              <a:pathLst>
                <a:path w="96233" h="96311" extrusionOk="0">
                  <a:moveTo>
                    <a:pt x="48117" y="96311"/>
                  </a:moveTo>
                  <a:cubicBezTo>
                    <a:pt x="21589" y="96311"/>
                    <a:pt x="0" y="74722"/>
                    <a:pt x="0" y="48194"/>
                  </a:cubicBezTo>
                  <a:cubicBezTo>
                    <a:pt x="0" y="21667"/>
                    <a:pt x="21589" y="0"/>
                    <a:pt x="48117" y="0"/>
                  </a:cubicBezTo>
                  <a:cubicBezTo>
                    <a:pt x="74644" y="0"/>
                    <a:pt x="96234" y="21590"/>
                    <a:pt x="96234" y="48117"/>
                  </a:cubicBezTo>
                  <a:cubicBezTo>
                    <a:pt x="96234" y="74644"/>
                    <a:pt x="74644" y="96311"/>
                    <a:pt x="48117" y="96311"/>
                  </a:cubicBezTo>
                  <a:close/>
                  <a:moveTo>
                    <a:pt x="48117" y="1623"/>
                  </a:moveTo>
                  <a:cubicBezTo>
                    <a:pt x="22483" y="1623"/>
                    <a:pt x="1623" y="22483"/>
                    <a:pt x="1623" y="48117"/>
                  </a:cubicBezTo>
                  <a:cubicBezTo>
                    <a:pt x="1623" y="73751"/>
                    <a:pt x="22483" y="94689"/>
                    <a:pt x="48117" y="94689"/>
                  </a:cubicBezTo>
                  <a:cubicBezTo>
                    <a:pt x="73751" y="94689"/>
                    <a:pt x="94611" y="73829"/>
                    <a:pt x="94611" y="48194"/>
                  </a:cubicBezTo>
                  <a:cubicBezTo>
                    <a:pt x="94611" y="22560"/>
                    <a:pt x="73751" y="1623"/>
                    <a:pt x="48117" y="162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3115291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9" name="Google Shape;379;p41"/>
          <p:cNvSpPr txBox="1">
            <a:spLocks noGrp="1"/>
          </p:cNvSpPr>
          <p:nvPr>
            <p:ph type="title"/>
          </p:nvPr>
        </p:nvSpPr>
        <p:spPr>
          <a:xfrm>
            <a:off x="715050" y="178262"/>
            <a:ext cx="77139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Dataset</a:t>
            </a:r>
            <a:endParaRPr dirty="0"/>
          </a:p>
        </p:txBody>
      </p:sp>
      <p:sp>
        <p:nvSpPr>
          <p:cNvPr id="5" name="Subtitle 4">
            <a:extLst>
              <a:ext uri="{FF2B5EF4-FFF2-40B4-BE49-F238E27FC236}">
                <a16:creationId xmlns:a16="http://schemas.microsoft.com/office/drawing/2014/main" id="{74280FFC-C903-AA07-5142-D12F7F7B336F}"/>
              </a:ext>
            </a:extLst>
          </p:cNvPr>
          <p:cNvSpPr>
            <a:spLocks noGrp="1"/>
          </p:cNvSpPr>
          <p:nvPr>
            <p:ph type="subTitle" idx="2"/>
          </p:nvPr>
        </p:nvSpPr>
        <p:spPr>
          <a:xfrm>
            <a:off x="715050" y="689756"/>
            <a:ext cx="7713900" cy="428100"/>
          </a:xfrm>
        </p:spPr>
        <p:txBody>
          <a:bodyPr/>
          <a:lstStyle/>
          <a:p>
            <a:r>
              <a:rPr lang="en-US" dirty="0"/>
              <a:t>General Process</a:t>
            </a:r>
          </a:p>
        </p:txBody>
      </p:sp>
      <p:pic>
        <p:nvPicPr>
          <p:cNvPr id="15" name="Image 2">
            <a:extLst>
              <a:ext uri="{FF2B5EF4-FFF2-40B4-BE49-F238E27FC236}">
                <a16:creationId xmlns:a16="http://schemas.microsoft.com/office/drawing/2014/main" id="{863B31AD-30EC-EF92-1564-928CF7D5EBE4}"/>
              </a:ext>
            </a:extLst>
          </p:cNvPr>
          <p:cNvPicPr>
            <a:picLocks/>
          </p:cNvPicPr>
          <p:nvPr/>
        </p:nvPicPr>
        <p:blipFill>
          <a:blip r:embed="rId3" cstate="print"/>
          <a:stretch>
            <a:fillRect/>
          </a:stretch>
        </p:blipFill>
        <p:spPr>
          <a:xfrm>
            <a:off x="2326640" y="3115318"/>
            <a:ext cx="4490720" cy="1858945"/>
          </a:xfrm>
          <a:prstGeom prst="rect">
            <a:avLst/>
          </a:prstGeom>
        </p:spPr>
      </p:pic>
      <p:sp>
        <p:nvSpPr>
          <p:cNvPr id="18" name="Google Shape;346;p39">
            <a:extLst>
              <a:ext uri="{FF2B5EF4-FFF2-40B4-BE49-F238E27FC236}">
                <a16:creationId xmlns:a16="http://schemas.microsoft.com/office/drawing/2014/main" id="{0BBDEA8E-9C55-A94D-58E9-BBF97ABB6F37}"/>
              </a:ext>
            </a:extLst>
          </p:cNvPr>
          <p:cNvSpPr txBox="1">
            <a:spLocks noGrp="1"/>
          </p:cNvSpPr>
          <p:nvPr>
            <p:ph type="subTitle" idx="1"/>
          </p:nvPr>
        </p:nvSpPr>
        <p:spPr>
          <a:xfrm>
            <a:off x="800444" y="1073541"/>
            <a:ext cx="8014372" cy="190928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latin typeface="Barlow" panose="00000500000000000000" pitchFamily="2" charset="0"/>
              </a:rPr>
              <a:t>Có</a:t>
            </a:r>
            <a:r>
              <a:rPr lang="en-US" dirty="0">
                <a:latin typeface="Barlow" panose="00000500000000000000" pitchFamily="2" charset="0"/>
              </a:rPr>
              <a:t> 3 </a:t>
            </a:r>
            <a:r>
              <a:rPr lang="en-US" dirty="0" err="1">
                <a:latin typeface="Barlow" panose="00000500000000000000" pitchFamily="2" charset="0"/>
              </a:rPr>
              <a:t>bước</a:t>
            </a:r>
            <a:r>
              <a:rPr lang="en-US" dirty="0">
                <a:latin typeface="Barlow" panose="00000500000000000000" pitchFamily="2" charset="0"/>
              </a:rPr>
              <a:t> </a:t>
            </a:r>
            <a:r>
              <a:rPr lang="en-US" dirty="0" err="1">
                <a:latin typeface="Barlow" panose="00000500000000000000" pitchFamily="2" charset="0"/>
              </a:rPr>
              <a:t>chính</a:t>
            </a:r>
            <a:r>
              <a:rPr lang="en-US" dirty="0">
                <a:latin typeface="Barlow" panose="00000500000000000000" pitchFamily="2" charset="0"/>
              </a:rPr>
              <a:t>: </a:t>
            </a:r>
          </a:p>
          <a:p>
            <a:pPr marL="285750" lvl="0" indent="-285750" algn="l" rtl="0">
              <a:spcBef>
                <a:spcPts val="0"/>
              </a:spcBef>
              <a:spcAft>
                <a:spcPts val="0"/>
              </a:spcAft>
              <a:buFont typeface="Arial" panose="020B0604020202020204" pitchFamily="34" charset="0"/>
              <a:buChar char="•"/>
            </a:pPr>
            <a:r>
              <a:rPr lang="en-US" dirty="0">
                <a:latin typeface="Barlow" panose="00000500000000000000" pitchFamily="2" charset="0"/>
              </a:rPr>
              <a:t>Thu </a:t>
            </a:r>
            <a:r>
              <a:rPr lang="en-US" dirty="0" err="1">
                <a:latin typeface="Barlow" panose="00000500000000000000" pitchFamily="2" charset="0"/>
              </a:rPr>
              <a:t>thập</a:t>
            </a:r>
            <a:r>
              <a:rPr lang="en-US" dirty="0">
                <a:latin typeface="Barlow" panose="00000500000000000000" pitchFamily="2" charset="0"/>
              </a:rPr>
              <a:t> </a:t>
            </a:r>
            <a:r>
              <a:rPr lang="en-US" dirty="0" err="1">
                <a:latin typeface="Barlow" panose="00000500000000000000" pitchFamily="2" charset="0"/>
              </a:rPr>
              <a:t>và</a:t>
            </a:r>
            <a:r>
              <a:rPr lang="en-US" dirty="0">
                <a:latin typeface="Barlow" panose="00000500000000000000" pitchFamily="2" charset="0"/>
              </a:rPr>
              <a:t> </a:t>
            </a:r>
            <a:r>
              <a:rPr lang="en-US" dirty="0" err="1">
                <a:latin typeface="Barlow" panose="00000500000000000000" pitchFamily="2" charset="0"/>
              </a:rPr>
              <a:t>xử</a:t>
            </a:r>
            <a:r>
              <a:rPr lang="en-US" dirty="0">
                <a:latin typeface="Barlow" panose="00000500000000000000" pitchFamily="2" charset="0"/>
              </a:rPr>
              <a:t> </a:t>
            </a:r>
            <a:r>
              <a:rPr lang="en-US" dirty="0" err="1">
                <a:latin typeface="Barlow" panose="00000500000000000000" pitchFamily="2" charset="0"/>
              </a:rPr>
              <a:t>lí</a:t>
            </a:r>
            <a:r>
              <a:rPr lang="en-US" dirty="0">
                <a:latin typeface="Barlow" panose="00000500000000000000" pitchFamily="2" charset="0"/>
              </a:rPr>
              <a:t> </a:t>
            </a:r>
            <a:r>
              <a:rPr lang="en-US" dirty="0" err="1">
                <a:latin typeface="Barlow" panose="00000500000000000000" pitchFamily="2" charset="0"/>
              </a:rPr>
              <a:t>tiền</a:t>
            </a:r>
            <a:r>
              <a:rPr lang="en-US" dirty="0">
                <a:latin typeface="Barlow" panose="00000500000000000000" pitchFamily="2" charset="0"/>
              </a:rPr>
              <a:t> </a:t>
            </a:r>
            <a:r>
              <a:rPr lang="en-US" dirty="0" err="1">
                <a:latin typeface="Barlow" panose="00000500000000000000" pitchFamily="2" charset="0"/>
              </a:rPr>
              <a:t>dữ</a:t>
            </a:r>
            <a:r>
              <a:rPr lang="en-US" dirty="0">
                <a:latin typeface="Barlow" panose="00000500000000000000" pitchFamily="2" charset="0"/>
              </a:rPr>
              <a:t> </a:t>
            </a:r>
            <a:r>
              <a:rPr lang="en-US" dirty="0" err="1">
                <a:latin typeface="Barlow" panose="00000500000000000000" pitchFamily="2" charset="0"/>
              </a:rPr>
              <a:t>liệu</a:t>
            </a:r>
            <a:endParaRPr lang="en-US" dirty="0">
              <a:latin typeface="Barlow" panose="00000500000000000000" pitchFamily="2" charset="0"/>
            </a:endParaRPr>
          </a:p>
          <a:p>
            <a:pPr marL="285750" lvl="0" indent="-285750" algn="l" rtl="0">
              <a:spcBef>
                <a:spcPts val="0"/>
              </a:spcBef>
              <a:spcAft>
                <a:spcPts val="0"/>
              </a:spcAft>
              <a:buFont typeface="Arial" panose="020B0604020202020204" pitchFamily="34" charset="0"/>
              <a:buChar char="•"/>
            </a:pPr>
            <a:r>
              <a:rPr lang="en-US" dirty="0" err="1">
                <a:latin typeface="Barlow" panose="00000500000000000000" pitchFamily="2" charset="0"/>
              </a:rPr>
              <a:t>Phân</a:t>
            </a:r>
            <a:r>
              <a:rPr lang="en-US" dirty="0">
                <a:latin typeface="Barlow" panose="00000500000000000000" pitchFamily="2" charset="0"/>
              </a:rPr>
              <a:t> </a:t>
            </a:r>
            <a:r>
              <a:rPr lang="en-US" dirty="0" err="1">
                <a:latin typeface="Barlow" panose="00000500000000000000" pitchFamily="2" charset="0"/>
              </a:rPr>
              <a:t>tích</a:t>
            </a:r>
            <a:r>
              <a:rPr lang="en-US" dirty="0">
                <a:latin typeface="Barlow" panose="00000500000000000000" pitchFamily="2" charset="0"/>
              </a:rPr>
              <a:t> </a:t>
            </a:r>
            <a:r>
              <a:rPr lang="en-US" dirty="0" err="1">
                <a:latin typeface="Barlow" panose="00000500000000000000" pitchFamily="2" charset="0"/>
              </a:rPr>
              <a:t>và</a:t>
            </a:r>
            <a:r>
              <a:rPr lang="en-US" dirty="0">
                <a:latin typeface="Barlow" panose="00000500000000000000" pitchFamily="2" charset="0"/>
              </a:rPr>
              <a:t> </a:t>
            </a:r>
            <a:r>
              <a:rPr lang="en-US" dirty="0" err="1">
                <a:latin typeface="Barlow" panose="00000500000000000000" pitchFamily="2" charset="0"/>
              </a:rPr>
              <a:t>khám</a:t>
            </a:r>
            <a:r>
              <a:rPr lang="en-US" dirty="0">
                <a:latin typeface="Barlow" panose="00000500000000000000" pitchFamily="2" charset="0"/>
              </a:rPr>
              <a:t> </a:t>
            </a:r>
            <a:r>
              <a:rPr lang="en-US" dirty="0" err="1">
                <a:latin typeface="Barlow" panose="00000500000000000000" pitchFamily="2" charset="0"/>
              </a:rPr>
              <a:t>phá</a:t>
            </a:r>
            <a:r>
              <a:rPr lang="en-US" dirty="0">
                <a:latin typeface="Barlow" panose="00000500000000000000" pitchFamily="2" charset="0"/>
              </a:rPr>
              <a:t> </a:t>
            </a:r>
            <a:r>
              <a:rPr lang="en-US" dirty="0" err="1">
                <a:latin typeface="Barlow" panose="00000500000000000000" pitchFamily="2" charset="0"/>
              </a:rPr>
              <a:t>dữ</a:t>
            </a:r>
            <a:r>
              <a:rPr lang="en-US" dirty="0">
                <a:latin typeface="Barlow" panose="00000500000000000000" pitchFamily="2" charset="0"/>
              </a:rPr>
              <a:t> </a:t>
            </a:r>
            <a:r>
              <a:rPr lang="en-US" dirty="0" err="1">
                <a:latin typeface="Barlow" panose="00000500000000000000" pitchFamily="2" charset="0"/>
              </a:rPr>
              <a:t>liệu</a:t>
            </a:r>
            <a:r>
              <a:rPr lang="en-US" dirty="0">
                <a:latin typeface="Barlow" panose="00000500000000000000" pitchFamily="2" charset="0"/>
              </a:rPr>
              <a:t> (EDA)</a:t>
            </a:r>
          </a:p>
          <a:p>
            <a:pPr marL="285750" lvl="0" indent="-285750" algn="l" rtl="0">
              <a:spcBef>
                <a:spcPts val="0"/>
              </a:spcBef>
              <a:spcAft>
                <a:spcPts val="0"/>
              </a:spcAft>
              <a:buFont typeface="Arial" panose="020B0604020202020204" pitchFamily="34" charset="0"/>
              <a:buChar char="•"/>
            </a:pPr>
            <a:r>
              <a:rPr lang="en-US" dirty="0" err="1">
                <a:latin typeface="Barlow" panose="00000500000000000000" pitchFamily="2" charset="0"/>
              </a:rPr>
              <a:t>Xây</a:t>
            </a:r>
            <a:r>
              <a:rPr lang="en-US" dirty="0">
                <a:latin typeface="Barlow" panose="00000500000000000000" pitchFamily="2" charset="0"/>
              </a:rPr>
              <a:t> </a:t>
            </a:r>
            <a:r>
              <a:rPr lang="en-US" dirty="0" err="1">
                <a:latin typeface="Barlow" panose="00000500000000000000" pitchFamily="2" charset="0"/>
              </a:rPr>
              <a:t>dựng</a:t>
            </a:r>
            <a:r>
              <a:rPr lang="en-US" dirty="0">
                <a:latin typeface="Barlow" panose="00000500000000000000" pitchFamily="2" charset="0"/>
              </a:rPr>
              <a:t>, </a:t>
            </a:r>
            <a:r>
              <a:rPr lang="en-US" dirty="0" err="1">
                <a:latin typeface="Barlow" panose="00000500000000000000" pitchFamily="2" charset="0"/>
              </a:rPr>
              <a:t>huấn</a:t>
            </a:r>
            <a:r>
              <a:rPr lang="en-US" dirty="0">
                <a:latin typeface="Barlow" panose="00000500000000000000" pitchFamily="2" charset="0"/>
              </a:rPr>
              <a:t> </a:t>
            </a:r>
            <a:r>
              <a:rPr lang="en-US" dirty="0" err="1">
                <a:latin typeface="Barlow" panose="00000500000000000000" pitchFamily="2" charset="0"/>
              </a:rPr>
              <a:t>luyện</a:t>
            </a:r>
            <a:r>
              <a:rPr lang="en-US" dirty="0">
                <a:latin typeface="Barlow" panose="00000500000000000000" pitchFamily="2" charset="0"/>
              </a:rPr>
              <a:t> </a:t>
            </a:r>
            <a:r>
              <a:rPr lang="en-US" dirty="0" err="1">
                <a:latin typeface="Barlow" panose="00000500000000000000" pitchFamily="2" charset="0"/>
              </a:rPr>
              <a:t>và</a:t>
            </a:r>
            <a:r>
              <a:rPr lang="en-US" dirty="0">
                <a:latin typeface="Barlow" panose="00000500000000000000" pitchFamily="2" charset="0"/>
              </a:rPr>
              <a:t> </a:t>
            </a:r>
            <a:r>
              <a:rPr lang="en-US" dirty="0" err="1">
                <a:latin typeface="Barlow" panose="00000500000000000000" pitchFamily="2" charset="0"/>
              </a:rPr>
              <a:t>đánh</a:t>
            </a:r>
            <a:r>
              <a:rPr lang="en-US" dirty="0">
                <a:latin typeface="Barlow" panose="00000500000000000000" pitchFamily="2" charset="0"/>
              </a:rPr>
              <a:t> </a:t>
            </a:r>
            <a:r>
              <a:rPr lang="en-US" dirty="0" err="1">
                <a:latin typeface="Barlow" panose="00000500000000000000" pitchFamily="2" charset="0"/>
              </a:rPr>
              <a:t>giá</a:t>
            </a:r>
            <a:r>
              <a:rPr lang="en-US" dirty="0">
                <a:latin typeface="Barlow" panose="00000500000000000000" pitchFamily="2" charset="0"/>
              </a:rPr>
              <a:t> </a:t>
            </a:r>
            <a:r>
              <a:rPr lang="en-US" dirty="0" err="1">
                <a:latin typeface="Barlow" panose="00000500000000000000" pitchFamily="2" charset="0"/>
              </a:rPr>
              <a:t>mô</a:t>
            </a:r>
            <a:r>
              <a:rPr lang="en-US" dirty="0">
                <a:latin typeface="Barlow" panose="00000500000000000000" pitchFamily="2" charset="0"/>
              </a:rPr>
              <a:t> </a:t>
            </a:r>
            <a:r>
              <a:rPr lang="en-US" dirty="0" err="1">
                <a:latin typeface="Barlow" panose="00000500000000000000" pitchFamily="2" charset="0"/>
              </a:rPr>
              <a:t>hình</a:t>
            </a:r>
            <a:endParaRPr lang="en-US" dirty="0">
              <a:latin typeface="Barlow" panose="00000500000000000000" pitchFamily="2" charset="0"/>
            </a:endParaRPr>
          </a:p>
          <a:p>
            <a:pPr marL="0" lvl="0" indent="0" algn="l" rtl="0">
              <a:spcBef>
                <a:spcPts val="0"/>
              </a:spcBef>
              <a:spcAft>
                <a:spcPts val="0"/>
              </a:spcAft>
            </a:pPr>
            <a:r>
              <a:rPr lang="en-US" dirty="0" err="1">
                <a:latin typeface="Barlow" panose="00000500000000000000" pitchFamily="2" charset="0"/>
              </a:rPr>
              <a:t>Tập</a:t>
            </a:r>
            <a:r>
              <a:rPr lang="en-US" dirty="0">
                <a:latin typeface="Barlow" panose="00000500000000000000" pitchFamily="2" charset="0"/>
              </a:rPr>
              <a:t> </a:t>
            </a:r>
            <a:r>
              <a:rPr lang="en-US" dirty="0" err="1">
                <a:latin typeface="Barlow" panose="00000500000000000000" pitchFamily="2" charset="0"/>
              </a:rPr>
              <a:t>dữ</a:t>
            </a:r>
            <a:r>
              <a:rPr lang="en-US" dirty="0">
                <a:latin typeface="Barlow" panose="00000500000000000000" pitchFamily="2" charset="0"/>
              </a:rPr>
              <a:t> </a:t>
            </a:r>
            <a:r>
              <a:rPr lang="en-US" dirty="0" err="1">
                <a:latin typeface="Barlow" panose="00000500000000000000" pitchFamily="2" charset="0"/>
              </a:rPr>
              <a:t>liệu</a:t>
            </a:r>
            <a:r>
              <a:rPr lang="en-US" dirty="0">
                <a:latin typeface="Barlow" panose="00000500000000000000" pitchFamily="2" charset="0"/>
              </a:rPr>
              <a:t> </a:t>
            </a:r>
            <a:r>
              <a:rPr lang="en-US" dirty="0" err="1">
                <a:latin typeface="Barlow" panose="00000500000000000000" pitchFamily="2" charset="0"/>
              </a:rPr>
              <a:t>chứa</a:t>
            </a:r>
            <a:r>
              <a:rPr lang="en-US" dirty="0">
                <a:latin typeface="Barlow" panose="00000500000000000000" pitchFamily="2" charset="0"/>
              </a:rPr>
              <a:t> </a:t>
            </a:r>
            <a:r>
              <a:rPr lang="en-US" dirty="0" err="1">
                <a:latin typeface="Barlow" panose="00000500000000000000" pitchFamily="2" charset="0"/>
              </a:rPr>
              <a:t>các</a:t>
            </a:r>
            <a:r>
              <a:rPr lang="en-US" dirty="0">
                <a:latin typeface="Barlow" panose="00000500000000000000" pitchFamily="2" charset="0"/>
              </a:rPr>
              <a:t> </a:t>
            </a:r>
            <a:r>
              <a:rPr lang="en-US" dirty="0" err="1">
                <a:latin typeface="Barlow" panose="00000500000000000000" pitchFamily="2" charset="0"/>
              </a:rPr>
              <a:t>văn</a:t>
            </a:r>
            <a:r>
              <a:rPr lang="en-US" dirty="0">
                <a:latin typeface="Barlow" panose="00000500000000000000" pitchFamily="2" charset="0"/>
              </a:rPr>
              <a:t> </a:t>
            </a:r>
            <a:r>
              <a:rPr lang="en-US" dirty="0" err="1">
                <a:latin typeface="Barlow" panose="00000500000000000000" pitchFamily="2" charset="0"/>
              </a:rPr>
              <a:t>bản</a:t>
            </a:r>
            <a:r>
              <a:rPr lang="en-US" dirty="0">
                <a:latin typeface="Barlow" panose="00000500000000000000" pitchFamily="2" charset="0"/>
              </a:rPr>
              <a:t> </a:t>
            </a:r>
            <a:r>
              <a:rPr lang="en-US" dirty="0" err="1">
                <a:latin typeface="Barlow" panose="00000500000000000000" pitchFamily="2" charset="0"/>
              </a:rPr>
              <a:t>không</a:t>
            </a:r>
            <a:r>
              <a:rPr lang="en-US" dirty="0">
                <a:latin typeface="Barlow" panose="00000500000000000000" pitchFamily="2" charset="0"/>
              </a:rPr>
              <a:t> </a:t>
            </a:r>
            <a:r>
              <a:rPr lang="en-US" dirty="0" err="1">
                <a:latin typeface="Barlow" panose="00000500000000000000" pitchFamily="2" charset="0"/>
              </a:rPr>
              <a:t>cấu</a:t>
            </a:r>
            <a:r>
              <a:rPr lang="en-US" dirty="0">
                <a:latin typeface="Barlow" panose="00000500000000000000" pitchFamily="2" charset="0"/>
              </a:rPr>
              <a:t> </a:t>
            </a:r>
            <a:r>
              <a:rPr lang="en-US" dirty="0" err="1">
                <a:latin typeface="Barlow" panose="00000500000000000000" pitchFamily="2" charset="0"/>
              </a:rPr>
              <a:t>trúc</a:t>
            </a:r>
            <a:r>
              <a:rPr lang="en-US" dirty="0">
                <a:latin typeface="Barlow" panose="00000500000000000000" pitchFamily="2" charset="0"/>
              </a:rPr>
              <a:t> </a:t>
            </a:r>
            <a:r>
              <a:rPr lang="en-US" dirty="0" err="1">
                <a:latin typeface="Barlow" panose="00000500000000000000" pitchFamily="2" charset="0"/>
              </a:rPr>
              <a:t>nên</a:t>
            </a:r>
            <a:r>
              <a:rPr lang="en-US" dirty="0">
                <a:latin typeface="Barlow" panose="00000500000000000000" pitchFamily="2" charset="0"/>
              </a:rPr>
              <a:t> </a:t>
            </a:r>
            <a:r>
              <a:rPr lang="en-US" dirty="0" err="1">
                <a:latin typeface="Barlow" panose="00000500000000000000" pitchFamily="2" charset="0"/>
              </a:rPr>
              <a:t>gây</a:t>
            </a:r>
            <a:r>
              <a:rPr lang="en-US" dirty="0">
                <a:latin typeface="Barlow" panose="00000500000000000000" pitchFamily="2" charset="0"/>
              </a:rPr>
              <a:t> </a:t>
            </a:r>
            <a:r>
              <a:rPr lang="en-US" dirty="0" err="1">
                <a:latin typeface="Barlow" panose="00000500000000000000" pitchFamily="2" charset="0"/>
              </a:rPr>
              <a:t>khó</a:t>
            </a:r>
            <a:r>
              <a:rPr lang="en-US" dirty="0">
                <a:latin typeface="Barlow" panose="00000500000000000000" pitchFamily="2" charset="0"/>
              </a:rPr>
              <a:t> </a:t>
            </a:r>
            <a:r>
              <a:rPr lang="en-US" dirty="0" err="1">
                <a:latin typeface="Barlow" panose="00000500000000000000" pitchFamily="2" charset="0"/>
              </a:rPr>
              <a:t>khăn</a:t>
            </a:r>
            <a:r>
              <a:rPr lang="en-US" dirty="0">
                <a:latin typeface="Barlow" panose="00000500000000000000" pitchFamily="2" charset="0"/>
              </a:rPr>
              <a:t> </a:t>
            </a:r>
            <a:r>
              <a:rPr lang="en-US" dirty="0" err="1">
                <a:latin typeface="Barlow" panose="00000500000000000000" pitchFamily="2" charset="0"/>
              </a:rPr>
              <a:t>cho</a:t>
            </a:r>
            <a:r>
              <a:rPr lang="en-US" dirty="0">
                <a:latin typeface="Barlow" panose="00000500000000000000" pitchFamily="2" charset="0"/>
              </a:rPr>
              <a:t> </a:t>
            </a:r>
            <a:r>
              <a:rPr lang="en-US" dirty="0" err="1">
                <a:latin typeface="Barlow" panose="00000500000000000000" pitchFamily="2" charset="0"/>
              </a:rPr>
              <a:t>việc</a:t>
            </a:r>
            <a:r>
              <a:rPr lang="en-US" dirty="0">
                <a:latin typeface="Barlow" panose="00000500000000000000" pitchFamily="2" charset="0"/>
              </a:rPr>
              <a:t> </a:t>
            </a:r>
            <a:r>
              <a:rPr lang="en-US" dirty="0" err="1">
                <a:latin typeface="Barlow" panose="00000500000000000000" pitchFamily="2" charset="0"/>
              </a:rPr>
              <a:t>áp</a:t>
            </a:r>
            <a:r>
              <a:rPr lang="en-US" dirty="0">
                <a:latin typeface="Barlow" panose="00000500000000000000" pitchFamily="2" charset="0"/>
              </a:rPr>
              <a:t> </a:t>
            </a:r>
            <a:r>
              <a:rPr lang="en-US" dirty="0" err="1">
                <a:latin typeface="Barlow" panose="00000500000000000000" pitchFamily="2" charset="0"/>
              </a:rPr>
              <a:t>dụng</a:t>
            </a:r>
            <a:r>
              <a:rPr lang="en-US" dirty="0">
                <a:latin typeface="Barlow" panose="00000500000000000000" pitchFamily="2" charset="0"/>
              </a:rPr>
              <a:t> </a:t>
            </a:r>
            <a:r>
              <a:rPr lang="en-US" dirty="0" err="1">
                <a:latin typeface="Barlow" panose="00000500000000000000" pitchFamily="2" charset="0"/>
              </a:rPr>
              <a:t>cho</a:t>
            </a:r>
            <a:r>
              <a:rPr lang="en-US" dirty="0">
                <a:latin typeface="Barlow" panose="00000500000000000000" pitchFamily="2" charset="0"/>
              </a:rPr>
              <a:t> </a:t>
            </a:r>
            <a:r>
              <a:rPr lang="en-US" dirty="0" err="1">
                <a:latin typeface="Barlow" panose="00000500000000000000" pitchFamily="2" charset="0"/>
              </a:rPr>
              <a:t>mô</a:t>
            </a:r>
            <a:r>
              <a:rPr lang="en-US" dirty="0">
                <a:latin typeface="Barlow" panose="00000500000000000000" pitchFamily="2" charset="0"/>
              </a:rPr>
              <a:t> </a:t>
            </a:r>
            <a:r>
              <a:rPr lang="en-US" dirty="0" err="1">
                <a:latin typeface="Barlow" panose="00000500000000000000" pitchFamily="2" charset="0"/>
              </a:rPr>
              <a:t>hình</a:t>
            </a:r>
            <a:r>
              <a:rPr lang="en-US" dirty="0">
                <a:latin typeface="Barlow" panose="00000500000000000000" pitchFamily="2" charset="0"/>
              </a:rPr>
              <a:t> </a:t>
            </a:r>
            <a:r>
              <a:rPr lang="en-US" dirty="0" err="1">
                <a:latin typeface="Barlow" panose="00000500000000000000" pitchFamily="2" charset="0"/>
              </a:rPr>
              <a:t>một</a:t>
            </a:r>
            <a:r>
              <a:rPr lang="en-US" dirty="0">
                <a:latin typeface="Barlow" panose="00000500000000000000" pitchFamily="2" charset="0"/>
              </a:rPr>
              <a:t> </a:t>
            </a:r>
            <a:r>
              <a:rPr lang="en-US" dirty="0" err="1">
                <a:latin typeface="Barlow" panose="00000500000000000000" pitchFamily="2" charset="0"/>
              </a:rPr>
              <a:t>cách</a:t>
            </a:r>
            <a:r>
              <a:rPr lang="en-US" dirty="0">
                <a:latin typeface="Barlow" panose="00000500000000000000" pitchFamily="2" charset="0"/>
              </a:rPr>
              <a:t> </a:t>
            </a:r>
            <a:r>
              <a:rPr lang="en-US" dirty="0" err="1">
                <a:latin typeface="Barlow" panose="00000500000000000000" pitchFamily="2" charset="0"/>
              </a:rPr>
              <a:t>trực</a:t>
            </a:r>
            <a:r>
              <a:rPr lang="en-US" dirty="0">
                <a:latin typeface="Barlow" panose="00000500000000000000" pitchFamily="2" charset="0"/>
              </a:rPr>
              <a:t> </a:t>
            </a:r>
            <a:r>
              <a:rPr lang="en-US" dirty="0" err="1">
                <a:latin typeface="Barlow" panose="00000500000000000000" pitchFamily="2" charset="0"/>
              </a:rPr>
              <a:t>tiếp</a:t>
            </a:r>
            <a:r>
              <a:rPr lang="en-US" dirty="0">
                <a:latin typeface="Barlow" panose="00000500000000000000" pitchFamily="2" charset="0"/>
              </a:rPr>
              <a:t>, </a:t>
            </a:r>
            <a:r>
              <a:rPr lang="en-US" dirty="0" err="1">
                <a:latin typeface="Barlow" panose="00000500000000000000" pitchFamily="2" charset="0"/>
              </a:rPr>
              <a:t>vì</a:t>
            </a:r>
            <a:r>
              <a:rPr lang="en-US" dirty="0">
                <a:latin typeface="Barlow" panose="00000500000000000000" pitchFamily="2" charset="0"/>
              </a:rPr>
              <a:t> </a:t>
            </a:r>
            <a:r>
              <a:rPr lang="en-US" dirty="0" err="1">
                <a:latin typeface="Barlow" panose="00000500000000000000" pitchFamily="2" charset="0"/>
              </a:rPr>
              <a:t>vậy</a:t>
            </a:r>
            <a:r>
              <a:rPr lang="en-US" dirty="0">
                <a:latin typeface="Barlow" panose="00000500000000000000" pitchFamily="2" charset="0"/>
              </a:rPr>
              <a:t> </a:t>
            </a:r>
            <a:r>
              <a:rPr lang="en-US" dirty="0" err="1">
                <a:latin typeface="Barlow" panose="00000500000000000000" pitchFamily="2" charset="0"/>
              </a:rPr>
              <a:t>chúng</a:t>
            </a:r>
            <a:r>
              <a:rPr lang="en-US" dirty="0">
                <a:latin typeface="Barlow" panose="00000500000000000000" pitchFamily="2" charset="0"/>
              </a:rPr>
              <a:t> </a:t>
            </a:r>
            <a:r>
              <a:rPr lang="en-US" dirty="0" err="1">
                <a:latin typeface="Barlow" panose="00000500000000000000" pitchFamily="2" charset="0"/>
              </a:rPr>
              <a:t>tôi</a:t>
            </a:r>
            <a:r>
              <a:rPr lang="en-US" dirty="0">
                <a:latin typeface="Barlow" panose="00000500000000000000" pitchFamily="2" charset="0"/>
              </a:rPr>
              <a:t> </a:t>
            </a:r>
            <a:r>
              <a:rPr lang="en-US" dirty="0" err="1">
                <a:latin typeface="Barlow" panose="00000500000000000000" pitchFamily="2" charset="0"/>
              </a:rPr>
              <a:t>tiền</a:t>
            </a:r>
            <a:r>
              <a:rPr lang="en-US" dirty="0">
                <a:latin typeface="Barlow" panose="00000500000000000000" pitchFamily="2" charset="0"/>
              </a:rPr>
              <a:t> </a:t>
            </a:r>
            <a:r>
              <a:rPr lang="en-US" dirty="0" err="1">
                <a:latin typeface="Barlow" panose="00000500000000000000" pitchFamily="2" charset="0"/>
              </a:rPr>
              <a:t>xử</a:t>
            </a:r>
            <a:r>
              <a:rPr lang="en-US" dirty="0">
                <a:latin typeface="Barlow" panose="00000500000000000000" pitchFamily="2" charset="0"/>
              </a:rPr>
              <a:t> </a:t>
            </a:r>
            <a:r>
              <a:rPr lang="en-US" dirty="0" err="1">
                <a:latin typeface="Barlow" panose="00000500000000000000" pitchFamily="2" charset="0"/>
              </a:rPr>
              <a:t>lí</a:t>
            </a:r>
            <a:r>
              <a:rPr lang="en-US" dirty="0">
                <a:latin typeface="Barlow" panose="00000500000000000000" pitchFamily="2" charset="0"/>
              </a:rPr>
              <a:t> </a:t>
            </a:r>
            <a:r>
              <a:rPr lang="en-US" dirty="0" err="1">
                <a:latin typeface="Barlow" panose="00000500000000000000" pitchFamily="2" charset="0"/>
              </a:rPr>
              <a:t>bằng</a:t>
            </a:r>
            <a:r>
              <a:rPr lang="en-US" dirty="0">
                <a:latin typeface="Barlow" panose="00000500000000000000" pitchFamily="2" charset="0"/>
              </a:rPr>
              <a:t> </a:t>
            </a:r>
            <a:r>
              <a:rPr lang="en-US" dirty="0" err="1">
                <a:latin typeface="Barlow" panose="00000500000000000000" pitchFamily="2" charset="0"/>
              </a:rPr>
              <a:t>cách</a:t>
            </a:r>
            <a:r>
              <a:rPr lang="en-US" dirty="0">
                <a:latin typeface="Barlow" panose="00000500000000000000" pitchFamily="2" charset="0"/>
              </a:rPr>
              <a:t> </a:t>
            </a:r>
            <a:r>
              <a:rPr lang="en-US" dirty="0" err="1">
                <a:latin typeface="Barlow" panose="00000500000000000000" pitchFamily="2" charset="0"/>
              </a:rPr>
              <a:t>chuyển</a:t>
            </a:r>
            <a:r>
              <a:rPr lang="en-US" dirty="0">
                <a:latin typeface="Barlow" panose="00000500000000000000" pitchFamily="2" charset="0"/>
              </a:rPr>
              <a:t> </a:t>
            </a:r>
            <a:r>
              <a:rPr lang="en-US" dirty="0" err="1">
                <a:latin typeface="Barlow" panose="00000500000000000000" pitchFamily="2" charset="0"/>
              </a:rPr>
              <a:t>đổi</a:t>
            </a:r>
            <a:r>
              <a:rPr lang="en-US" dirty="0">
                <a:latin typeface="Barlow" panose="00000500000000000000" pitchFamily="2" charset="0"/>
              </a:rPr>
              <a:t> </a:t>
            </a:r>
            <a:r>
              <a:rPr lang="en-US" dirty="0" err="1">
                <a:latin typeface="Barlow" panose="00000500000000000000" pitchFamily="2" charset="0"/>
              </a:rPr>
              <a:t>chữ</a:t>
            </a:r>
            <a:r>
              <a:rPr lang="en-US" dirty="0">
                <a:latin typeface="Barlow" panose="00000500000000000000" pitchFamily="2" charset="0"/>
              </a:rPr>
              <a:t> </a:t>
            </a:r>
            <a:r>
              <a:rPr lang="en-US" dirty="0" err="1">
                <a:latin typeface="Barlow" panose="00000500000000000000" pitchFamily="2" charset="0"/>
              </a:rPr>
              <a:t>hoa</a:t>
            </a:r>
            <a:r>
              <a:rPr lang="en-US" dirty="0">
                <a:latin typeface="Barlow" panose="00000500000000000000" pitchFamily="2" charset="0"/>
              </a:rPr>
              <a:t> </a:t>
            </a:r>
            <a:r>
              <a:rPr lang="en-US" dirty="0" err="1">
                <a:latin typeface="Barlow" panose="00000500000000000000" pitchFamily="2" charset="0"/>
              </a:rPr>
              <a:t>thành</a:t>
            </a:r>
            <a:r>
              <a:rPr lang="en-US" dirty="0">
                <a:latin typeface="Barlow" panose="00000500000000000000" pitchFamily="2" charset="0"/>
              </a:rPr>
              <a:t> </a:t>
            </a:r>
            <a:r>
              <a:rPr lang="en-US" dirty="0" err="1">
                <a:latin typeface="Barlow" panose="00000500000000000000" pitchFamily="2" charset="0"/>
              </a:rPr>
              <a:t>chữ</a:t>
            </a:r>
            <a:r>
              <a:rPr lang="en-US" dirty="0">
                <a:latin typeface="Barlow" panose="00000500000000000000" pitchFamily="2" charset="0"/>
              </a:rPr>
              <a:t> </a:t>
            </a:r>
            <a:r>
              <a:rPr lang="en-US" dirty="0" err="1">
                <a:latin typeface="Barlow" panose="00000500000000000000" pitchFamily="2" charset="0"/>
              </a:rPr>
              <a:t>thường</a:t>
            </a:r>
            <a:r>
              <a:rPr lang="en-US" dirty="0">
                <a:latin typeface="Barlow" panose="00000500000000000000" pitchFamily="2" charset="0"/>
              </a:rPr>
              <a:t>, </a:t>
            </a:r>
            <a:r>
              <a:rPr lang="en-US" dirty="0" err="1">
                <a:latin typeface="Barlow" panose="00000500000000000000" pitchFamily="2" charset="0"/>
              </a:rPr>
              <a:t>loại</a:t>
            </a:r>
            <a:r>
              <a:rPr lang="en-US" dirty="0">
                <a:latin typeface="Barlow" panose="00000500000000000000" pitchFamily="2" charset="0"/>
              </a:rPr>
              <a:t> </a:t>
            </a:r>
            <a:r>
              <a:rPr lang="en-US" dirty="0" err="1">
                <a:latin typeface="Barlow" panose="00000500000000000000" pitchFamily="2" charset="0"/>
              </a:rPr>
              <a:t>bỏ</a:t>
            </a:r>
            <a:r>
              <a:rPr lang="en-US" dirty="0">
                <a:latin typeface="Barlow" panose="00000500000000000000" pitchFamily="2" charset="0"/>
              </a:rPr>
              <a:t> </a:t>
            </a:r>
            <a:r>
              <a:rPr lang="en-US" dirty="0" err="1">
                <a:latin typeface="Barlow" panose="00000500000000000000" pitchFamily="2" charset="0"/>
              </a:rPr>
              <a:t>teencode</a:t>
            </a:r>
            <a:r>
              <a:rPr lang="en-US" dirty="0">
                <a:latin typeface="Barlow" panose="00000500000000000000" pitchFamily="2" charset="0"/>
              </a:rPr>
              <a:t> </a:t>
            </a:r>
            <a:r>
              <a:rPr lang="en-US" dirty="0" err="1">
                <a:latin typeface="Barlow" panose="00000500000000000000" pitchFamily="2" charset="0"/>
              </a:rPr>
              <a:t>và</a:t>
            </a:r>
            <a:r>
              <a:rPr lang="en-US" dirty="0">
                <a:latin typeface="Barlow" panose="00000500000000000000" pitchFamily="2" charset="0"/>
              </a:rPr>
              <a:t> </a:t>
            </a:r>
            <a:r>
              <a:rPr lang="en-US" dirty="0" err="1">
                <a:latin typeface="Barlow" panose="00000500000000000000" pitchFamily="2" charset="0"/>
              </a:rPr>
              <a:t>stopword</a:t>
            </a:r>
            <a:r>
              <a:rPr lang="en-US" dirty="0">
                <a:latin typeface="Barlow" panose="00000500000000000000" pitchFamily="2" charset="0"/>
              </a:rPr>
              <a:t> , </a:t>
            </a:r>
            <a:r>
              <a:rPr lang="en-US" dirty="0" err="1">
                <a:latin typeface="Barlow" panose="00000500000000000000" pitchFamily="2" charset="0"/>
              </a:rPr>
              <a:t>thay</a:t>
            </a:r>
            <a:r>
              <a:rPr lang="en-US" dirty="0">
                <a:latin typeface="Barlow" panose="00000500000000000000" pitchFamily="2" charset="0"/>
              </a:rPr>
              <a:t> </a:t>
            </a:r>
            <a:r>
              <a:rPr lang="en-US" dirty="0" err="1">
                <a:latin typeface="Barlow" panose="00000500000000000000" pitchFamily="2" charset="0"/>
              </a:rPr>
              <a:t>thế</a:t>
            </a:r>
            <a:r>
              <a:rPr lang="en-US" dirty="0">
                <a:latin typeface="Barlow" panose="00000500000000000000" pitchFamily="2" charset="0"/>
              </a:rPr>
              <a:t> </a:t>
            </a:r>
            <a:r>
              <a:rPr lang="en-US" dirty="0" err="1">
                <a:latin typeface="Barlow" panose="00000500000000000000" pitchFamily="2" charset="0"/>
              </a:rPr>
              <a:t>từ</a:t>
            </a:r>
            <a:r>
              <a:rPr lang="en-US" dirty="0">
                <a:latin typeface="Barlow" panose="00000500000000000000" pitchFamily="2" charset="0"/>
              </a:rPr>
              <a:t> </a:t>
            </a:r>
            <a:r>
              <a:rPr lang="en-US" dirty="0" err="1">
                <a:latin typeface="Barlow" panose="00000500000000000000" pitchFamily="2" charset="0"/>
              </a:rPr>
              <a:t>viết</a:t>
            </a:r>
            <a:r>
              <a:rPr lang="en-US" dirty="0">
                <a:latin typeface="Barlow" panose="00000500000000000000" pitchFamily="2" charset="0"/>
              </a:rPr>
              <a:t> </a:t>
            </a:r>
            <a:r>
              <a:rPr lang="en-US" dirty="0" err="1">
                <a:latin typeface="Barlow" panose="00000500000000000000" pitchFamily="2" charset="0"/>
              </a:rPr>
              <a:t>tắt</a:t>
            </a:r>
            <a:r>
              <a:rPr lang="en-US" dirty="0">
                <a:latin typeface="Barlow" panose="00000500000000000000" pitchFamily="2" charset="0"/>
              </a:rPr>
              <a:t> </a:t>
            </a:r>
            <a:r>
              <a:rPr lang="en-US" dirty="0" err="1">
                <a:latin typeface="Barlow" panose="00000500000000000000" pitchFamily="2" charset="0"/>
              </a:rPr>
              <a:t>thành</a:t>
            </a:r>
            <a:r>
              <a:rPr lang="en-US" dirty="0">
                <a:latin typeface="Barlow" panose="00000500000000000000" pitchFamily="2" charset="0"/>
              </a:rPr>
              <a:t> </a:t>
            </a:r>
            <a:r>
              <a:rPr lang="en-US" dirty="0" err="1">
                <a:latin typeface="Barlow" panose="00000500000000000000" pitchFamily="2" charset="0"/>
              </a:rPr>
              <a:t>từ</a:t>
            </a:r>
            <a:r>
              <a:rPr lang="en-US" dirty="0">
                <a:latin typeface="Barlow" panose="00000500000000000000" pitchFamily="2" charset="0"/>
              </a:rPr>
              <a:t> </a:t>
            </a:r>
            <a:r>
              <a:rPr lang="en-US" dirty="0" err="1">
                <a:latin typeface="Barlow" panose="00000500000000000000" pitchFamily="2" charset="0"/>
              </a:rPr>
              <a:t>đầy</a:t>
            </a:r>
            <a:r>
              <a:rPr lang="en-US" dirty="0">
                <a:latin typeface="Barlow" panose="00000500000000000000" pitchFamily="2" charset="0"/>
              </a:rPr>
              <a:t> </a:t>
            </a:r>
            <a:r>
              <a:rPr lang="en-US" dirty="0" err="1">
                <a:latin typeface="Barlow" panose="00000500000000000000" pitchFamily="2" charset="0"/>
              </a:rPr>
              <a:t>đủ</a:t>
            </a:r>
            <a:r>
              <a:rPr lang="en-US" dirty="0">
                <a:latin typeface="Barlow" panose="00000500000000000000" pitchFamily="2" charset="0"/>
              </a:rPr>
              <a:t> </a:t>
            </a:r>
            <a:r>
              <a:rPr lang="en-US" dirty="0" err="1">
                <a:latin typeface="Barlow" panose="00000500000000000000" pitchFamily="2" charset="0"/>
              </a:rPr>
              <a:t>và</a:t>
            </a:r>
            <a:r>
              <a:rPr lang="en-US" dirty="0">
                <a:latin typeface="Barlow" panose="00000500000000000000" pitchFamily="2" charset="0"/>
              </a:rPr>
              <a:t> </a:t>
            </a:r>
            <a:r>
              <a:rPr lang="en-US" dirty="0" err="1">
                <a:latin typeface="Barlow" panose="00000500000000000000" pitchFamily="2" charset="0"/>
              </a:rPr>
              <a:t>sửa</a:t>
            </a:r>
            <a:r>
              <a:rPr lang="en-US" dirty="0">
                <a:latin typeface="Barlow" panose="00000500000000000000" pitchFamily="2" charset="0"/>
              </a:rPr>
              <a:t> </a:t>
            </a:r>
            <a:r>
              <a:rPr lang="en-US" dirty="0" err="1">
                <a:latin typeface="Barlow" panose="00000500000000000000" pitchFamily="2" charset="0"/>
              </a:rPr>
              <a:t>lỗi</a:t>
            </a:r>
            <a:r>
              <a:rPr lang="en-US" dirty="0">
                <a:latin typeface="Barlow" panose="00000500000000000000" pitchFamily="2" charset="0"/>
              </a:rPr>
              <a:t> </a:t>
            </a:r>
            <a:r>
              <a:rPr lang="en-US" dirty="0" err="1">
                <a:latin typeface="Barlow" panose="00000500000000000000" pitchFamily="2" charset="0"/>
              </a:rPr>
              <a:t>chính</a:t>
            </a:r>
            <a:r>
              <a:rPr lang="en-US" dirty="0">
                <a:latin typeface="Barlow" panose="00000500000000000000" pitchFamily="2" charset="0"/>
              </a:rPr>
              <a:t> </a:t>
            </a:r>
            <a:r>
              <a:rPr lang="en-US" dirty="0" err="1">
                <a:latin typeface="Barlow" panose="00000500000000000000" pitchFamily="2" charset="0"/>
              </a:rPr>
              <a:t>tả</a:t>
            </a:r>
            <a:r>
              <a:rPr lang="en-US" dirty="0">
                <a:latin typeface="Barlow" panose="00000500000000000000" pitchFamily="2" charset="0"/>
              </a:rPr>
              <a:t> </a:t>
            </a:r>
            <a:r>
              <a:rPr lang="en-US" dirty="0" err="1">
                <a:latin typeface="Barlow" panose="00000500000000000000" pitchFamily="2" charset="0"/>
              </a:rPr>
              <a:t>để</a:t>
            </a:r>
            <a:r>
              <a:rPr lang="en-US" dirty="0">
                <a:latin typeface="Barlow" panose="00000500000000000000" pitchFamily="2" charset="0"/>
              </a:rPr>
              <a:t> </a:t>
            </a:r>
            <a:r>
              <a:rPr lang="en-US" dirty="0" err="1">
                <a:latin typeface="Barlow" panose="00000500000000000000" pitchFamily="2" charset="0"/>
              </a:rPr>
              <a:t>cải</a:t>
            </a:r>
            <a:r>
              <a:rPr lang="en-US" dirty="0">
                <a:latin typeface="Barlow" panose="00000500000000000000" pitchFamily="2" charset="0"/>
              </a:rPr>
              <a:t> </a:t>
            </a:r>
            <a:r>
              <a:rPr lang="en-US" dirty="0" err="1">
                <a:latin typeface="Barlow" panose="00000500000000000000" pitchFamily="2" charset="0"/>
              </a:rPr>
              <a:t>thiện</a:t>
            </a:r>
            <a:r>
              <a:rPr lang="en-US" dirty="0">
                <a:latin typeface="Barlow" panose="00000500000000000000" pitchFamily="2" charset="0"/>
              </a:rPr>
              <a:t> </a:t>
            </a:r>
            <a:r>
              <a:rPr lang="en-US" dirty="0" err="1">
                <a:latin typeface="Barlow" panose="00000500000000000000" pitchFamily="2" charset="0"/>
              </a:rPr>
              <a:t>hiệu</a:t>
            </a:r>
            <a:r>
              <a:rPr lang="en-US" dirty="0">
                <a:latin typeface="Barlow" panose="00000500000000000000" pitchFamily="2" charset="0"/>
              </a:rPr>
              <a:t> </a:t>
            </a:r>
            <a:r>
              <a:rPr lang="en-US" dirty="0" err="1">
                <a:latin typeface="Barlow" panose="00000500000000000000" pitchFamily="2" charset="0"/>
              </a:rPr>
              <a:t>suất</a:t>
            </a:r>
            <a:r>
              <a:rPr lang="en-US" dirty="0">
                <a:latin typeface="Barlow" panose="00000500000000000000" pitchFamily="2" charset="0"/>
              </a:rPr>
              <a:t> </a:t>
            </a:r>
            <a:r>
              <a:rPr lang="en-US" dirty="0" err="1">
                <a:latin typeface="Barlow" panose="00000500000000000000" pitchFamily="2" charset="0"/>
              </a:rPr>
              <a:t>tính</a:t>
            </a:r>
            <a:r>
              <a:rPr lang="en-US" dirty="0">
                <a:latin typeface="Barlow" panose="00000500000000000000" pitchFamily="2" charset="0"/>
              </a:rPr>
              <a:t> </a:t>
            </a:r>
            <a:r>
              <a:rPr lang="en-US" dirty="0" err="1">
                <a:latin typeface="Barlow" panose="00000500000000000000" pitchFamily="2" charset="0"/>
              </a:rPr>
              <a:t>toán</a:t>
            </a:r>
            <a:endParaRPr lang="vi-VN" dirty="0">
              <a:latin typeface="Barlow" panose="00000500000000000000" pitchFamily="2"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9" name="Google Shape;379;p41"/>
          <p:cNvSpPr txBox="1">
            <a:spLocks noGrp="1"/>
          </p:cNvSpPr>
          <p:nvPr>
            <p:ph type="title"/>
          </p:nvPr>
        </p:nvSpPr>
        <p:spPr>
          <a:xfrm>
            <a:off x="715050" y="178262"/>
            <a:ext cx="77139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Dataset</a:t>
            </a:r>
            <a:endParaRPr dirty="0"/>
          </a:p>
        </p:txBody>
      </p:sp>
      <p:sp>
        <p:nvSpPr>
          <p:cNvPr id="5" name="Subtitle 4">
            <a:extLst>
              <a:ext uri="{FF2B5EF4-FFF2-40B4-BE49-F238E27FC236}">
                <a16:creationId xmlns:a16="http://schemas.microsoft.com/office/drawing/2014/main" id="{74280FFC-C903-AA07-5142-D12F7F7B336F}"/>
              </a:ext>
            </a:extLst>
          </p:cNvPr>
          <p:cNvSpPr>
            <a:spLocks noGrp="1"/>
          </p:cNvSpPr>
          <p:nvPr>
            <p:ph type="subTitle" idx="2"/>
          </p:nvPr>
        </p:nvSpPr>
        <p:spPr>
          <a:xfrm>
            <a:off x="715050" y="727080"/>
            <a:ext cx="7713900" cy="428100"/>
          </a:xfrm>
        </p:spPr>
        <p:txBody>
          <a:bodyPr/>
          <a:lstStyle/>
          <a:p>
            <a:r>
              <a:rPr lang="en-US" dirty="0"/>
              <a:t>Collecting data</a:t>
            </a:r>
          </a:p>
        </p:txBody>
      </p:sp>
      <p:sp>
        <p:nvSpPr>
          <p:cNvPr id="18" name="Google Shape;346;p39">
            <a:extLst>
              <a:ext uri="{FF2B5EF4-FFF2-40B4-BE49-F238E27FC236}">
                <a16:creationId xmlns:a16="http://schemas.microsoft.com/office/drawing/2014/main" id="{0BBDEA8E-9C55-A94D-58E9-BBF97ABB6F37}"/>
              </a:ext>
            </a:extLst>
          </p:cNvPr>
          <p:cNvSpPr txBox="1">
            <a:spLocks noGrp="1"/>
          </p:cNvSpPr>
          <p:nvPr>
            <p:ph type="subTitle" idx="1"/>
          </p:nvPr>
        </p:nvSpPr>
        <p:spPr>
          <a:xfrm>
            <a:off x="800444" y="1168540"/>
            <a:ext cx="4779262" cy="1279515"/>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dirty="0">
                <a:latin typeface="Barlow" panose="00000500000000000000" pitchFamily="2" charset="0"/>
              </a:rPr>
              <a:t>Source: </a:t>
            </a:r>
            <a:r>
              <a:rPr lang="en-US" dirty="0" err="1">
                <a:latin typeface="Barlow" panose="00000500000000000000" pitchFamily="2" charset="0"/>
              </a:rPr>
              <a:t>Được</a:t>
            </a:r>
            <a:r>
              <a:rPr lang="en-US" dirty="0">
                <a:latin typeface="Barlow" panose="00000500000000000000" pitchFamily="2" charset="0"/>
              </a:rPr>
              <a:t> </a:t>
            </a:r>
            <a:r>
              <a:rPr lang="en-US" dirty="0" err="1">
                <a:latin typeface="Barlow" panose="00000500000000000000" pitchFamily="2" charset="0"/>
              </a:rPr>
              <a:t>thu</a:t>
            </a:r>
            <a:r>
              <a:rPr lang="en-US" dirty="0">
                <a:latin typeface="Barlow" panose="00000500000000000000" pitchFamily="2" charset="0"/>
              </a:rPr>
              <a:t> </a:t>
            </a:r>
            <a:r>
              <a:rPr lang="en-US" dirty="0" err="1">
                <a:latin typeface="Barlow" panose="00000500000000000000" pitchFamily="2" charset="0"/>
              </a:rPr>
              <a:t>thập</a:t>
            </a:r>
            <a:r>
              <a:rPr lang="en-US" dirty="0">
                <a:latin typeface="Barlow" panose="00000500000000000000" pitchFamily="2" charset="0"/>
              </a:rPr>
              <a:t> </a:t>
            </a:r>
            <a:r>
              <a:rPr lang="en-US" dirty="0" err="1">
                <a:latin typeface="Barlow" panose="00000500000000000000" pitchFamily="2" charset="0"/>
              </a:rPr>
              <a:t>từ</a:t>
            </a:r>
            <a:r>
              <a:rPr lang="en-US" dirty="0">
                <a:latin typeface="Barlow" panose="00000500000000000000" pitchFamily="2" charset="0"/>
              </a:rPr>
              <a:t> </a:t>
            </a:r>
            <a:r>
              <a:rPr lang="en-US" dirty="0" err="1">
                <a:latin typeface="Barlow" panose="00000500000000000000" pitchFamily="2" charset="0"/>
              </a:rPr>
              <a:t>Báo</a:t>
            </a:r>
            <a:r>
              <a:rPr lang="en-US" dirty="0">
                <a:latin typeface="Barlow" panose="00000500000000000000" pitchFamily="2" charset="0"/>
              </a:rPr>
              <a:t> </a:t>
            </a:r>
            <a:r>
              <a:rPr lang="en-US" dirty="0" err="1">
                <a:latin typeface="Barlow" panose="00000500000000000000" pitchFamily="2" charset="0"/>
              </a:rPr>
              <a:t>Dân</a:t>
            </a:r>
            <a:r>
              <a:rPr lang="en-US" dirty="0">
                <a:latin typeface="Barlow" panose="00000500000000000000" pitchFamily="2" charset="0"/>
              </a:rPr>
              <a:t> </a:t>
            </a:r>
            <a:r>
              <a:rPr lang="en-US" dirty="0" err="1">
                <a:latin typeface="Barlow" panose="00000500000000000000" pitchFamily="2" charset="0"/>
              </a:rPr>
              <a:t>Trí</a:t>
            </a:r>
            <a:r>
              <a:rPr lang="en-US" dirty="0">
                <a:latin typeface="Barlow" panose="00000500000000000000" pitchFamily="2" charset="0"/>
              </a:rPr>
              <a:t> </a:t>
            </a:r>
            <a:r>
              <a:rPr lang="en-US" dirty="0" err="1">
                <a:latin typeface="Barlow" panose="00000500000000000000" pitchFamily="2" charset="0"/>
              </a:rPr>
              <a:t>và</a:t>
            </a:r>
            <a:r>
              <a:rPr lang="en-US" dirty="0">
                <a:latin typeface="Barlow" panose="00000500000000000000" pitchFamily="2" charset="0"/>
              </a:rPr>
              <a:t> </a:t>
            </a:r>
            <a:r>
              <a:rPr lang="en-US" dirty="0" err="1">
                <a:latin typeface="Barlow" panose="00000500000000000000" pitchFamily="2" charset="0"/>
              </a:rPr>
              <a:t>VnExpress</a:t>
            </a:r>
            <a:r>
              <a:rPr lang="en-US" dirty="0">
                <a:latin typeface="Barlow" panose="00000500000000000000" pitchFamily="2" charset="0"/>
              </a:rPr>
              <a:t> </a:t>
            </a:r>
          </a:p>
          <a:p>
            <a:pPr marL="285750" lvl="0" indent="-285750" algn="l" rtl="0">
              <a:spcBef>
                <a:spcPts val="0"/>
              </a:spcBef>
              <a:spcAft>
                <a:spcPts val="0"/>
              </a:spcAft>
              <a:buFont typeface="Arial" panose="020B0604020202020204" pitchFamily="34" charset="0"/>
              <a:buChar char="•"/>
            </a:pPr>
            <a:r>
              <a:rPr lang="en-US" dirty="0">
                <a:latin typeface="Barlow" panose="00000500000000000000" pitchFamily="2" charset="0"/>
              </a:rPr>
              <a:t>Shape: 23248 * 4</a:t>
            </a:r>
          </a:p>
          <a:p>
            <a:pPr marL="285750" lvl="0" indent="-285750" algn="l" rtl="0">
              <a:spcBef>
                <a:spcPts val="0"/>
              </a:spcBef>
              <a:spcAft>
                <a:spcPts val="0"/>
              </a:spcAft>
              <a:buFont typeface="Arial" panose="020B0604020202020204" pitchFamily="34" charset="0"/>
              <a:buChar char="•"/>
            </a:pPr>
            <a:r>
              <a:rPr lang="en-US" dirty="0">
                <a:latin typeface="Barlow" panose="00000500000000000000" pitchFamily="2" charset="0"/>
              </a:rPr>
              <a:t>Codebook:</a:t>
            </a:r>
          </a:p>
        </p:txBody>
      </p:sp>
      <p:graphicFrame>
        <p:nvGraphicFramePr>
          <p:cNvPr id="2" name="Table 1">
            <a:extLst>
              <a:ext uri="{FF2B5EF4-FFF2-40B4-BE49-F238E27FC236}">
                <a16:creationId xmlns:a16="http://schemas.microsoft.com/office/drawing/2014/main" id="{017ACDFF-8C2C-9D52-39D8-439F16A68CA9}"/>
              </a:ext>
            </a:extLst>
          </p:cNvPr>
          <p:cNvGraphicFramePr>
            <a:graphicFrameLocks noGrp="1"/>
          </p:cNvGraphicFramePr>
          <p:nvPr>
            <p:extLst>
              <p:ext uri="{D42A27DB-BD31-4B8C-83A1-F6EECF244321}">
                <p14:modId xmlns:p14="http://schemas.microsoft.com/office/powerpoint/2010/main" val="1893233043"/>
              </p:ext>
            </p:extLst>
          </p:nvPr>
        </p:nvGraphicFramePr>
        <p:xfrm>
          <a:off x="2256475" y="2401400"/>
          <a:ext cx="5347974" cy="2367897"/>
        </p:xfrm>
        <a:graphic>
          <a:graphicData uri="http://schemas.openxmlformats.org/drawingml/2006/table">
            <a:tbl>
              <a:tblPr/>
              <a:tblGrid>
                <a:gridCol w="445622">
                  <a:extLst>
                    <a:ext uri="{9D8B030D-6E8A-4147-A177-3AD203B41FA5}">
                      <a16:colId xmlns:a16="http://schemas.microsoft.com/office/drawing/2014/main" val="346849514"/>
                    </a:ext>
                  </a:extLst>
                </a:gridCol>
                <a:gridCol w="1003522">
                  <a:extLst>
                    <a:ext uri="{9D8B030D-6E8A-4147-A177-3AD203B41FA5}">
                      <a16:colId xmlns:a16="http://schemas.microsoft.com/office/drawing/2014/main" val="69343106"/>
                    </a:ext>
                  </a:extLst>
                </a:gridCol>
                <a:gridCol w="2412226">
                  <a:extLst>
                    <a:ext uri="{9D8B030D-6E8A-4147-A177-3AD203B41FA5}">
                      <a16:colId xmlns:a16="http://schemas.microsoft.com/office/drawing/2014/main" val="3309986375"/>
                    </a:ext>
                  </a:extLst>
                </a:gridCol>
                <a:gridCol w="1486604">
                  <a:extLst>
                    <a:ext uri="{9D8B030D-6E8A-4147-A177-3AD203B41FA5}">
                      <a16:colId xmlns:a16="http://schemas.microsoft.com/office/drawing/2014/main" val="3263516321"/>
                    </a:ext>
                  </a:extLst>
                </a:gridCol>
              </a:tblGrid>
              <a:tr h="656440">
                <a:tc>
                  <a:txBody>
                    <a:bodyPr/>
                    <a:lstStyle/>
                    <a:p>
                      <a:pPr algn="ctr" rtl="0" fontAlgn="ctr">
                        <a:spcBef>
                          <a:spcPts val="0"/>
                        </a:spcBef>
                        <a:spcAft>
                          <a:spcPts val="0"/>
                        </a:spcAft>
                      </a:pPr>
                      <a:r>
                        <a:rPr lang="en-US" sz="1000" b="0" i="0" u="none" strike="noStrike">
                          <a:solidFill>
                            <a:srgbClr val="000000"/>
                          </a:solidFill>
                          <a:effectLst/>
                          <a:latin typeface="Barlow" panose="00000500000000000000" pitchFamily="2" charset="0"/>
                        </a:rPr>
                        <a:t>No.</a:t>
                      </a:r>
                      <a:endParaRPr lang="en-US" sz="500">
                        <a:effectLst/>
                        <a:latin typeface="Barlow" panose="00000500000000000000" pitchFamily="2" charset="0"/>
                      </a:endParaRPr>
                    </a:p>
                  </a:txBody>
                  <a:tcPr marL="50679" marR="50679" marT="50679" marB="50679" anchor="ctr">
                    <a:lnL w="30480" cap="flat" cmpd="sng" algn="ctr">
                      <a:solidFill>
                        <a:srgbClr val="000000"/>
                      </a:solidFill>
                      <a:prstDash val="solid"/>
                      <a:round/>
                      <a:headEnd type="none" w="med" len="med"/>
                      <a:tailEnd type="none" w="med" len="med"/>
                    </a:lnL>
                    <a:lnR w="30480" cap="flat" cmpd="sng" algn="ctr">
                      <a:solidFill>
                        <a:srgbClr val="000000"/>
                      </a:solidFill>
                      <a:prstDash val="solid"/>
                      <a:round/>
                      <a:headEnd type="none" w="med" len="med"/>
                      <a:tailEnd type="none" w="med" len="med"/>
                    </a:lnR>
                    <a:lnT w="30480" cap="flat" cmpd="sng" algn="ctr">
                      <a:solidFill>
                        <a:srgbClr val="000000"/>
                      </a:solidFill>
                      <a:prstDash val="solid"/>
                      <a:round/>
                      <a:headEnd type="none" w="med" len="med"/>
                      <a:tailEnd type="none" w="med" len="med"/>
                    </a:lnT>
                    <a:lnB w="30480" cap="flat" cmpd="sng" algn="ctr">
                      <a:solidFill>
                        <a:srgbClr val="000000"/>
                      </a:solidFill>
                      <a:prstDash val="solid"/>
                      <a:round/>
                      <a:headEnd type="none" w="med" len="med"/>
                      <a:tailEnd type="none" w="med" len="med"/>
                    </a:lnB>
                    <a:solidFill>
                      <a:schemeClr val="bg1">
                        <a:lumMod val="40000"/>
                        <a:lumOff val="60000"/>
                      </a:schemeClr>
                    </a:solidFill>
                  </a:tcPr>
                </a:tc>
                <a:tc>
                  <a:txBody>
                    <a:bodyPr/>
                    <a:lstStyle/>
                    <a:p>
                      <a:pPr algn="ctr" rtl="0" fontAlgn="ctr">
                        <a:spcBef>
                          <a:spcPts val="0"/>
                        </a:spcBef>
                        <a:spcAft>
                          <a:spcPts val="0"/>
                        </a:spcAft>
                      </a:pPr>
                      <a:r>
                        <a:rPr lang="en-US" sz="1000" b="0" i="0" u="none" strike="noStrike">
                          <a:solidFill>
                            <a:srgbClr val="000000"/>
                          </a:solidFill>
                          <a:effectLst/>
                          <a:latin typeface="Barlow" panose="00000500000000000000" pitchFamily="2" charset="0"/>
                        </a:rPr>
                        <a:t>Name</a:t>
                      </a:r>
                      <a:endParaRPr lang="en-US" sz="500">
                        <a:effectLst/>
                        <a:latin typeface="Barlow" panose="00000500000000000000" pitchFamily="2" charset="0"/>
                      </a:endParaRPr>
                    </a:p>
                  </a:txBody>
                  <a:tcPr marL="50679" marR="50679" marT="50679" marB="50679" anchor="ctr">
                    <a:lnL w="30480" cap="flat" cmpd="sng" algn="ctr">
                      <a:solidFill>
                        <a:srgbClr val="000000"/>
                      </a:solidFill>
                      <a:prstDash val="solid"/>
                      <a:round/>
                      <a:headEnd type="none" w="med" len="med"/>
                      <a:tailEnd type="none" w="med" len="med"/>
                    </a:lnL>
                    <a:lnR w="30480" cap="flat" cmpd="sng" algn="ctr">
                      <a:solidFill>
                        <a:srgbClr val="000000"/>
                      </a:solidFill>
                      <a:prstDash val="solid"/>
                      <a:round/>
                      <a:headEnd type="none" w="med" len="med"/>
                      <a:tailEnd type="none" w="med" len="med"/>
                    </a:lnR>
                    <a:lnT w="30480" cap="flat" cmpd="sng" algn="ctr">
                      <a:solidFill>
                        <a:srgbClr val="000000"/>
                      </a:solidFill>
                      <a:prstDash val="solid"/>
                      <a:round/>
                      <a:headEnd type="none" w="med" len="med"/>
                      <a:tailEnd type="none" w="med" len="med"/>
                    </a:lnT>
                    <a:lnB w="30480" cap="flat" cmpd="sng" algn="ctr">
                      <a:solidFill>
                        <a:srgbClr val="000000"/>
                      </a:solidFill>
                      <a:prstDash val="solid"/>
                      <a:round/>
                      <a:headEnd type="none" w="med" len="med"/>
                      <a:tailEnd type="none" w="med" len="med"/>
                    </a:lnB>
                    <a:solidFill>
                      <a:schemeClr val="bg1">
                        <a:lumMod val="40000"/>
                        <a:lumOff val="60000"/>
                      </a:schemeClr>
                    </a:solidFill>
                  </a:tcPr>
                </a:tc>
                <a:tc>
                  <a:txBody>
                    <a:bodyPr/>
                    <a:lstStyle/>
                    <a:p>
                      <a:pPr algn="ctr" rtl="0" fontAlgn="ctr">
                        <a:spcBef>
                          <a:spcPts val="0"/>
                        </a:spcBef>
                        <a:spcAft>
                          <a:spcPts val="0"/>
                        </a:spcAft>
                      </a:pPr>
                      <a:r>
                        <a:rPr lang="en-US" sz="1000" b="0" i="0" u="none" strike="noStrike" dirty="0">
                          <a:solidFill>
                            <a:srgbClr val="000000"/>
                          </a:solidFill>
                          <a:effectLst/>
                          <a:latin typeface="Barlow" panose="00000500000000000000" pitchFamily="2" charset="0"/>
                        </a:rPr>
                        <a:t>Description</a:t>
                      </a:r>
                      <a:endParaRPr lang="en-US" sz="500" dirty="0">
                        <a:effectLst/>
                        <a:latin typeface="Barlow" panose="00000500000000000000" pitchFamily="2" charset="0"/>
                      </a:endParaRPr>
                    </a:p>
                  </a:txBody>
                  <a:tcPr marL="50679" marR="50679" marT="50679" marB="50679" anchor="ctr">
                    <a:lnL w="30480" cap="flat" cmpd="sng" algn="ctr">
                      <a:solidFill>
                        <a:srgbClr val="000000"/>
                      </a:solidFill>
                      <a:prstDash val="solid"/>
                      <a:round/>
                      <a:headEnd type="none" w="med" len="med"/>
                      <a:tailEnd type="none" w="med" len="med"/>
                    </a:lnL>
                    <a:lnR w="30480" cap="flat" cmpd="sng" algn="ctr">
                      <a:solidFill>
                        <a:srgbClr val="000000"/>
                      </a:solidFill>
                      <a:prstDash val="solid"/>
                      <a:round/>
                      <a:headEnd type="none" w="med" len="med"/>
                      <a:tailEnd type="none" w="med" len="med"/>
                    </a:lnR>
                    <a:lnT w="30480" cap="flat" cmpd="sng" algn="ctr">
                      <a:solidFill>
                        <a:srgbClr val="000000"/>
                      </a:solidFill>
                      <a:prstDash val="solid"/>
                      <a:round/>
                      <a:headEnd type="none" w="med" len="med"/>
                      <a:tailEnd type="none" w="med" len="med"/>
                    </a:lnT>
                    <a:lnB w="30480" cap="flat" cmpd="sng" algn="ctr">
                      <a:solidFill>
                        <a:srgbClr val="000000"/>
                      </a:solidFill>
                      <a:prstDash val="solid"/>
                      <a:round/>
                      <a:headEnd type="none" w="med" len="med"/>
                      <a:tailEnd type="none" w="med" len="med"/>
                    </a:lnB>
                    <a:solidFill>
                      <a:schemeClr val="bg1">
                        <a:lumMod val="40000"/>
                        <a:lumOff val="60000"/>
                      </a:schemeClr>
                    </a:solidFill>
                  </a:tcPr>
                </a:tc>
                <a:tc>
                  <a:txBody>
                    <a:bodyPr/>
                    <a:lstStyle/>
                    <a:p>
                      <a:pPr algn="ctr" rtl="0" fontAlgn="ctr">
                        <a:spcBef>
                          <a:spcPts val="0"/>
                        </a:spcBef>
                        <a:spcAft>
                          <a:spcPts val="0"/>
                        </a:spcAft>
                      </a:pPr>
                      <a:r>
                        <a:rPr lang="en-US" sz="1000" b="0" i="0" u="none" strike="noStrike" dirty="0">
                          <a:solidFill>
                            <a:srgbClr val="000000"/>
                          </a:solidFill>
                          <a:effectLst/>
                          <a:latin typeface="Barlow" panose="00000500000000000000" pitchFamily="2" charset="0"/>
                        </a:rPr>
                        <a:t>Range</a:t>
                      </a:r>
                      <a:endParaRPr lang="en-US" sz="500" dirty="0">
                        <a:effectLst/>
                        <a:latin typeface="Barlow" panose="00000500000000000000" pitchFamily="2" charset="0"/>
                      </a:endParaRPr>
                    </a:p>
                  </a:txBody>
                  <a:tcPr marL="50679" marR="50679" marT="50679" marB="50679" anchor="ctr">
                    <a:lnL w="30480" cap="flat" cmpd="sng" algn="ctr">
                      <a:solidFill>
                        <a:srgbClr val="000000"/>
                      </a:solidFill>
                      <a:prstDash val="solid"/>
                      <a:round/>
                      <a:headEnd type="none" w="med" len="med"/>
                      <a:tailEnd type="none" w="med" len="med"/>
                    </a:lnL>
                    <a:lnR w="30480" cap="flat" cmpd="sng" algn="ctr">
                      <a:solidFill>
                        <a:srgbClr val="000000"/>
                      </a:solidFill>
                      <a:prstDash val="solid"/>
                      <a:round/>
                      <a:headEnd type="none" w="med" len="med"/>
                      <a:tailEnd type="none" w="med" len="med"/>
                    </a:lnR>
                    <a:lnT w="30480" cap="flat" cmpd="sng" algn="ctr">
                      <a:solidFill>
                        <a:srgbClr val="000000"/>
                      </a:solidFill>
                      <a:prstDash val="solid"/>
                      <a:round/>
                      <a:headEnd type="none" w="med" len="med"/>
                      <a:tailEnd type="none" w="med" len="med"/>
                    </a:lnT>
                    <a:lnB w="30480" cap="flat" cmpd="sng" algn="ctr">
                      <a:solidFill>
                        <a:srgbClr val="000000"/>
                      </a:solidFill>
                      <a:prstDash val="solid"/>
                      <a:round/>
                      <a:headEnd type="none" w="med" len="med"/>
                      <a:tailEnd type="none" w="med" len="med"/>
                    </a:lnB>
                    <a:solidFill>
                      <a:schemeClr val="bg1">
                        <a:lumMod val="40000"/>
                        <a:lumOff val="60000"/>
                      </a:schemeClr>
                    </a:solidFill>
                  </a:tcPr>
                </a:tc>
                <a:extLst>
                  <a:ext uri="{0D108BD9-81ED-4DB2-BD59-A6C34878D82A}">
                    <a16:rowId xmlns:a16="http://schemas.microsoft.com/office/drawing/2014/main" val="3565814208"/>
                  </a:ext>
                </a:extLst>
              </a:tr>
              <a:tr h="434912">
                <a:tc>
                  <a:txBody>
                    <a:bodyPr/>
                    <a:lstStyle/>
                    <a:p>
                      <a:pPr algn="ctr" rtl="0" fontAlgn="ctr">
                        <a:spcBef>
                          <a:spcPts val="0"/>
                        </a:spcBef>
                        <a:spcAft>
                          <a:spcPts val="0"/>
                        </a:spcAft>
                      </a:pPr>
                      <a:r>
                        <a:rPr lang="en-US" sz="1000" b="0" i="0" u="none" strike="noStrike">
                          <a:solidFill>
                            <a:srgbClr val="000000"/>
                          </a:solidFill>
                          <a:effectLst/>
                          <a:latin typeface="Barlow" panose="00000500000000000000" pitchFamily="2" charset="0"/>
                        </a:rPr>
                        <a:t>1</a:t>
                      </a:r>
                      <a:endParaRPr lang="en-US" sz="500">
                        <a:effectLst/>
                        <a:latin typeface="Barlow" panose="00000500000000000000" pitchFamily="2" charset="0"/>
                      </a:endParaRPr>
                    </a:p>
                  </a:txBody>
                  <a:tcPr marL="50679" marR="50679" marT="50679" marB="50679" anchor="ctr">
                    <a:lnL w="30480" cap="flat" cmpd="sng" algn="ctr">
                      <a:solidFill>
                        <a:srgbClr val="000000"/>
                      </a:solidFill>
                      <a:prstDash val="solid"/>
                      <a:round/>
                      <a:headEnd type="none" w="med" len="med"/>
                      <a:tailEnd type="none" w="med" len="med"/>
                    </a:lnL>
                    <a:lnR w="30480" cap="flat" cmpd="sng" algn="ctr">
                      <a:solidFill>
                        <a:srgbClr val="000000"/>
                      </a:solidFill>
                      <a:prstDash val="solid"/>
                      <a:round/>
                      <a:headEnd type="none" w="med" len="med"/>
                      <a:tailEnd type="none" w="med" len="med"/>
                    </a:lnR>
                    <a:lnT w="30480" cap="flat" cmpd="sng" algn="ctr">
                      <a:solidFill>
                        <a:srgbClr val="000000"/>
                      </a:solidFill>
                      <a:prstDash val="solid"/>
                      <a:round/>
                      <a:headEnd type="none" w="med" len="med"/>
                      <a:tailEnd type="none" w="med" len="med"/>
                    </a:lnT>
                    <a:lnB w="3048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en-US" sz="1000" b="0" i="0" u="none" strike="noStrike">
                          <a:solidFill>
                            <a:srgbClr val="000000"/>
                          </a:solidFill>
                          <a:effectLst/>
                          <a:latin typeface="Barlow" panose="00000500000000000000" pitchFamily="2" charset="0"/>
                        </a:rPr>
                        <a:t>topic</a:t>
                      </a:r>
                      <a:endParaRPr lang="en-US" sz="500">
                        <a:effectLst/>
                        <a:latin typeface="Barlow" panose="00000500000000000000" pitchFamily="2" charset="0"/>
                      </a:endParaRPr>
                    </a:p>
                  </a:txBody>
                  <a:tcPr marL="50679" marR="50679" marT="50679" marB="50679" anchor="ctr">
                    <a:lnL w="30480" cap="flat" cmpd="sng" algn="ctr">
                      <a:solidFill>
                        <a:srgbClr val="000000"/>
                      </a:solidFill>
                      <a:prstDash val="solid"/>
                      <a:round/>
                      <a:headEnd type="none" w="med" len="med"/>
                      <a:tailEnd type="none" w="med" len="med"/>
                    </a:lnL>
                    <a:lnR w="30480" cap="flat" cmpd="sng" algn="ctr">
                      <a:solidFill>
                        <a:srgbClr val="000000"/>
                      </a:solidFill>
                      <a:prstDash val="solid"/>
                      <a:round/>
                      <a:headEnd type="none" w="med" len="med"/>
                      <a:tailEnd type="none" w="med" len="med"/>
                    </a:lnR>
                    <a:lnT w="30480" cap="flat" cmpd="sng" algn="ctr">
                      <a:solidFill>
                        <a:srgbClr val="000000"/>
                      </a:solidFill>
                      <a:prstDash val="solid"/>
                      <a:round/>
                      <a:headEnd type="none" w="med" len="med"/>
                      <a:tailEnd type="none" w="med" len="med"/>
                    </a:lnT>
                    <a:lnB w="3048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en-US" sz="1000" b="0" i="0" u="none" strike="noStrike" dirty="0">
                          <a:solidFill>
                            <a:srgbClr val="000000"/>
                          </a:solidFill>
                          <a:effectLst/>
                          <a:latin typeface="Barlow" panose="00000500000000000000" pitchFamily="2" charset="0"/>
                        </a:rPr>
                        <a:t>describe a topic of news</a:t>
                      </a:r>
                      <a:endParaRPr lang="en-US" sz="500" dirty="0">
                        <a:effectLst/>
                        <a:latin typeface="Barlow" panose="00000500000000000000" pitchFamily="2" charset="0"/>
                      </a:endParaRPr>
                    </a:p>
                  </a:txBody>
                  <a:tcPr marL="50679" marR="50679" marT="50679" marB="50679" anchor="ctr">
                    <a:lnL w="30480" cap="flat" cmpd="sng" algn="ctr">
                      <a:solidFill>
                        <a:srgbClr val="000000"/>
                      </a:solidFill>
                      <a:prstDash val="solid"/>
                      <a:round/>
                      <a:headEnd type="none" w="med" len="med"/>
                      <a:tailEnd type="none" w="med" len="med"/>
                    </a:lnL>
                    <a:lnR w="30480" cap="flat" cmpd="sng" algn="ctr">
                      <a:solidFill>
                        <a:srgbClr val="000000"/>
                      </a:solidFill>
                      <a:prstDash val="solid"/>
                      <a:round/>
                      <a:headEnd type="none" w="med" len="med"/>
                      <a:tailEnd type="none" w="med" len="med"/>
                    </a:lnR>
                    <a:lnT w="30480" cap="flat" cmpd="sng" algn="ctr">
                      <a:solidFill>
                        <a:srgbClr val="000000"/>
                      </a:solidFill>
                      <a:prstDash val="solid"/>
                      <a:round/>
                      <a:headEnd type="none" w="med" len="med"/>
                      <a:tailEnd type="none" w="med" len="med"/>
                    </a:lnT>
                    <a:lnB w="3048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en-US" sz="1000" b="0" i="0" u="none" strike="noStrike">
                          <a:solidFill>
                            <a:srgbClr val="000000"/>
                          </a:solidFill>
                          <a:effectLst/>
                          <a:latin typeface="Barlow" panose="00000500000000000000" pitchFamily="2" charset="0"/>
                        </a:rPr>
                        <a:t>16 topic</a:t>
                      </a:r>
                      <a:endParaRPr lang="en-US" sz="500">
                        <a:effectLst/>
                        <a:latin typeface="Barlow" panose="00000500000000000000" pitchFamily="2" charset="0"/>
                      </a:endParaRPr>
                    </a:p>
                  </a:txBody>
                  <a:tcPr marL="50679" marR="50679" marT="50679" marB="50679" anchor="ctr">
                    <a:lnL w="30480" cap="flat" cmpd="sng" algn="ctr">
                      <a:solidFill>
                        <a:srgbClr val="000000"/>
                      </a:solidFill>
                      <a:prstDash val="solid"/>
                      <a:round/>
                      <a:headEnd type="none" w="med" len="med"/>
                      <a:tailEnd type="none" w="med" len="med"/>
                    </a:lnL>
                    <a:lnR w="30480" cap="flat" cmpd="sng" algn="ctr">
                      <a:solidFill>
                        <a:srgbClr val="000000"/>
                      </a:solidFill>
                      <a:prstDash val="solid"/>
                      <a:round/>
                      <a:headEnd type="none" w="med" len="med"/>
                      <a:tailEnd type="none" w="med" len="med"/>
                    </a:lnR>
                    <a:lnT w="30480" cap="flat" cmpd="sng" algn="ctr">
                      <a:solidFill>
                        <a:srgbClr val="000000"/>
                      </a:solidFill>
                      <a:prstDash val="solid"/>
                      <a:round/>
                      <a:headEnd type="none" w="med" len="med"/>
                      <a:tailEnd type="none" w="med" len="med"/>
                    </a:lnT>
                    <a:lnB w="3048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87383144"/>
                  </a:ext>
                </a:extLst>
              </a:tr>
              <a:tr h="434912">
                <a:tc>
                  <a:txBody>
                    <a:bodyPr/>
                    <a:lstStyle/>
                    <a:p>
                      <a:pPr algn="ctr" rtl="0" fontAlgn="ctr">
                        <a:spcBef>
                          <a:spcPts val="0"/>
                        </a:spcBef>
                        <a:spcAft>
                          <a:spcPts val="0"/>
                        </a:spcAft>
                      </a:pPr>
                      <a:r>
                        <a:rPr lang="en-US" sz="1000" b="0" i="0" u="none" strike="noStrike">
                          <a:solidFill>
                            <a:srgbClr val="000000"/>
                          </a:solidFill>
                          <a:effectLst/>
                          <a:latin typeface="Barlow" panose="00000500000000000000" pitchFamily="2" charset="0"/>
                        </a:rPr>
                        <a:t>2</a:t>
                      </a:r>
                      <a:endParaRPr lang="en-US" sz="500">
                        <a:effectLst/>
                        <a:latin typeface="Barlow" panose="00000500000000000000" pitchFamily="2" charset="0"/>
                      </a:endParaRPr>
                    </a:p>
                  </a:txBody>
                  <a:tcPr marL="50679" marR="50679" marT="50679" marB="50679" anchor="ctr">
                    <a:lnL w="30480" cap="flat" cmpd="sng" algn="ctr">
                      <a:solidFill>
                        <a:srgbClr val="000000"/>
                      </a:solidFill>
                      <a:prstDash val="solid"/>
                      <a:round/>
                      <a:headEnd type="none" w="med" len="med"/>
                      <a:tailEnd type="none" w="med" len="med"/>
                    </a:lnL>
                    <a:lnR w="30480" cap="flat" cmpd="sng" algn="ctr">
                      <a:solidFill>
                        <a:srgbClr val="000000"/>
                      </a:solidFill>
                      <a:prstDash val="solid"/>
                      <a:round/>
                      <a:headEnd type="none" w="med" len="med"/>
                      <a:tailEnd type="none" w="med" len="med"/>
                    </a:lnR>
                    <a:lnT w="30480" cap="flat" cmpd="sng" algn="ctr">
                      <a:solidFill>
                        <a:srgbClr val="000000"/>
                      </a:solidFill>
                      <a:prstDash val="solid"/>
                      <a:round/>
                      <a:headEnd type="none" w="med" len="med"/>
                      <a:tailEnd type="none" w="med" len="med"/>
                    </a:lnT>
                    <a:lnB w="3048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en-US" sz="1000" b="0" i="0" u="none" strike="noStrike">
                          <a:solidFill>
                            <a:srgbClr val="000000"/>
                          </a:solidFill>
                          <a:effectLst/>
                          <a:latin typeface="Barlow" panose="00000500000000000000" pitchFamily="2" charset="0"/>
                        </a:rPr>
                        <a:t>title</a:t>
                      </a:r>
                      <a:endParaRPr lang="en-US" sz="500">
                        <a:effectLst/>
                        <a:latin typeface="Barlow" panose="00000500000000000000" pitchFamily="2" charset="0"/>
                      </a:endParaRPr>
                    </a:p>
                  </a:txBody>
                  <a:tcPr marL="50679" marR="50679" marT="50679" marB="50679" anchor="ctr">
                    <a:lnL w="30480" cap="flat" cmpd="sng" algn="ctr">
                      <a:solidFill>
                        <a:srgbClr val="000000"/>
                      </a:solidFill>
                      <a:prstDash val="solid"/>
                      <a:round/>
                      <a:headEnd type="none" w="med" len="med"/>
                      <a:tailEnd type="none" w="med" len="med"/>
                    </a:lnL>
                    <a:lnR w="30480" cap="flat" cmpd="sng" algn="ctr">
                      <a:solidFill>
                        <a:srgbClr val="000000"/>
                      </a:solidFill>
                      <a:prstDash val="solid"/>
                      <a:round/>
                      <a:headEnd type="none" w="med" len="med"/>
                      <a:tailEnd type="none" w="med" len="med"/>
                    </a:lnR>
                    <a:lnT w="30480" cap="flat" cmpd="sng" algn="ctr">
                      <a:solidFill>
                        <a:srgbClr val="000000"/>
                      </a:solidFill>
                      <a:prstDash val="solid"/>
                      <a:round/>
                      <a:headEnd type="none" w="med" len="med"/>
                      <a:tailEnd type="none" w="med" len="med"/>
                    </a:lnT>
                    <a:lnB w="3048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en-US" sz="1000" b="0" i="0" u="none" strike="noStrike" dirty="0">
                          <a:solidFill>
                            <a:srgbClr val="000000"/>
                          </a:solidFill>
                          <a:effectLst/>
                          <a:latin typeface="Barlow" panose="00000500000000000000" pitchFamily="2" charset="0"/>
                        </a:rPr>
                        <a:t>header of news</a:t>
                      </a:r>
                      <a:endParaRPr lang="en-US" sz="500" dirty="0">
                        <a:effectLst/>
                        <a:latin typeface="Barlow" panose="00000500000000000000" pitchFamily="2" charset="0"/>
                      </a:endParaRPr>
                    </a:p>
                  </a:txBody>
                  <a:tcPr marL="50679" marR="50679" marT="50679" marB="50679" anchor="ctr">
                    <a:lnL w="30480" cap="flat" cmpd="sng" algn="ctr">
                      <a:solidFill>
                        <a:srgbClr val="000000"/>
                      </a:solidFill>
                      <a:prstDash val="solid"/>
                      <a:round/>
                      <a:headEnd type="none" w="med" len="med"/>
                      <a:tailEnd type="none" w="med" len="med"/>
                    </a:lnL>
                    <a:lnR w="30480" cap="flat" cmpd="sng" algn="ctr">
                      <a:solidFill>
                        <a:srgbClr val="000000"/>
                      </a:solidFill>
                      <a:prstDash val="solid"/>
                      <a:round/>
                      <a:headEnd type="none" w="med" len="med"/>
                      <a:tailEnd type="none" w="med" len="med"/>
                    </a:lnR>
                    <a:lnT w="30480" cap="flat" cmpd="sng" algn="ctr">
                      <a:solidFill>
                        <a:srgbClr val="000000"/>
                      </a:solidFill>
                      <a:prstDash val="solid"/>
                      <a:round/>
                      <a:headEnd type="none" w="med" len="med"/>
                      <a:tailEnd type="none" w="med" len="med"/>
                    </a:lnT>
                    <a:lnB w="3048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en-US" sz="1000" b="0" i="0" u="none" strike="noStrike">
                          <a:solidFill>
                            <a:srgbClr val="000000"/>
                          </a:solidFill>
                          <a:effectLst/>
                          <a:latin typeface="Barlow" panose="00000500000000000000" pitchFamily="2" charset="0"/>
                        </a:rPr>
                        <a:t>text</a:t>
                      </a:r>
                      <a:endParaRPr lang="en-US" sz="500">
                        <a:effectLst/>
                        <a:latin typeface="Barlow" panose="00000500000000000000" pitchFamily="2" charset="0"/>
                      </a:endParaRPr>
                    </a:p>
                  </a:txBody>
                  <a:tcPr marL="50679" marR="50679" marT="50679" marB="50679" anchor="ctr">
                    <a:lnL w="30480" cap="flat" cmpd="sng" algn="ctr">
                      <a:solidFill>
                        <a:srgbClr val="000000"/>
                      </a:solidFill>
                      <a:prstDash val="solid"/>
                      <a:round/>
                      <a:headEnd type="none" w="med" len="med"/>
                      <a:tailEnd type="none" w="med" len="med"/>
                    </a:lnL>
                    <a:lnR w="30480" cap="flat" cmpd="sng" algn="ctr">
                      <a:solidFill>
                        <a:srgbClr val="000000"/>
                      </a:solidFill>
                      <a:prstDash val="solid"/>
                      <a:round/>
                      <a:headEnd type="none" w="med" len="med"/>
                      <a:tailEnd type="none" w="med" len="med"/>
                    </a:lnR>
                    <a:lnT w="30480" cap="flat" cmpd="sng" algn="ctr">
                      <a:solidFill>
                        <a:srgbClr val="000000"/>
                      </a:solidFill>
                      <a:prstDash val="solid"/>
                      <a:round/>
                      <a:headEnd type="none" w="med" len="med"/>
                      <a:tailEnd type="none" w="med" len="med"/>
                    </a:lnT>
                    <a:lnB w="3048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12030144"/>
                  </a:ext>
                </a:extLst>
              </a:tr>
              <a:tr h="422830">
                <a:tc>
                  <a:txBody>
                    <a:bodyPr/>
                    <a:lstStyle/>
                    <a:p>
                      <a:pPr algn="ctr" rtl="0" fontAlgn="ctr">
                        <a:spcBef>
                          <a:spcPts val="0"/>
                        </a:spcBef>
                        <a:spcAft>
                          <a:spcPts val="0"/>
                        </a:spcAft>
                      </a:pPr>
                      <a:r>
                        <a:rPr lang="en-US" sz="1000" b="0" i="0" u="none" strike="noStrike">
                          <a:solidFill>
                            <a:srgbClr val="000000"/>
                          </a:solidFill>
                          <a:effectLst/>
                          <a:latin typeface="Barlow" panose="00000500000000000000" pitchFamily="2" charset="0"/>
                        </a:rPr>
                        <a:t>3</a:t>
                      </a:r>
                      <a:endParaRPr lang="en-US" sz="500">
                        <a:effectLst/>
                        <a:latin typeface="Barlow" panose="00000500000000000000" pitchFamily="2" charset="0"/>
                      </a:endParaRPr>
                    </a:p>
                  </a:txBody>
                  <a:tcPr marL="50679" marR="50679" marT="50679" marB="50679" anchor="ctr">
                    <a:lnL w="30480" cap="flat" cmpd="sng" algn="ctr">
                      <a:solidFill>
                        <a:srgbClr val="000000"/>
                      </a:solidFill>
                      <a:prstDash val="solid"/>
                      <a:round/>
                      <a:headEnd type="none" w="med" len="med"/>
                      <a:tailEnd type="none" w="med" len="med"/>
                    </a:lnL>
                    <a:lnR w="30480" cap="flat" cmpd="sng" algn="ctr">
                      <a:solidFill>
                        <a:srgbClr val="000000"/>
                      </a:solidFill>
                      <a:prstDash val="solid"/>
                      <a:round/>
                      <a:headEnd type="none" w="med" len="med"/>
                      <a:tailEnd type="none" w="med" len="med"/>
                    </a:lnR>
                    <a:lnT w="30480" cap="flat" cmpd="sng" algn="ctr">
                      <a:solidFill>
                        <a:srgbClr val="000000"/>
                      </a:solidFill>
                      <a:prstDash val="solid"/>
                      <a:round/>
                      <a:headEnd type="none" w="med" len="med"/>
                      <a:tailEnd type="none" w="med" len="med"/>
                    </a:lnT>
                    <a:lnB w="3048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en-US" sz="1000" b="0" i="0" u="none" strike="noStrike" dirty="0">
                          <a:solidFill>
                            <a:srgbClr val="000000"/>
                          </a:solidFill>
                          <a:effectLst/>
                          <a:latin typeface="Barlow" panose="00000500000000000000" pitchFamily="2" charset="0"/>
                        </a:rPr>
                        <a:t>text</a:t>
                      </a:r>
                      <a:endParaRPr lang="en-US" sz="500" dirty="0">
                        <a:effectLst/>
                        <a:latin typeface="Barlow" panose="00000500000000000000" pitchFamily="2" charset="0"/>
                      </a:endParaRPr>
                    </a:p>
                  </a:txBody>
                  <a:tcPr marL="50679" marR="50679" marT="50679" marB="50679" anchor="ctr">
                    <a:lnL w="30480" cap="flat" cmpd="sng" algn="ctr">
                      <a:solidFill>
                        <a:srgbClr val="000000"/>
                      </a:solidFill>
                      <a:prstDash val="solid"/>
                      <a:round/>
                      <a:headEnd type="none" w="med" len="med"/>
                      <a:tailEnd type="none" w="med" len="med"/>
                    </a:lnL>
                    <a:lnR w="30480" cap="flat" cmpd="sng" algn="ctr">
                      <a:solidFill>
                        <a:srgbClr val="000000"/>
                      </a:solidFill>
                      <a:prstDash val="solid"/>
                      <a:round/>
                      <a:headEnd type="none" w="med" len="med"/>
                      <a:tailEnd type="none" w="med" len="med"/>
                    </a:lnR>
                    <a:lnT w="30480" cap="flat" cmpd="sng" algn="ctr">
                      <a:solidFill>
                        <a:srgbClr val="000000"/>
                      </a:solidFill>
                      <a:prstDash val="solid"/>
                      <a:round/>
                      <a:headEnd type="none" w="med" len="med"/>
                      <a:tailEnd type="none" w="med" len="med"/>
                    </a:lnT>
                    <a:lnB w="3048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en-US" sz="1000" b="0" i="0" u="none" strike="noStrike">
                          <a:solidFill>
                            <a:srgbClr val="000000"/>
                          </a:solidFill>
                          <a:effectLst/>
                          <a:latin typeface="Barlow" panose="00000500000000000000" pitchFamily="2" charset="0"/>
                        </a:rPr>
                        <a:t>full content of news</a:t>
                      </a:r>
                      <a:endParaRPr lang="en-US" sz="500">
                        <a:effectLst/>
                        <a:latin typeface="Barlow" panose="00000500000000000000" pitchFamily="2" charset="0"/>
                      </a:endParaRPr>
                    </a:p>
                  </a:txBody>
                  <a:tcPr marL="50679" marR="50679" marT="50679" marB="50679" anchor="ctr">
                    <a:lnL w="30480" cap="flat" cmpd="sng" algn="ctr">
                      <a:solidFill>
                        <a:srgbClr val="000000"/>
                      </a:solidFill>
                      <a:prstDash val="solid"/>
                      <a:round/>
                      <a:headEnd type="none" w="med" len="med"/>
                      <a:tailEnd type="none" w="med" len="med"/>
                    </a:lnL>
                    <a:lnR w="30480" cap="flat" cmpd="sng" algn="ctr">
                      <a:solidFill>
                        <a:srgbClr val="000000"/>
                      </a:solidFill>
                      <a:prstDash val="solid"/>
                      <a:round/>
                      <a:headEnd type="none" w="med" len="med"/>
                      <a:tailEnd type="none" w="med" len="med"/>
                    </a:lnR>
                    <a:lnT w="30480" cap="flat" cmpd="sng" algn="ctr">
                      <a:solidFill>
                        <a:srgbClr val="000000"/>
                      </a:solidFill>
                      <a:prstDash val="solid"/>
                      <a:round/>
                      <a:headEnd type="none" w="med" len="med"/>
                      <a:tailEnd type="none" w="med" len="med"/>
                    </a:lnT>
                    <a:lnB w="3048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en-US" sz="1000" b="0" i="0" u="none" strike="noStrike">
                          <a:solidFill>
                            <a:srgbClr val="000000"/>
                          </a:solidFill>
                          <a:effectLst/>
                          <a:latin typeface="Barlow" panose="00000500000000000000" pitchFamily="2" charset="0"/>
                        </a:rPr>
                        <a:t>text</a:t>
                      </a:r>
                      <a:endParaRPr lang="en-US" sz="500">
                        <a:effectLst/>
                        <a:latin typeface="Barlow" panose="00000500000000000000" pitchFamily="2" charset="0"/>
                      </a:endParaRPr>
                    </a:p>
                  </a:txBody>
                  <a:tcPr marL="50679" marR="50679" marT="50679" marB="50679" anchor="ctr">
                    <a:lnL w="30480" cap="flat" cmpd="sng" algn="ctr">
                      <a:solidFill>
                        <a:srgbClr val="000000"/>
                      </a:solidFill>
                      <a:prstDash val="solid"/>
                      <a:round/>
                      <a:headEnd type="none" w="med" len="med"/>
                      <a:tailEnd type="none" w="med" len="med"/>
                    </a:lnL>
                    <a:lnR w="30480" cap="flat" cmpd="sng" algn="ctr">
                      <a:solidFill>
                        <a:srgbClr val="000000"/>
                      </a:solidFill>
                      <a:prstDash val="solid"/>
                      <a:round/>
                      <a:headEnd type="none" w="med" len="med"/>
                      <a:tailEnd type="none" w="med" len="med"/>
                    </a:lnR>
                    <a:lnT w="30480" cap="flat" cmpd="sng" algn="ctr">
                      <a:solidFill>
                        <a:srgbClr val="000000"/>
                      </a:solidFill>
                      <a:prstDash val="solid"/>
                      <a:round/>
                      <a:headEnd type="none" w="med" len="med"/>
                      <a:tailEnd type="none" w="med" len="med"/>
                    </a:lnT>
                    <a:lnB w="3048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22102333"/>
                  </a:ext>
                </a:extLst>
              </a:tr>
              <a:tr h="418803">
                <a:tc>
                  <a:txBody>
                    <a:bodyPr/>
                    <a:lstStyle/>
                    <a:p>
                      <a:pPr algn="ctr" rtl="0" fontAlgn="ctr">
                        <a:spcBef>
                          <a:spcPts val="0"/>
                        </a:spcBef>
                        <a:spcAft>
                          <a:spcPts val="0"/>
                        </a:spcAft>
                      </a:pPr>
                      <a:r>
                        <a:rPr lang="en-US" sz="1000" b="0" i="0" u="none" strike="noStrike">
                          <a:solidFill>
                            <a:srgbClr val="000000"/>
                          </a:solidFill>
                          <a:effectLst/>
                          <a:latin typeface="Barlow" panose="00000500000000000000" pitchFamily="2" charset="0"/>
                        </a:rPr>
                        <a:t>4</a:t>
                      </a:r>
                      <a:endParaRPr lang="en-US" sz="500">
                        <a:effectLst/>
                        <a:latin typeface="Barlow" panose="00000500000000000000" pitchFamily="2" charset="0"/>
                      </a:endParaRPr>
                    </a:p>
                  </a:txBody>
                  <a:tcPr marL="50679" marR="50679" marT="50679" marB="50679" anchor="ctr">
                    <a:lnL w="30480" cap="flat" cmpd="sng" algn="ctr">
                      <a:solidFill>
                        <a:srgbClr val="000000"/>
                      </a:solidFill>
                      <a:prstDash val="solid"/>
                      <a:round/>
                      <a:headEnd type="none" w="med" len="med"/>
                      <a:tailEnd type="none" w="med" len="med"/>
                    </a:lnL>
                    <a:lnR w="30480" cap="flat" cmpd="sng" algn="ctr">
                      <a:solidFill>
                        <a:srgbClr val="000000"/>
                      </a:solidFill>
                      <a:prstDash val="solid"/>
                      <a:round/>
                      <a:headEnd type="none" w="med" len="med"/>
                      <a:tailEnd type="none" w="med" len="med"/>
                    </a:lnR>
                    <a:lnT w="30480" cap="flat" cmpd="sng" algn="ctr">
                      <a:solidFill>
                        <a:srgbClr val="000000"/>
                      </a:solidFill>
                      <a:prstDash val="solid"/>
                      <a:round/>
                      <a:headEnd type="none" w="med" len="med"/>
                      <a:tailEnd type="none" w="med" len="med"/>
                    </a:lnT>
                    <a:lnB w="3048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en-US" sz="1000" b="0" i="0" u="none" strike="noStrike">
                          <a:solidFill>
                            <a:srgbClr val="000000"/>
                          </a:solidFill>
                          <a:effectLst/>
                          <a:latin typeface="Barlow" panose="00000500000000000000" pitchFamily="2" charset="0"/>
                        </a:rPr>
                        <a:t>summary</a:t>
                      </a:r>
                      <a:endParaRPr lang="en-US" sz="500">
                        <a:effectLst/>
                        <a:latin typeface="Barlow" panose="00000500000000000000" pitchFamily="2" charset="0"/>
                      </a:endParaRPr>
                    </a:p>
                  </a:txBody>
                  <a:tcPr marL="50679" marR="50679" marT="50679" marB="50679" anchor="ctr">
                    <a:lnL w="30480" cap="flat" cmpd="sng" algn="ctr">
                      <a:solidFill>
                        <a:srgbClr val="000000"/>
                      </a:solidFill>
                      <a:prstDash val="solid"/>
                      <a:round/>
                      <a:headEnd type="none" w="med" len="med"/>
                      <a:tailEnd type="none" w="med" len="med"/>
                    </a:lnL>
                    <a:lnR w="30480" cap="flat" cmpd="sng" algn="ctr">
                      <a:solidFill>
                        <a:srgbClr val="000000"/>
                      </a:solidFill>
                      <a:prstDash val="solid"/>
                      <a:round/>
                      <a:headEnd type="none" w="med" len="med"/>
                      <a:tailEnd type="none" w="med" len="med"/>
                    </a:lnR>
                    <a:lnT w="30480" cap="flat" cmpd="sng" algn="ctr">
                      <a:solidFill>
                        <a:srgbClr val="000000"/>
                      </a:solidFill>
                      <a:prstDash val="solid"/>
                      <a:round/>
                      <a:headEnd type="none" w="med" len="med"/>
                      <a:tailEnd type="none" w="med" len="med"/>
                    </a:lnT>
                    <a:lnB w="3048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en-US" sz="1000" b="0" i="0" u="none" strike="noStrike" dirty="0">
                          <a:solidFill>
                            <a:srgbClr val="000000"/>
                          </a:solidFill>
                          <a:effectLst/>
                          <a:latin typeface="Barlow" panose="00000500000000000000" pitchFamily="2" charset="0"/>
                        </a:rPr>
                        <a:t>brief content of news</a:t>
                      </a:r>
                      <a:endParaRPr lang="en-US" sz="500" dirty="0">
                        <a:effectLst/>
                        <a:latin typeface="Barlow" panose="00000500000000000000" pitchFamily="2" charset="0"/>
                      </a:endParaRPr>
                    </a:p>
                  </a:txBody>
                  <a:tcPr marL="50679" marR="50679" marT="50679" marB="50679" anchor="ctr">
                    <a:lnL w="30480" cap="flat" cmpd="sng" algn="ctr">
                      <a:solidFill>
                        <a:srgbClr val="000000"/>
                      </a:solidFill>
                      <a:prstDash val="solid"/>
                      <a:round/>
                      <a:headEnd type="none" w="med" len="med"/>
                      <a:tailEnd type="none" w="med" len="med"/>
                    </a:lnL>
                    <a:lnR w="30480" cap="flat" cmpd="sng" algn="ctr">
                      <a:solidFill>
                        <a:srgbClr val="000000"/>
                      </a:solidFill>
                      <a:prstDash val="solid"/>
                      <a:round/>
                      <a:headEnd type="none" w="med" len="med"/>
                      <a:tailEnd type="none" w="med" len="med"/>
                    </a:lnR>
                    <a:lnT w="30480" cap="flat" cmpd="sng" algn="ctr">
                      <a:solidFill>
                        <a:srgbClr val="000000"/>
                      </a:solidFill>
                      <a:prstDash val="solid"/>
                      <a:round/>
                      <a:headEnd type="none" w="med" len="med"/>
                      <a:tailEnd type="none" w="med" len="med"/>
                    </a:lnT>
                    <a:lnB w="3048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en-US" sz="1000" b="0" i="0" u="none" strike="noStrike" dirty="0">
                          <a:solidFill>
                            <a:srgbClr val="000000"/>
                          </a:solidFill>
                          <a:effectLst/>
                          <a:latin typeface="Barlow" panose="00000500000000000000" pitchFamily="2" charset="0"/>
                        </a:rPr>
                        <a:t>text</a:t>
                      </a:r>
                      <a:endParaRPr lang="en-US" sz="500" dirty="0">
                        <a:effectLst/>
                        <a:latin typeface="Barlow" panose="00000500000000000000" pitchFamily="2" charset="0"/>
                      </a:endParaRPr>
                    </a:p>
                  </a:txBody>
                  <a:tcPr marL="50679" marR="50679" marT="50679" marB="50679" anchor="ctr">
                    <a:lnL w="30480" cap="flat" cmpd="sng" algn="ctr">
                      <a:solidFill>
                        <a:srgbClr val="000000"/>
                      </a:solidFill>
                      <a:prstDash val="solid"/>
                      <a:round/>
                      <a:headEnd type="none" w="med" len="med"/>
                      <a:tailEnd type="none" w="med" len="med"/>
                    </a:lnL>
                    <a:lnR w="30480" cap="flat" cmpd="sng" algn="ctr">
                      <a:solidFill>
                        <a:srgbClr val="000000"/>
                      </a:solidFill>
                      <a:prstDash val="solid"/>
                      <a:round/>
                      <a:headEnd type="none" w="med" len="med"/>
                      <a:tailEnd type="none" w="med" len="med"/>
                    </a:lnR>
                    <a:lnT w="30480" cap="flat" cmpd="sng" algn="ctr">
                      <a:solidFill>
                        <a:srgbClr val="000000"/>
                      </a:solidFill>
                      <a:prstDash val="solid"/>
                      <a:round/>
                      <a:headEnd type="none" w="med" len="med"/>
                      <a:tailEnd type="none" w="med" len="med"/>
                    </a:lnT>
                    <a:lnB w="3048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00994896"/>
                  </a:ext>
                </a:extLst>
              </a:tr>
            </a:tbl>
          </a:graphicData>
        </a:graphic>
      </p:graphicFrame>
    </p:spTree>
    <p:extLst>
      <p:ext uri="{BB962C8B-B14F-4D97-AF65-F5344CB8AC3E}">
        <p14:creationId xmlns:p14="http://schemas.microsoft.com/office/powerpoint/2010/main" val="4532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9" name="Google Shape;379;p41"/>
          <p:cNvSpPr txBox="1">
            <a:spLocks noGrp="1"/>
          </p:cNvSpPr>
          <p:nvPr>
            <p:ph type="title"/>
          </p:nvPr>
        </p:nvSpPr>
        <p:spPr>
          <a:xfrm>
            <a:off x="715050" y="178262"/>
            <a:ext cx="77139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Dataset</a:t>
            </a:r>
            <a:endParaRPr dirty="0"/>
          </a:p>
        </p:txBody>
      </p:sp>
      <p:sp>
        <p:nvSpPr>
          <p:cNvPr id="5" name="Subtitle 4">
            <a:extLst>
              <a:ext uri="{FF2B5EF4-FFF2-40B4-BE49-F238E27FC236}">
                <a16:creationId xmlns:a16="http://schemas.microsoft.com/office/drawing/2014/main" id="{74280FFC-C903-AA07-5142-D12F7F7B336F}"/>
              </a:ext>
            </a:extLst>
          </p:cNvPr>
          <p:cNvSpPr>
            <a:spLocks noGrp="1"/>
          </p:cNvSpPr>
          <p:nvPr>
            <p:ph type="subTitle" idx="2"/>
          </p:nvPr>
        </p:nvSpPr>
        <p:spPr>
          <a:xfrm>
            <a:off x="715050" y="689756"/>
            <a:ext cx="7713900" cy="428100"/>
          </a:xfrm>
        </p:spPr>
        <p:txBody>
          <a:bodyPr/>
          <a:lstStyle/>
          <a:p>
            <a:r>
              <a:rPr lang="en-US" dirty="0"/>
              <a:t>Collecting data</a:t>
            </a:r>
          </a:p>
        </p:txBody>
      </p:sp>
      <p:sp>
        <p:nvSpPr>
          <p:cNvPr id="18" name="Google Shape;346;p39">
            <a:extLst>
              <a:ext uri="{FF2B5EF4-FFF2-40B4-BE49-F238E27FC236}">
                <a16:creationId xmlns:a16="http://schemas.microsoft.com/office/drawing/2014/main" id="{0BBDEA8E-9C55-A94D-58E9-BBF97ABB6F37}"/>
              </a:ext>
            </a:extLst>
          </p:cNvPr>
          <p:cNvSpPr txBox="1">
            <a:spLocks noGrp="1"/>
          </p:cNvSpPr>
          <p:nvPr>
            <p:ph type="subTitle" idx="1"/>
          </p:nvPr>
        </p:nvSpPr>
        <p:spPr>
          <a:xfrm>
            <a:off x="800444" y="1073541"/>
            <a:ext cx="8014372" cy="974715"/>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dirty="0" err="1">
                <a:latin typeface="Barlow" panose="00000500000000000000" pitchFamily="2" charset="0"/>
              </a:rPr>
              <a:t>Gồm</a:t>
            </a:r>
            <a:r>
              <a:rPr lang="en-US" dirty="0">
                <a:latin typeface="Barlow" panose="00000500000000000000" pitchFamily="2" charset="0"/>
              </a:rPr>
              <a:t> 16 </a:t>
            </a:r>
            <a:r>
              <a:rPr lang="en-US" dirty="0" err="1">
                <a:latin typeface="Barlow" panose="00000500000000000000" pitchFamily="2" charset="0"/>
              </a:rPr>
              <a:t>chủ</a:t>
            </a:r>
            <a:r>
              <a:rPr lang="en-US" dirty="0">
                <a:latin typeface="Barlow" panose="00000500000000000000" pitchFamily="2" charset="0"/>
              </a:rPr>
              <a:t> </a:t>
            </a:r>
            <a:r>
              <a:rPr lang="en-US" dirty="0" err="1">
                <a:latin typeface="Barlow" panose="00000500000000000000" pitchFamily="2" charset="0"/>
              </a:rPr>
              <a:t>đề</a:t>
            </a:r>
            <a:r>
              <a:rPr lang="en-US" dirty="0">
                <a:latin typeface="Barlow" panose="00000500000000000000" pitchFamily="2" charset="0"/>
              </a:rPr>
              <a:t>: An </a:t>
            </a:r>
            <a:r>
              <a:rPr lang="en-US" dirty="0" err="1">
                <a:latin typeface="Barlow" panose="00000500000000000000" pitchFamily="2" charset="0"/>
              </a:rPr>
              <a:t>sinh</a:t>
            </a:r>
            <a:r>
              <a:rPr lang="en-US" dirty="0">
                <a:latin typeface="Barlow" panose="00000500000000000000" pitchFamily="2" charset="0"/>
              </a:rPr>
              <a:t>, BĐS, </a:t>
            </a:r>
            <a:r>
              <a:rPr lang="en-US" dirty="0" err="1">
                <a:latin typeface="Barlow" panose="00000500000000000000" pitchFamily="2" charset="0"/>
              </a:rPr>
              <a:t>Công</a:t>
            </a:r>
            <a:r>
              <a:rPr lang="en-US" dirty="0">
                <a:latin typeface="Barlow" panose="00000500000000000000" pitchFamily="2" charset="0"/>
              </a:rPr>
              <a:t> </a:t>
            </a:r>
            <a:r>
              <a:rPr lang="en-US" dirty="0" err="1">
                <a:latin typeface="Barlow" panose="00000500000000000000" pitchFamily="2" charset="0"/>
              </a:rPr>
              <a:t>nghệ</a:t>
            </a:r>
            <a:r>
              <a:rPr lang="en-US" dirty="0">
                <a:latin typeface="Barlow" panose="00000500000000000000" pitchFamily="2" charset="0"/>
              </a:rPr>
              <a:t>, </a:t>
            </a:r>
            <a:r>
              <a:rPr lang="en-US" dirty="0" err="1">
                <a:latin typeface="Barlow" panose="00000500000000000000" pitchFamily="2" charset="0"/>
              </a:rPr>
              <a:t>Công</a:t>
            </a:r>
            <a:r>
              <a:rPr lang="en-US" dirty="0">
                <a:latin typeface="Barlow" panose="00000500000000000000" pitchFamily="2" charset="0"/>
              </a:rPr>
              <a:t> </a:t>
            </a:r>
            <a:r>
              <a:rPr lang="en-US" dirty="0" err="1">
                <a:latin typeface="Barlow" panose="00000500000000000000" pitchFamily="2" charset="0"/>
              </a:rPr>
              <a:t>đoàn</a:t>
            </a:r>
            <a:r>
              <a:rPr lang="en-US" dirty="0">
                <a:latin typeface="Barlow" panose="00000500000000000000" pitchFamily="2" charset="0"/>
              </a:rPr>
              <a:t>, </a:t>
            </a:r>
            <a:r>
              <a:rPr lang="en-US" dirty="0" err="1">
                <a:latin typeface="Barlow" panose="00000500000000000000" pitchFamily="2" charset="0"/>
              </a:rPr>
              <a:t>Giáo</a:t>
            </a:r>
            <a:r>
              <a:rPr lang="en-US" dirty="0">
                <a:latin typeface="Barlow" panose="00000500000000000000" pitchFamily="2" charset="0"/>
              </a:rPr>
              <a:t> </a:t>
            </a:r>
            <a:r>
              <a:rPr lang="en-US" dirty="0" err="1">
                <a:latin typeface="Barlow" panose="00000500000000000000" pitchFamily="2" charset="0"/>
              </a:rPr>
              <a:t>dục</a:t>
            </a:r>
            <a:r>
              <a:rPr lang="en-US" dirty="0">
                <a:latin typeface="Barlow" panose="00000500000000000000" pitchFamily="2" charset="0"/>
              </a:rPr>
              <a:t>, </a:t>
            </a:r>
            <a:r>
              <a:rPr lang="en-US" dirty="0" err="1">
                <a:latin typeface="Barlow" panose="00000500000000000000" pitchFamily="2" charset="0"/>
              </a:rPr>
              <a:t>Giải</a:t>
            </a:r>
            <a:r>
              <a:rPr lang="en-US" dirty="0">
                <a:latin typeface="Barlow" panose="00000500000000000000" pitchFamily="2" charset="0"/>
              </a:rPr>
              <a:t> </a:t>
            </a:r>
            <a:r>
              <a:rPr lang="en-US" dirty="0" err="1">
                <a:latin typeface="Barlow" panose="00000500000000000000" pitchFamily="2" charset="0"/>
              </a:rPr>
              <a:t>trí</a:t>
            </a:r>
            <a:r>
              <a:rPr lang="en-US" dirty="0">
                <a:latin typeface="Barlow" panose="00000500000000000000" pitchFamily="2" charset="0"/>
              </a:rPr>
              <a:t>, </a:t>
            </a:r>
            <a:r>
              <a:rPr lang="en-US" dirty="0" err="1">
                <a:latin typeface="Barlow" panose="00000500000000000000" pitchFamily="2" charset="0"/>
              </a:rPr>
              <a:t>Kinh</a:t>
            </a:r>
            <a:r>
              <a:rPr lang="en-US" dirty="0">
                <a:latin typeface="Barlow" panose="00000500000000000000" pitchFamily="2" charset="0"/>
              </a:rPr>
              <a:t> </a:t>
            </a:r>
            <a:r>
              <a:rPr lang="en-US" dirty="0" err="1">
                <a:latin typeface="Barlow" panose="00000500000000000000" pitchFamily="2" charset="0"/>
              </a:rPr>
              <a:t>doanh</a:t>
            </a:r>
            <a:r>
              <a:rPr lang="en-US" dirty="0">
                <a:latin typeface="Barlow" panose="00000500000000000000" pitchFamily="2" charset="0"/>
              </a:rPr>
              <a:t>,  </a:t>
            </a:r>
            <a:r>
              <a:rPr lang="en-US" dirty="0" err="1">
                <a:latin typeface="Barlow" panose="00000500000000000000" pitchFamily="2" charset="0"/>
              </a:rPr>
              <a:t>Nhân</a:t>
            </a:r>
            <a:r>
              <a:rPr lang="en-US" dirty="0">
                <a:latin typeface="Barlow" panose="00000500000000000000" pitchFamily="2" charset="0"/>
              </a:rPr>
              <a:t> </a:t>
            </a:r>
            <a:r>
              <a:rPr lang="en-US" dirty="0" err="1">
                <a:latin typeface="Barlow" panose="00000500000000000000" pitchFamily="2" charset="0"/>
              </a:rPr>
              <a:t>ái</a:t>
            </a:r>
            <a:r>
              <a:rPr lang="en-US" dirty="0">
                <a:latin typeface="Barlow" panose="00000500000000000000" pitchFamily="2" charset="0"/>
              </a:rPr>
              <a:t>, </a:t>
            </a:r>
            <a:r>
              <a:rPr lang="en-US" dirty="0" err="1">
                <a:latin typeface="Barlow" panose="00000500000000000000" pitchFamily="2" charset="0"/>
              </a:rPr>
              <a:t>Pháp</a:t>
            </a:r>
            <a:r>
              <a:rPr lang="en-US" dirty="0">
                <a:latin typeface="Barlow" panose="00000500000000000000" pitchFamily="2" charset="0"/>
              </a:rPr>
              <a:t> </a:t>
            </a:r>
            <a:r>
              <a:rPr lang="en-US" dirty="0" err="1">
                <a:latin typeface="Barlow" panose="00000500000000000000" pitchFamily="2" charset="0"/>
              </a:rPr>
              <a:t>luật</a:t>
            </a:r>
            <a:r>
              <a:rPr lang="en-US" dirty="0">
                <a:latin typeface="Barlow" panose="00000500000000000000" pitchFamily="2" charset="0"/>
              </a:rPr>
              <a:t>, </a:t>
            </a:r>
            <a:r>
              <a:rPr lang="en-US" dirty="0" err="1">
                <a:latin typeface="Barlow" panose="00000500000000000000" pitchFamily="2" charset="0"/>
              </a:rPr>
              <a:t>Sức</a:t>
            </a:r>
            <a:r>
              <a:rPr lang="en-US" dirty="0">
                <a:latin typeface="Barlow" panose="00000500000000000000" pitchFamily="2" charset="0"/>
              </a:rPr>
              <a:t> </a:t>
            </a:r>
            <a:r>
              <a:rPr lang="en-US" dirty="0" err="1">
                <a:latin typeface="Barlow" panose="00000500000000000000" pitchFamily="2" charset="0"/>
              </a:rPr>
              <a:t>khỏe</a:t>
            </a:r>
            <a:r>
              <a:rPr lang="en-US" dirty="0">
                <a:latin typeface="Barlow" panose="00000500000000000000" pitchFamily="2" charset="0"/>
              </a:rPr>
              <a:t>, </a:t>
            </a:r>
            <a:r>
              <a:rPr lang="en-US" dirty="0" err="1">
                <a:latin typeface="Barlow" panose="00000500000000000000" pitchFamily="2" charset="0"/>
              </a:rPr>
              <a:t>Thế</a:t>
            </a:r>
            <a:r>
              <a:rPr lang="en-US" dirty="0">
                <a:latin typeface="Barlow" panose="00000500000000000000" pitchFamily="2" charset="0"/>
              </a:rPr>
              <a:t> </a:t>
            </a:r>
            <a:r>
              <a:rPr lang="en-US" dirty="0" err="1">
                <a:latin typeface="Barlow" panose="00000500000000000000" pitchFamily="2" charset="0"/>
              </a:rPr>
              <a:t>giới</a:t>
            </a:r>
            <a:r>
              <a:rPr lang="en-US" dirty="0">
                <a:latin typeface="Barlow" panose="00000500000000000000" pitchFamily="2" charset="0"/>
              </a:rPr>
              <a:t>, </a:t>
            </a:r>
            <a:r>
              <a:rPr lang="en-US" dirty="0" err="1">
                <a:latin typeface="Barlow" panose="00000500000000000000" pitchFamily="2" charset="0"/>
              </a:rPr>
              <a:t>Thể</a:t>
            </a:r>
            <a:r>
              <a:rPr lang="en-US" dirty="0">
                <a:latin typeface="Barlow" panose="00000500000000000000" pitchFamily="2" charset="0"/>
              </a:rPr>
              <a:t> </a:t>
            </a:r>
            <a:r>
              <a:rPr lang="en-US" dirty="0" err="1">
                <a:latin typeface="Barlow" panose="00000500000000000000" pitchFamily="2" charset="0"/>
              </a:rPr>
              <a:t>thao</a:t>
            </a:r>
            <a:r>
              <a:rPr lang="en-US" dirty="0">
                <a:latin typeface="Barlow" panose="00000500000000000000" pitchFamily="2" charset="0"/>
              </a:rPr>
              <a:t>, </a:t>
            </a:r>
            <a:r>
              <a:rPr lang="en-US" dirty="0" err="1">
                <a:latin typeface="Barlow" panose="00000500000000000000" pitchFamily="2" charset="0"/>
              </a:rPr>
              <a:t>Việc</a:t>
            </a:r>
            <a:r>
              <a:rPr lang="en-US" dirty="0">
                <a:latin typeface="Barlow" panose="00000500000000000000" pitchFamily="2" charset="0"/>
              </a:rPr>
              <a:t> </a:t>
            </a:r>
            <a:r>
              <a:rPr lang="en-US" dirty="0" err="1">
                <a:latin typeface="Barlow" panose="00000500000000000000" pitchFamily="2" charset="0"/>
              </a:rPr>
              <a:t>làm</a:t>
            </a:r>
            <a:r>
              <a:rPr lang="en-US" dirty="0">
                <a:latin typeface="Barlow" panose="00000500000000000000" pitchFamily="2" charset="0"/>
              </a:rPr>
              <a:t>, Văn </a:t>
            </a:r>
            <a:r>
              <a:rPr lang="en-US" dirty="0" err="1">
                <a:latin typeface="Barlow" panose="00000500000000000000" pitchFamily="2" charset="0"/>
              </a:rPr>
              <a:t>hóa</a:t>
            </a:r>
            <a:r>
              <a:rPr lang="en-US" dirty="0">
                <a:latin typeface="Barlow" panose="00000500000000000000" pitchFamily="2" charset="0"/>
              </a:rPr>
              <a:t>, Xe </a:t>
            </a:r>
            <a:r>
              <a:rPr lang="en-US" dirty="0" err="1">
                <a:latin typeface="Barlow" panose="00000500000000000000" pitchFamily="2" charset="0"/>
              </a:rPr>
              <a:t>và</a:t>
            </a:r>
            <a:r>
              <a:rPr lang="en-US" dirty="0">
                <a:latin typeface="Barlow" panose="00000500000000000000" pitchFamily="2" charset="0"/>
              </a:rPr>
              <a:t> </a:t>
            </a:r>
            <a:r>
              <a:rPr lang="en-US" dirty="0" err="1">
                <a:latin typeface="Barlow" panose="00000500000000000000" pitchFamily="2" charset="0"/>
              </a:rPr>
              <a:t>Xã</a:t>
            </a:r>
            <a:r>
              <a:rPr lang="en-US" dirty="0">
                <a:latin typeface="Barlow" panose="00000500000000000000" pitchFamily="2" charset="0"/>
              </a:rPr>
              <a:t> </a:t>
            </a:r>
            <a:r>
              <a:rPr lang="en-US" dirty="0" err="1">
                <a:latin typeface="Barlow" panose="00000500000000000000" pitchFamily="2" charset="0"/>
              </a:rPr>
              <a:t>hội</a:t>
            </a:r>
            <a:endParaRPr lang="en-US" dirty="0">
              <a:latin typeface="Barlow" panose="00000500000000000000" pitchFamily="2" charset="0"/>
            </a:endParaRPr>
          </a:p>
          <a:p>
            <a:pPr marL="285750" lvl="0" indent="-285750" algn="l" rtl="0">
              <a:spcBef>
                <a:spcPts val="0"/>
              </a:spcBef>
              <a:spcAft>
                <a:spcPts val="0"/>
              </a:spcAft>
              <a:buFont typeface="Arial" panose="020B0604020202020204" pitchFamily="34" charset="0"/>
              <a:buChar char="•"/>
            </a:pPr>
            <a:r>
              <a:rPr lang="en-US" dirty="0" err="1">
                <a:latin typeface="Barlow" panose="00000500000000000000" pitchFamily="2" charset="0"/>
              </a:rPr>
              <a:t>Mỗi</a:t>
            </a:r>
            <a:r>
              <a:rPr lang="en-US" dirty="0">
                <a:latin typeface="Barlow" panose="00000500000000000000" pitchFamily="2" charset="0"/>
              </a:rPr>
              <a:t> </a:t>
            </a:r>
            <a:r>
              <a:rPr lang="en-US" dirty="0" err="1">
                <a:latin typeface="Barlow" panose="00000500000000000000" pitchFamily="2" charset="0"/>
              </a:rPr>
              <a:t>chủ</a:t>
            </a:r>
            <a:r>
              <a:rPr lang="en-US" dirty="0">
                <a:latin typeface="Barlow" panose="00000500000000000000" pitchFamily="2" charset="0"/>
              </a:rPr>
              <a:t> </a:t>
            </a:r>
            <a:r>
              <a:rPr lang="en-US" dirty="0" err="1">
                <a:latin typeface="Barlow" panose="00000500000000000000" pitchFamily="2" charset="0"/>
              </a:rPr>
              <a:t>đề</a:t>
            </a:r>
            <a:r>
              <a:rPr lang="en-US" dirty="0">
                <a:latin typeface="Barlow" panose="00000500000000000000" pitchFamily="2" charset="0"/>
              </a:rPr>
              <a:t> </a:t>
            </a:r>
            <a:r>
              <a:rPr lang="en-US" dirty="0" err="1">
                <a:latin typeface="Barlow" panose="00000500000000000000" pitchFamily="2" charset="0"/>
              </a:rPr>
              <a:t>thu</a:t>
            </a:r>
            <a:r>
              <a:rPr lang="en-US" dirty="0">
                <a:latin typeface="Barlow" panose="00000500000000000000" pitchFamily="2" charset="0"/>
              </a:rPr>
              <a:t> </a:t>
            </a:r>
            <a:r>
              <a:rPr lang="en-US" dirty="0" err="1">
                <a:latin typeface="Barlow" panose="00000500000000000000" pitchFamily="2" charset="0"/>
              </a:rPr>
              <a:t>thập</a:t>
            </a:r>
            <a:r>
              <a:rPr lang="en-US" dirty="0">
                <a:latin typeface="Barlow" panose="00000500000000000000" pitchFamily="2" charset="0"/>
              </a:rPr>
              <a:t> </a:t>
            </a:r>
            <a:r>
              <a:rPr lang="en-US" dirty="0" err="1">
                <a:latin typeface="Barlow" panose="00000500000000000000" pitchFamily="2" charset="0"/>
              </a:rPr>
              <a:t>khoảng</a:t>
            </a:r>
            <a:r>
              <a:rPr lang="en-US" dirty="0">
                <a:latin typeface="Barlow" panose="00000500000000000000" pitchFamily="2" charset="0"/>
              </a:rPr>
              <a:t> 1500 </a:t>
            </a:r>
            <a:r>
              <a:rPr lang="en-US" dirty="0" err="1">
                <a:latin typeface="Barlow" panose="00000500000000000000" pitchFamily="2" charset="0"/>
              </a:rPr>
              <a:t>bài</a:t>
            </a:r>
            <a:r>
              <a:rPr lang="en-US" dirty="0">
                <a:latin typeface="Barlow" panose="00000500000000000000" pitchFamily="2" charset="0"/>
              </a:rPr>
              <a:t> </a:t>
            </a:r>
            <a:r>
              <a:rPr lang="en-US" dirty="0" err="1">
                <a:latin typeface="Barlow" panose="00000500000000000000" pitchFamily="2" charset="0"/>
              </a:rPr>
              <a:t>báo</a:t>
            </a:r>
            <a:endParaRPr lang="en-US" dirty="0">
              <a:latin typeface="Barlow" panose="00000500000000000000" pitchFamily="2" charset="0"/>
            </a:endParaRPr>
          </a:p>
        </p:txBody>
      </p:sp>
      <p:sp>
        <p:nvSpPr>
          <p:cNvPr id="3" name="Rectangle 1">
            <a:extLst>
              <a:ext uri="{FF2B5EF4-FFF2-40B4-BE49-F238E27FC236}">
                <a16:creationId xmlns:a16="http://schemas.microsoft.com/office/drawing/2014/main" id="{5A28A6B7-2EAE-862E-D40B-39A4DC1CD185}"/>
              </a:ext>
            </a:extLst>
          </p:cNvPr>
          <p:cNvSpPr>
            <a:spLocks noChangeArrowheads="1"/>
          </p:cNvSpPr>
          <p:nvPr/>
        </p:nvSpPr>
        <p:spPr bwMode="auto">
          <a:xfrm>
            <a:off x="714375" y="14462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 name="Image 3">
            <a:extLst>
              <a:ext uri="{FF2B5EF4-FFF2-40B4-BE49-F238E27FC236}">
                <a16:creationId xmlns:a16="http://schemas.microsoft.com/office/drawing/2014/main" id="{B5CBAC1A-F543-8A83-B8ED-E72C981998C4}"/>
              </a:ext>
            </a:extLst>
          </p:cNvPr>
          <p:cNvPicPr>
            <a:picLocks/>
          </p:cNvPicPr>
          <p:nvPr/>
        </p:nvPicPr>
        <p:blipFill>
          <a:blip r:embed="rId3" cstate="print"/>
          <a:stretch>
            <a:fillRect/>
          </a:stretch>
        </p:blipFill>
        <p:spPr>
          <a:xfrm>
            <a:off x="1497827" y="2048256"/>
            <a:ext cx="6148345" cy="2916982"/>
          </a:xfrm>
          <a:prstGeom prst="rect">
            <a:avLst/>
          </a:prstGeom>
        </p:spPr>
      </p:pic>
    </p:spTree>
    <p:extLst>
      <p:ext uri="{BB962C8B-B14F-4D97-AF65-F5344CB8AC3E}">
        <p14:creationId xmlns:p14="http://schemas.microsoft.com/office/powerpoint/2010/main" val="1857098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9" name="Google Shape;379;p41"/>
          <p:cNvSpPr txBox="1">
            <a:spLocks noGrp="1"/>
          </p:cNvSpPr>
          <p:nvPr>
            <p:ph type="title"/>
          </p:nvPr>
        </p:nvSpPr>
        <p:spPr>
          <a:xfrm>
            <a:off x="715050" y="406788"/>
            <a:ext cx="77139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Dataset</a:t>
            </a:r>
            <a:endParaRPr dirty="0"/>
          </a:p>
        </p:txBody>
      </p:sp>
      <p:sp>
        <p:nvSpPr>
          <p:cNvPr id="5" name="Subtitle 4">
            <a:extLst>
              <a:ext uri="{FF2B5EF4-FFF2-40B4-BE49-F238E27FC236}">
                <a16:creationId xmlns:a16="http://schemas.microsoft.com/office/drawing/2014/main" id="{74280FFC-C903-AA07-5142-D12F7F7B336F}"/>
              </a:ext>
            </a:extLst>
          </p:cNvPr>
          <p:cNvSpPr>
            <a:spLocks noGrp="1"/>
          </p:cNvSpPr>
          <p:nvPr>
            <p:ph type="subTitle" idx="2"/>
          </p:nvPr>
        </p:nvSpPr>
        <p:spPr>
          <a:xfrm>
            <a:off x="715049" y="1155385"/>
            <a:ext cx="7713900" cy="428100"/>
          </a:xfrm>
        </p:spPr>
        <p:txBody>
          <a:bodyPr/>
          <a:lstStyle/>
          <a:p>
            <a:r>
              <a:rPr lang="en-US" dirty="0"/>
              <a:t>Preprocessing data</a:t>
            </a:r>
          </a:p>
        </p:txBody>
      </p:sp>
      <p:sp>
        <p:nvSpPr>
          <p:cNvPr id="18" name="Google Shape;346;p39">
            <a:extLst>
              <a:ext uri="{FF2B5EF4-FFF2-40B4-BE49-F238E27FC236}">
                <a16:creationId xmlns:a16="http://schemas.microsoft.com/office/drawing/2014/main" id="{0BBDEA8E-9C55-A94D-58E9-BBF97ABB6F37}"/>
              </a:ext>
            </a:extLst>
          </p:cNvPr>
          <p:cNvSpPr txBox="1">
            <a:spLocks noGrp="1"/>
          </p:cNvSpPr>
          <p:nvPr>
            <p:ph type="subTitle" idx="1"/>
          </p:nvPr>
        </p:nvSpPr>
        <p:spPr>
          <a:xfrm>
            <a:off x="715050" y="1691881"/>
            <a:ext cx="3856950" cy="175845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US" dirty="0" err="1">
                <a:latin typeface="Barlow" panose="00000500000000000000" pitchFamily="2" charset="0"/>
              </a:rPr>
              <a:t>Đối</a:t>
            </a:r>
            <a:r>
              <a:rPr lang="en-US" dirty="0">
                <a:latin typeface="Barlow" panose="00000500000000000000" pitchFamily="2" charset="0"/>
              </a:rPr>
              <a:t> </a:t>
            </a:r>
            <a:r>
              <a:rPr lang="en-US" dirty="0" err="1">
                <a:latin typeface="Barlow" panose="00000500000000000000" pitchFamily="2" charset="0"/>
              </a:rPr>
              <a:t>với</a:t>
            </a:r>
            <a:r>
              <a:rPr lang="en-US" dirty="0">
                <a:latin typeface="Barlow" panose="00000500000000000000" pitchFamily="2" charset="0"/>
              </a:rPr>
              <a:t> </a:t>
            </a:r>
            <a:r>
              <a:rPr lang="en-US" dirty="0" err="1">
                <a:latin typeface="Barlow" panose="00000500000000000000" pitchFamily="2" charset="0"/>
              </a:rPr>
              <a:t>toàn</a:t>
            </a:r>
            <a:r>
              <a:rPr lang="en-US" dirty="0">
                <a:latin typeface="Barlow" panose="00000500000000000000" pitchFamily="2" charset="0"/>
              </a:rPr>
              <a:t> </a:t>
            </a:r>
            <a:r>
              <a:rPr lang="en-US" dirty="0" err="1">
                <a:latin typeface="Barlow" panose="00000500000000000000" pitchFamily="2" charset="0"/>
              </a:rPr>
              <a:t>bộ</a:t>
            </a:r>
            <a:r>
              <a:rPr lang="en-US" dirty="0">
                <a:latin typeface="Barlow" panose="00000500000000000000" pitchFamily="2" charset="0"/>
              </a:rPr>
              <a:t> </a:t>
            </a:r>
            <a:r>
              <a:rPr lang="en-US" dirty="0" err="1">
                <a:latin typeface="Barlow" panose="00000500000000000000" pitchFamily="2" charset="0"/>
              </a:rPr>
              <a:t>dữ</a:t>
            </a:r>
            <a:r>
              <a:rPr lang="en-US" dirty="0">
                <a:latin typeface="Barlow" panose="00000500000000000000" pitchFamily="2" charset="0"/>
              </a:rPr>
              <a:t> </a:t>
            </a:r>
            <a:r>
              <a:rPr lang="en-US" dirty="0" err="1">
                <a:latin typeface="Barlow" panose="00000500000000000000" pitchFamily="2" charset="0"/>
              </a:rPr>
              <a:t>liệu</a:t>
            </a:r>
            <a:endParaRPr lang="en-US" dirty="0">
              <a:latin typeface="Barlow" panose="00000500000000000000" pitchFamily="2" charset="0"/>
            </a:endParaRPr>
          </a:p>
          <a:p>
            <a:pPr marL="285750" lvl="0" indent="-285750" algn="l" rtl="0">
              <a:spcBef>
                <a:spcPts val="0"/>
              </a:spcBef>
              <a:spcAft>
                <a:spcPts val="0"/>
              </a:spcAft>
              <a:buFont typeface="Arial" panose="020B0604020202020204" pitchFamily="34" charset="0"/>
              <a:buChar char="•"/>
            </a:pPr>
            <a:r>
              <a:rPr lang="en-US" dirty="0" err="1">
                <a:latin typeface="Barlow" panose="00000500000000000000" pitchFamily="2" charset="0"/>
              </a:rPr>
              <a:t>Loại</a:t>
            </a:r>
            <a:r>
              <a:rPr lang="en-US" dirty="0">
                <a:latin typeface="Barlow" panose="00000500000000000000" pitchFamily="2" charset="0"/>
              </a:rPr>
              <a:t> </a:t>
            </a:r>
            <a:r>
              <a:rPr lang="en-US" dirty="0" err="1">
                <a:latin typeface="Barlow" panose="00000500000000000000" pitchFamily="2" charset="0"/>
              </a:rPr>
              <a:t>bỏ</a:t>
            </a:r>
            <a:r>
              <a:rPr lang="en-US" dirty="0">
                <a:latin typeface="Barlow" panose="00000500000000000000" pitchFamily="2" charset="0"/>
              </a:rPr>
              <a:t> </a:t>
            </a:r>
            <a:r>
              <a:rPr lang="en-US" dirty="0" err="1">
                <a:latin typeface="Barlow" panose="00000500000000000000" pitchFamily="2" charset="0"/>
              </a:rPr>
              <a:t>các</a:t>
            </a:r>
            <a:r>
              <a:rPr lang="en-US" dirty="0">
                <a:latin typeface="Barlow" panose="00000500000000000000" pitchFamily="2" charset="0"/>
              </a:rPr>
              <a:t> </a:t>
            </a:r>
            <a:r>
              <a:rPr lang="en-US" dirty="0" err="1">
                <a:latin typeface="Barlow" panose="00000500000000000000" pitchFamily="2" charset="0"/>
              </a:rPr>
              <a:t>hàng</a:t>
            </a:r>
            <a:r>
              <a:rPr lang="en-US" dirty="0">
                <a:latin typeface="Barlow" panose="00000500000000000000" pitchFamily="2" charset="0"/>
              </a:rPr>
              <a:t> </a:t>
            </a:r>
            <a:r>
              <a:rPr lang="en-US" dirty="0" err="1">
                <a:latin typeface="Barlow" panose="00000500000000000000" pitchFamily="2" charset="0"/>
              </a:rPr>
              <a:t>dữ</a:t>
            </a:r>
            <a:r>
              <a:rPr lang="en-US" dirty="0">
                <a:latin typeface="Barlow" panose="00000500000000000000" pitchFamily="2" charset="0"/>
              </a:rPr>
              <a:t> </a:t>
            </a:r>
            <a:r>
              <a:rPr lang="en-US" dirty="0" err="1">
                <a:latin typeface="Barlow" panose="00000500000000000000" pitchFamily="2" charset="0"/>
              </a:rPr>
              <a:t>liệu</a:t>
            </a:r>
            <a:r>
              <a:rPr lang="en-US" dirty="0">
                <a:latin typeface="Barlow" panose="00000500000000000000" pitchFamily="2" charset="0"/>
              </a:rPr>
              <a:t> </a:t>
            </a:r>
            <a:r>
              <a:rPr lang="en-US" dirty="0" err="1">
                <a:latin typeface="Barlow" panose="00000500000000000000" pitchFamily="2" charset="0"/>
              </a:rPr>
              <a:t>không</a:t>
            </a:r>
            <a:r>
              <a:rPr lang="en-US" dirty="0">
                <a:latin typeface="Barlow" panose="00000500000000000000" pitchFamily="2" charset="0"/>
              </a:rPr>
              <a:t> </a:t>
            </a:r>
            <a:r>
              <a:rPr lang="en-US" dirty="0" err="1">
                <a:latin typeface="Barlow" panose="00000500000000000000" pitchFamily="2" charset="0"/>
              </a:rPr>
              <a:t>có</a:t>
            </a:r>
            <a:r>
              <a:rPr lang="en-US" dirty="0">
                <a:latin typeface="Barlow" panose="00000500000000000000" pitchFamily="2" charset="0"/>
              </a:rPr>
              <a:t> </a:t>
            </a:r>
            <a:r>
              <a:rPr lang="en-US" dirty="0" err="1">
                <a:latin typeface="Barlow" panose="00000500000000000000" pitchFamily="2" charset="0"/>
              </a:rPr>
              <a:t>nội</a:t>
            </a:r>
            <a:r>
              <a:rPr lang="en-US" dirty="0">
                <a:latin typeface="Barlow" panose="00000500000000000000" pitchFamily="2" charset="0"/>
              </a:rPr>
              <a:t> dung </a:t>
            </a:r>
            <a:r>
              <a:rPr lang="en-US" dirty="0" err="1">
                <a:latin typeface="Barlow" panose="00000500000000000000" pitchFamily="2" charset="0"/>
              </a:rPr>
              <a:t>và</a:t>
            </a:r>
            <a:r>
              <a:rPr lang="en-US" dirty="0">
                <a:latin typeface="Barlow" panose="00000500000000000000" pitchFamily="2" charset="0"/>
              </a:rPr>
              <a:t> </a:t>
            </a:r>
            <a:r>
              <a:rPr lang="en-US" dirty="0" err="1">
                <a:latin typeface="Barlow" panose="00000500000000000000" pitchFamily="2" charset="0"/>
              </a:rPr>
              <a:t>các</a:t>
            </a:r>
            <a:r>
              <a:rPr lang="en-US" dirty="0">
                <a:latin typeface="Barlow" panose="00000500000000000000" pitchFamily="2" charset="0"/>
              </a:rPr>
              <a:t> </a:t>
            </a:r>
            <a:r>
              <a:rPr lang="en-US" dirty="0" err="1">
                <a:latin typeface="Barlow" panose="00000500000000000000" pitchFamily="2" charset="0"/>
              </a:rPr>
              <a:t>bài</a:t>
            </a:r>
            <a:r>
              <a:rPr lang="en-US" dirty="0">
                <a:latin typeface="Barlow" panose="00000500000000000000" pitchFamily="2" charset="0"/>
              </a:rPr>
              <a:t> </a:t>
            </a:r>
            <a:r>
              <a:rPr lang="en-US" dirty="0" err="1">
                <a:latin typeface="Barlow" panose="00000500000000000000" pitchFamily="2" charset="0"/>
              </a:rPr>
              <a:t>báo</a:t>
            </a:r>
            <a:r>
              <a:rPr lang="en-US" dirty="0">
                <a:latin typeface="Barlow" panose="00000500000000000000" pitchFamily="2" charset="0"/>
              </a:rPr>
              <a:t> </a:t>
            </a:r>
            <a:r>
              <a:rPr lang="en-US" dirty="0" err="1">
                <a:latin typeface="Barlow" panose="00000500000000000000" pitchFamily="2" charset="0"/>
              </a:rPr>
              <a:t>có</a:t>
            </a:r>
            <a:r>
              <a:rPr lang="en-US" dirty="0">
                <a:latin typeface="Barlow" panose="00000500000000000000" pitchFamily="2" charset="0"/>
              </a:rPr>
              <a:t> </a:t>
            </a:r>
            <a:r>
              <a:rPr lang="en-US" dirty="0" err="1">
                <a:latin typeface="Barlow" panose="00000500000000000000" pitchFamily="2" charset="0"/>
              </a:rPr>
              <a:t>văn</a:t>
            </a:r>
            <a:r>
              <a:rPr lang="en-US" dirty="0">
                <a:latin typeface="Barlow" panose="00000500000000000000" pitchFamily="2" charset="0"/>
              </a:rPr>
              <a:t> </a:t>
            </a:r>
            <a:r>
              <a:rPr lang="en-US" dirty="0" err="1">
                <a:latin typeface="Barlow" panose="00000500000000000000" pitchFamily="2" charset="0"/>
              </a:rPr>
              <a:t>bản</a:t>
            </a:r>
            <a:r>
              <a:rPr lang="en-US" dirty="0">
                <a:latin typeface="Barlow" panose="00000500000000000000" pitchFamily="2" charset="0"/>
              </a:rPr>
              <a:t> </a:t>
            </a:r>
            <a:r>
              <a:rPr lang="en-US" dirty="0" err="1">
                <a:latin typeface="Barlow" panose="00000500000000000000" pitchFamily="2" charset="0"/>
              </a:rPr>
              <a:t>quá</a:t>
            </a:r>
            <a:r>
              <a:rPr lang="en-US" dirty="0">
                <a:latin typeface="Barlow" panose="00000500000000000000" pitchFamily="2" charset="0"/>
              </a:rPr>
              <a:t> </a:t>
            </a:r>
            <a:r>
              <a:rPr lang="en-US" dirty="0" err="1">
                <a:latin typeface="Barlow" panose="00000500000000000000" pitchFamily="2" charset="0"/>
              </a:rPr>
              <a:t>ngắn</a:t>
            </a:r>
            <a:r>
              <a:rPr lang="en-US" dirty="0">
                <a:latin typeface="Barlow" panose="00000500000000000000" pitchFamily="2" charset="0"/>
              </a:rPr>
              <a:t> </a:t>
            </a:r>
            <a:r>
              <a:rPr lang="en-US" dirty="0" err="1">
                <a:latin typeface="Barlow" panose="00000500000000000000" pitchFamily="2" charset="0"/>
              </a:rPr>
              <a:t>khỏi</a:t>
            </a:r>
            <a:r>
              <a:rPr lang="en-US" dirty="0">
                <a:latin typeface="Barlow" panose="00000500000000000000" pitchFamily="2" charset="0"/>
              </a:rPr>
              <a:t> </a:t>
            </a:r>
            <a:r>
              <a:rPr lang="en-US" dirty="0" err="1">
                <a:latin typeface="Barlow" panose="00000500000000000000" pitchFamily="2" charset="0"/>
              </a:rPr>
              <a:t>tập</a:t>
            </a:r>
            <a:r>
              <a:rPr lang="en-US" dirty="0">
                <a:latin typeface="Barlow" panose="00000500000000000000" pitchFamily="2" charset="0"/>
              </a:rPr>
              <a:t> </a:t>
            </a:r>
            <a:r>
              <a:rPr lang="en-US" dirty="0" err="1">
                <a:latin typeface="Barlow" panose="00000500000000000000" pitchFamily="2" charset="0"/>
              </a:rPr>
              <a:t>dữ</a:t>
            </a:r>
            <a:r>
              <a:rPr lang="en-US" dirty="0">
                <a:latin typeface="Barlow" panose="00000500000000000000" pitchFamily="2" charset="0"/>
              </a:rPr>
              <a:t> </a:t>
            </a:r>
            <a:r>
              <a:rPr lang="en-US" dirty="0" err="1">
                <a:latin typeface="Barlow" panose="00000500000000000000" pitchFamily="2" charset="0"/>
              </a:rPr>
              <a:t>liệu</a:t>
            </a:r>
            <a:endParaRPr lang="en-US" dirty="0">
              <a:latin typeface="Barlow" panose="00000500000000000000" pitchFamily="2" charset="0"/>
            </a:endParaRPr>
          </a:p>
          <a:p>
            <a:pPr marL="285750" lvl="0" indent="-285750" algn="l" rtl="0">
              <a:spcBef>
                <a:spcPts val="0"/>
              </a:spcBef>
              <a:spcAft>
                <a:spcPts val="0"/>
              </a:spcAft>
              <a:buFont typeface="Arial" panose="020B0604020202020204" pitchFamily="34" charset="0"/>
              <a:buChar char="•"/>
            </a:pPr>
            <a:r>
              <a:rPr lang="en-US" dirty="0" err="1">
                <a:latin typeface="Barlow" panose="00000500000000000000" pitchFamily="2" charset="0"/>
              </a:rPr>
              <a:t>Loại</a:t>
            </a:r>
            <a:r>
              <a:rPr lang="en-US" dirty="0">
                <a:latin typeface="Barlow" panose="00000500000000000000" pitchFamily="2" charset="0"/>
              </a:rPr>
              <a:t> </a:t>
            </a:r>
            <a:r>
              <a:rPr lang="en-US" dirty="0" err="1">
                <a:latin typeface="Barlow" panose="00000500000000000000" pitchFamily="2" charset="0"/>
              </a:rPr>
              <a:t>bỏ</a:t>
            </a:r>
            <a:r>
              <a:rPr lang="en-US" dirty="0">
                <a:latin typeface="Barlow" panose="00000500000000000000" pitchFamily="2" charset="0"/>
              </a:rPr>
              <a:t> </a:t>
            </a:r>
            <a:r>
              <a:rPr lang="en-US" dirty="0" err="1">
                <a:latin typeface="Barlow" panose="00000500000000000000" pitchFamily="2" charset="0"/>
              </a:rPr>
              <a:t>hàng</a:t>
            </a:r>
            <a:r>
              <a:rPr lang="en-US" dirty="0">
                <a:latin typeface="Barlow" panose="00000500000000000000" pitchFamily="2" charset="0"/>
              </a:rPr>
              <a:t> </a:t>
            </a:r>
            <a:r>
              <a:rPr lang="en-US" dirty="0" err="1">
                <a:latin typeface="Barlow" panose="00000500000000000000" pitchFamily="2" charset="0"/>
              </a:rPr>
              <a:t>dữ</a:t>
            </a:r>
            <a:r>
              <a:rPr lang="en-US" dirty="0">
                <a:latin typeface="Barlow" panose="00000500000000000000" pitchFamily="2" charset="0"/>
              </a:rPr>
              <a:t> </a:t>
            </a:r>
            <a:r>
              <a:rPr lang="en-US" dirty="0" err="1">
                <a:latin typeface="Barlow" panose="00000500000000000000" pitchFamily="2" charset="0"/>
              </a:rPr>
              <a:t>liệu</a:t>
            </a:r>
            <a:r>
              <a:rPr lang="en-US" dirty="0">
                <a:latin typeface="Barlow" panose="00000500000000000000" pitchFamily="2" charset="0"/>
              </a:rPr>
              <a:t> </a:t>
            </a:r>
            <a:r>
              <a:rPr lang="en-US" dirty="0" err="1">
                <a:latin typeface="Barlow" panose="00000500000000000000" pitchFamily="2" charset="0"/>
              </a:rPr>
              <a:t>trùng</a:t>
            </a:r>
            <a:r>
              <a:rPr lang="en-US" dirty="0">
                <a:latin typeface="Barlow" panose="00000500000000000000" pitchFamily="2" charset="0"/>
              </a:rPr>
              <a:t> </a:t>
            </a:r>
            <a:r>
              <a:rPr lang="en-US" dirty="0" err="1">
                <a:latin typeface="Barlow" panose="00000500000000000000" pitchFamily="2" charset="0"/>
              </a:rPr>
              <a:t>lặp</a:t>
            </a:r>
            <a:endParaRPr lang="en-US" dirty="0">
              <a:latin typeface="Barlow" panose="00000500000000000000" pitchFamily="2" charset="0"/>
            </a:endParaRPr>
          </a:p>
          <a:p>
            <a:pPr marL="285750" lvl="0" indent="-285750" algn="l" rtl="0">
              <a:spcBef>
                <a:spcPts val="0"/>
              </a:spcBef>
              <a:spcAft>
                <a:spcPts val="0"/>
              </a:spcAft>
              <a:buFont typeface="Arial" panose="020B0604020202020204" pitchFamily="34" charset="0"/>
              <a:buChar char="•"/>
            </a:pPr>
            <a:r>
              <a:rPr lang="en-US" dirty="0" err="1">
                <a:latin typeface="Barlow" panose="00000500000000000000" pitchFamily="2" charset="0"/>
              </a:rPr>
              <a:t>Loại</a:t>
            </a:r>
            <a:r>
              <a:rPr lang="en-US" dirty="0">
                <a:latin typeface="Barlow" panose="00000500000000000000" pitchFamily="2" charset="0"/>
              </a:rPr>
              <a:t> </a:t>
            </a:r>
            <a:r>
              <a:rPr lang="en-US" dirty="0" err="1">
                <a:latin typeface="Barlow" panose="00000500000000000000" pitchFamily="2" charset="0"/>
              </a:rPr>
              <a:t>bỏ</a:t>
            </a:r>
            <a:r>
              <a:rPr lang="en-US" dirty="0">
                <a:latin typeface="Barlow" panose="00000500000000000000" pitchFamily="2" charset="0"/>
              </a:rPr>
              <a:t> </a:t>
            </a:r>
            <a:r>
              <a:rPr lang="en-US" dirty="0" err="1">
                <a:latin typeface="Barlow" panose="00000500000000000000" pitchFamily="2" charset="0"/>
              </a:rPr>
              <a:t>các</a:t>
            </a:r>
            <a:r>
              <a:rPr lang="en-US" dirty="0">
                <a:latin typeface="Barlow" panose="00000500000000000000" pitchFamily="2" charset="0"/>
              </a:rPr>
              <a:t> </a:t>
            </a:r>
            <a:r>
              <a:rPr lang="en-US" dirty="0" err="1">
                <a:latin typeface="Barlow" panose="00000500000000000000" pitchFamily="2" charset="0"/>
              </a:rPr>
              <a:t>hàng</a:t>
            </a:r>
            <a:r>
              <a:rPr lang="en-US" dirty="0">
                <a:latin typeface="Barlow" panose="00000500000000000000" pitchFamily="2" charset="0"/>
              </a:rPr>
              <a:t> </a:t>
            </a:r>
            <a:r>
              <a:rPr lang="en-US" dirty="0" err="1">
                <a:latin typeface="Barlow" panose="00000500000000000000" pitchFamily="2" charset="0"/>
              </a:rPr>
              <a:t>ít</a:t>
            </a:r>
            <a:r>
              <a:rPr lang="en-US" dirty="0">
                <a:latin typeface="Barlow" panose="00000500000000000000" pitchFamily="2" charset="0"/>
              </a:rPr>
              <a:t> </a:t>
            </a:r>
            <a:r>
              <a:rPr lang="en-US" dirty="0" err="1">
                <a:latin typeface="Barlow" panose="00000500000000000000" pitchFamily="2" charset="0"/>
              </a:rPr>
              <a:t>hơn</a:t>
            </a:r>
            <a:r>
              <a:rPr lang="en-US" dirty="0">
                <a:latin typeface="Barlow" panose="00000500000000000000" pitchFamily="2" charset="0"/>
              </a:rPr>
              <a:t> 200 </a:t>
            </a:r>
            <a:r>
              <a:rPr lang="en-US" dirty="0" err="1">
                <a:latin typeface="Barlow" panose="00000500000000000000" pitchFamily="2" charset="0"/>
              </a:rPr>
              <a:t>từ</a:t>
            </a:r>
            <a:r>
              <a:rPr lang="en-US" dirty="0">
                <a:latin typeface="Barlow" panose="00000500000000000000" pitchFamily="2" charset="0"/>
              </a:rPr>
              <a:t> </a:t>
            </a:r>
          </a:p>
          <a:p>
            <a:pPr marL="0" lvl="0" indent="0" algn="l" rtl="0">
              <a:spcBef>
                <a:spcPts val="0"/>
              </a:spcBef>
              <a:spcAft>
                <a:spcPts val="0"/>
              </a:spcAft>
            </a:pPr>
            <a:endParaRPr lang="en-US" dirty="0">
              <a:latin typeface="Barlow" panose="00000500000000000000" pitchFamily="2" charset="0"/>
            </a:endParaRPr>
          </a:p>
        </p:txBody>
      </p:sp>
      <p:sp>
        <p:nvSpPr>
          <p:cNvPr id="2" name="Google Shape;346;p39">
            <a:extLst>
              <a:ext uri="{FF2B5EF4-FFF2-40B4-BE49-F238E27FC236}">
                <a16:creationId xmlns:a16="http://schemas.microsoft.com/office/drawing/2014/main" id="{85E9AA14-EF53-A930-C206-3D12A575739E}"/>
              </a:ext>
            </a:extLst>
          </p:cNvPr>
          <p:cNvSpPr txBox="1">
            <a:spLocks/>
          </p:cNvSpPr>
          <p:nvPr/>
        </p:nvSpPr>
        <p:spPr>
          <a:xfrm>
            <a:off x="4669486" y="1691881"/>
            <a:ext cx="4015396" cy="17584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Golos Text"/>
              <a:buNone/>
              <a:defRPr sz="1400" b="0" i="0" u="none" strike="noStrike" cap="none">
                <a:solidFill>
                  <a:schemeClr val="dk1"/>
                </a:solidFill>
                <a:latin typeface="Golos Text"/>
                <a:ea typeface="Golos Text"/>
                <a:cs typeface="Golos Text"/>
                <a:sym typeface="Golos Text"/>
              </a:defRPr>
            </a:lvl1pPr>
            <a:lvl2pPr marL="914400" marR="0" lvl="1" indent="-317500" algn="ctr" rtl="0">
              <a:lnSpc>
                <a:spcPct val="100000"/>
              </a:lnSpc>
              <a:spcBef>
                <a:spcPts val="0"/>
              </a:spcBef>
              <a:spcAft>
                <a:spcPts val="0"/>
              </a:spcAft>
              <a:buClr>
                <a:schemeClr val="dk1"/>
              </a:buClr>
              <a:buSzPts val="1400"/>
              <a:buFont typeface="Golos Text"/>
              <a:buNone/>
              <a:defRPr sz="1400" b="0" i="0" u="none" strike="noStrike" cap="none">
                <a:solidFill>
                  <a:schemeClr val="dk1"/>
                </a:solidFill>
                <a:latin typeface="Golos Text"/>
                <a:ea typeface="Golos Text"/>
                <a:cs typeface="Golos Text"/>
                <a:sym typeface="Golos Text"/>
              </a:defRPr>
            </a:lvl2pPr>
            <a:lvl3pPr marL="1371600" marR="0" lvl="2" indent="-317500" algn="ctr" rtl="0">
              <a:lnSpc>
                <a:spcPct val="100000"/>
              </a:lnSpc>
              <a:spcBef>
                <a:spcPts val="0"/>
              </a:spcBef>
              <a:spcAft>
                <a:spcPts val="0"/>
              </a:spcAft>
              <a:buClr>
                <a:schemeClr val="dk1"/>
              </a:buClr>
              <a:buSzPts val="1400"/>
              <a:buFont typeface="Golos Text"/>
              <a:buNone/>
              <a:defRPr sz="1400" b="0" i="0" u="none" strike="noStrike" cap="none">
                <a:solidFill>
                  <a:schemeClr val="dk1"/>
                </a:solidFill>
                <a:latin typeface="Golos Text"/>
                <a:ea typeface="Golos Text"/>
                <a:cs typeface="Golos Text"/>
                <a:sym typeface="Golos Text"/>
              </a:defRPr>
            </a:lvl3pPr>
            <a:lvl4pPr marL="1828800" marR="0" lvl="3" indent="-317500" algn="ctr" rtl="0">
              <a:lnSpc>
                <a:spcPct val="100000"/>
              </a:lnSpc>
              <a:spcBef>
                <a:spcPts val="0"/>
              </a:spcBef>
              <a:spcAft>
                <a:spcPts val="0"/>
              </a:spcAft>
              <a:buClr>
                <a:schemeClr val="dk1"/>
              </a:buClr>
              <a:buSzPts val="1400"/>
              <a:buFont typeface="Golos Text"/>
              <a:buNone/>
              <a:defRPr sz="1400" b="0" i="0" u="none" strike="noStrike" cap="none">
                <a:solidFill>
                  <a:schemeClr val="dk1"/>
                </a:solidFill>
                <a:latin typeface="Golos Text"/>
                <a:ea typeface="Golos Text"/>
                <a:cs typeface="Golos Text"/>
                <a:sym typeface="Golos Text"/>
              </a:defRPr>
            </a:lvl4pPr>
            <a:lvl5pPr marL="2286000" marR="0" lvl="4" indent="-317500" algn="ctr" rtl="0">
              <a:lnSpc>
                <a:spcPct val="100000"/>
              </a:lnSpc>
              <a:spcBef>
                <a:spcPts val="0"/>
              </a:spcBef>
              <a:spcAft>
                <a:spcPts val="0"/>
              </a:spcAft>
              <a:buClr>
                <a:schemeClr val="dk1"/>
              </a:buClr>
              <a:buSzPts val="1400"/>
              <a:buFont typeface="Golos Text"/>
              <a:buNone/>
              <a:defRPr sz="1400" b="0" i="0" u="none" strike="noStrike" cap="none">
                <a:solidFill>
                  <a:schemeClr val="dk1"/>
                </a:solidFill>
                <a:latin typeface="Golos Text"/>
                <a:ea typeface="Golos Text"/>
                <a:cs typeface="Golos Text"/>
                <a:sym typeface="Golos Text"/>
              </a:defRPr>
            </a:lvl5pPr>
            <a:lvl6pPr marL="2743200" marR="0" lvl="5" indent="-317500" algn="ctr" rtl="0">
              <a:lnSpc>
                <a:spcPct val="100000"/>
              </a:lnSpc>
              <a:spcBef>
                <a:spcPts val="0"/>
              </a:spcBef>
              <a:spcAft>
                <a:spcPts val="0"/>
              </a:spcAft>
              <a:buClr>
                <a:schemeClr val="dk1"/>
              </a:buClr>
              <a:buSzPts val="1400"/>
              <a:buFont typeface="Golos Text"/>
              <a:buNone/>
              <a:defRPr sz="1400" b="0" i="0" u="none" strike="noStrike" cap="none">
                <a:solidFill>
                  <a:schemeClr val="dk1"/>
                </a:solidFill>
                <a:latin typeface="Golos Text"/>
                <a:ea typeface="Golos Text"/>
                <a:cs typeface="Golos Text"/>
                <a:sym typeface="Golos Text"/>
              </a:defRPr>
            </a:lvl6pPr>
            <a:lvl7pPr marL="3200400" marR="0" lvl="6" indent="-317500" algn="ctr" rtl="0">
              <a:lnSpc>
                <a:spcPct val="100000"/>
              </a:lnSpc>
              <a:spcBef>
                <a:spcPts val="0"/>
              </a:spcBef>
              <a:spcAft>
                <a:spcPts val="0"/>
              </a:spcAft>
              <a:buClr>
                <a:schemeClr val="dk1"/>
              </a:buClr>
              <a:buSzPts val="1400"/>
              <a:buFont typeface="Golos Text"/>
              <a:buNone/>
              <a:defRPr sz="1400" b="0" i="0" u="none" strike="noStrike" cap="none">
                <a:solidFill>
                  <a:schemeClr val="dk1"/>
                </a:solidFill>
                <a:latin typeface="Golos Text"/>
                <a:ea typeface="Golos Text"/>
                <a:cs typeface="Golos Text"/>
                <a:sym typeface="Golos Text"/>
              </a:defRPr>
            </a:lvl7pPr>
            <a:lvl8pPr marL="3657600" marR="0" lvl="7" indent="-317500" algn="ctr" rtl="0">
              <a:lnSpc>
                <a:spcPct val="100000"/>
              </a:lnSpc>
              <a:spcBef>
                <a:spcPts val="0"/>
              </a:spcBef>
              <a:spcAft>
                <a:spcPts val="0"/>
              </a:spcAft>
              <a:buClr>
                <a:schemeClr val="dk1"/>
              </a:buClr>
              <a:buSzPts val="1400"/>
              <a:buFont typeface="Golos Text"/>
              <a:buNone/>
              <a:defRPr sz="1400" b="0" i="0" u="none" strike="noStrike" cap="none">
                <a:solidFill>
                  <a:schemeClr val="dk1"/>
                </a:solidFill>
                <a:latin typeface="Golos Text"/>
                <a:ea typeface="Golos Text"/>
                <a:cs typeface="Golos Text"/>
                <a:sym typeface="Golos Text"/>
              </a:defRPr>
            </a:lvl8pPr>
            <a:lvl9pPr marL="4114800" marR="0" lvl="8" indent="-317500" algn="ctr" rtl="0">
              <a:lnSpc>
                <a:spcPct val="100000"/>
              </a:lnSpc>
              <a:spcBef>
                <a:spcPts val="0"/>
              </a:spcBef>
              <a:spcAft>
                <a:spcPts val="0"/>
              </a:spcAft>
              <a:buClr>
                <a:schemeClr val="dk1"/>
              </a:buClr>
              <a:buSzPts val="1400"/>
              <a:buFont typeface="Golos Text"/>
              <a:buNone/>
              <a:defRPr sz="1400" b="0" i="0" u="none" strike="noStrike" cap="none">
                <a:solidFill>
                  <a:schemeClr val="dk1"/>
                </a:solidFill>
                <a:latin typeface="Golos Text"/>
                <a:ea typeface="Golos Text"/>
                <a:cs typeface="Golos Text"/>
                <a:sym typeface="Golos Text"/>
              </a:defRPr>
            </a:lvl9pPr>
          </a:lstStyle>
          <a:p>
            <a:pPr marL="0" indent="0"/>
            <a:r>
              <a:rPr lang="en-US" dirty="0" err="1">
                <a:latin typeface="Barlow" panose="00000500000000000000" pitchFamily="2" charset="0"/>
              </a:rPr>
              <a:t>Đối</a:t>
            </a:r>
            <a:r>
              <a:rPr lang="en-US" dirty="0">
                <a:latin typeface="Barlow" panose="00000500000000000000" pitchFamily="2" charset="0"/>
              </a:rPr>
              <a:t> </a:t>
            </a:r>
            <a:r>
              <a:rPr lang="en-US" dirty="0" err="1">
                <a:latin typeface="Barlow" panose="00000500000000000000" pitchFamily="2" charset="0"/>
              </a:rPr>
              <a:t>với</a:t>
            </a:r>
            <a:r>
              <a:rPr lang="en-US" dirty="0">
                <a:latin typeface="Barlow" panose="00000500000000000000" pitchFamily="2" charset="0"/>
              </a:rPr>
              <a:t> </a:t>
            </a:r>
            <a:r>
              <a:rPr lang="en-US" dirty="0" err="1">
                <a:latin typeface="Barlow" panose="00000500000000000000" pitchFamily="2" charset="0"/>
              </a:rPr>
              <a:t>mỗi</a:t>
            </a:r>
            <a:r>
              <a:rPr lang="en-US" dirty="0">
                <a:latin typeface="Barlow" panose="00000500000000000000" pitchFamily="2" charset="0"/>
              </a:rPr>
              <a:t> </a:t>
            </a:r>
            <a:r>
              <a:rPr lang="en-US" dirty="0" err="1">
                <a:latin typeface="Barlow" panose="00000500000000000000" pitchFamily="2" charset="0"/>
              </a:rPr>
              <a:t>dữ</a:t>
            </a:r>
            <a:r>
              <a:rPr lang="en-US" dirty="0">
                <a:latin typeface="Barlow" panose="00000500000000000000" pitchFamily="2" charset="0"/>
              </a:rPr>
              <a:t> </a:t>
            </a:r>
            <a:r>
              <a:rPr lang="en-US" dirty="0" err="1">
                <a:latin typeface="Barlow" panose="00000500000000000000" pitchFamily="2" charset="0"/>
              </a:rPr>
              <a:t>liệu</a:t>
            </a:r>
            <a:r>
              <a:rPr lang="en-US" dirty="0">
                <a:latin typeface="Barlow" panose="00000500000000000000" pitchFamily="2" charset="0"/>
              </a:rPr>
              <a:t> </a:t>
            </a:r>
            <a:r>
              <a:rPr lang="en-US" dirty="0" err="1">
                <a:latin typeface="Barlow" panose="00000500000000000000" pitchFamily="2" charset="0"/>
              </a:rPr>
              <a:t>trong</a:t>
            </a:r>
            <a:r>
              <a:rPr lang="en-US" dirty="0">
                <a:latin typeface="Barlow" panose="00000500000000000000" pitchFamily="2" charset="0"/>
              </a:rPr>
              <a:t> text </a:t>
            </a:r>
            <a:r>
              <a:rPr lang="en-US" dirty="0" err="1">
                <a:latin typeface="Barlow" panose="00000500000000000000" pitchFamily="2" charset="0"/>
              </a:rPr>
              <a:t>và</a:t>
            </a:r>
            <a:r>
              <a:rPr lang="en-US" dirty="0">
                <a:latin typeface="Barlow" panose="00000500000000000000" pitchFamily="2" charset="0"/>
              </a:rPr>
              <a:t> summary:</a:t>
            </a:r>
          </a:p>
          <a:p>
            <a:pPr marL="285750" indent="-285750">
              <a:buFont typeface="Arial" panose="020B0604020202020204" pitchFamily="34" charset="0"/>
              <a:buChar char="•"/>
            </a:pPr>
            <a:r>
              <a:rPr lang="en-US" dirty="0" err="1">
                <a:latin typeface="Barlow" panose="00000500000000000000" pitchFamily="2" charset="0"/>
              </a:rPr>
              <a:t>Chuẩn</a:t>
            </a:r>
            <a:r>
              <a:rPr lang="en-US" dirty="0">
                <a:latin typeface="Barlow" panose="00000500000000000000" pitchFamily="2" charset="0"/>
              </a:rPr>
              <a:t> </a:t>
            </a:r>
            <a:r>
              <a:rPr lang="en-US" dirty="0" err="1">
                <a:latin typeface="Barlow" panose="00000500000000000000" pitchFamily="2" charset="0"/>
              </a:rPr>
              <a:t>hóa</a:t>
            </a:r>
            <a:r>
              <a:rPr lang="en-US" dirty="0">
                <a:latin typeface="Barlow" panose="00000500000000000000" pitchFamily="2" charset="0"/>
              </a:rPr>
              <a:t> </a:t>
            </a:r>
            <a:r>
              <a:rPr lang="en-US" dirty="0" err="1">
                <a:latin typeface="Barlow" panose="00000500000000000000" pitchFamily="2" charset="0"/>
              </a:rPr>
              <a:t>dấu</a:t>
            </a:r>
            <a:r>
              <a:rPr lang="en-US" dirty="0">
                <a:latin typeface="Barlow" panose="00000500000000000000" pitchFamily="2" charset="0"/>
              </a:rPr>
              <a:t> </a:t>
            </a:r>
            <a:r>
              <a:rPr lang="en-US" dirty="0" err="1">
                <a:latin typeface="Barlow" panose="00000500000000000000" pitchFamily="2" charset="0"/>
              </a:rPr>
              <a:t>câu</a:t>
            </a:r>
            <a:r>
              <a:rPr lang="en-US" dirty="0">
                <a:latin typeface="Barlow" panose="00000500000000000000" pitchFamily="2" charset="0"/>
              </a:rPr>
              <a:t>  (</a:t>
            </a:r>
            <a:r>
              <a:rPr lang="en-US" dirty="0" err="1">
                <a:latin typeface="Barlow" panose="00000500000000000000" pitchFamily="2" charset="0"/>
              </a:rPr>
              <a:t>một</a:t>
            </a:r>
            <a:r>
              <a:rPr lang="en-US" dirty="0">
                <a:latin typeface="Barlow" panose="00000500000000000000" pitchFamily="2" charset="0"/>
              </a:rPr>
              <a:t> </a:t>
            </a:r>
            <a:r>
              <a:rPr lang="en-US" dirty="0" err="1">
                <a:latin typeface="Barlow" panose="00000500000000000000" pitchFamily="2" charset="0"/>
              </a:rPr>
              <a:t>vài</a:t>
            </a:r>
            <a:r>
              <a:rPr lang="en-US" dirty="0">
                <a:latin typeface="Barlow" panose="00000500000000000000" pitchFamily="2" charset="0"/>
              </a:rPr>
              <a:t> </a:t>
            </a:r>
            <a:r>
              <a:rPr lang="en-US" dirty="0" err="1">
                <a:latin typeface="Barlow" panose="00000500000000000000" pitchFamily="2" charset="0"/>
              </a:rPr>
              <a:t>trường</a:t>
            </a:r>
            <a:r>
              <a:rPr lang="en-US" dirty="0">
                <a:latin typeface="Barlow" panose="00000500000000000000" pitchFamily="2" charset="0"/>
              </a:rPr>
              <a:t> </a:t>
            </a:r>
            <a:r>
              <a:rPr lang="en-US" dirty="0" err="1">
                <a:latin typeface="Barlow" panose="00000500000000000000" pitchFamily="2" charset="0"/>
              </a:rPr>
              <a:t>hợp</a:t>
            </a:r>
            <a:r>
              <a:rPr lang="en-US" dirty="0">
                <a:latin typeface="Barlow" panose="00000500000000000000" pitchFamily="2" charset="0"/>
              </a:rPr>
              <a:t> </a:t>
            </a:r>
            <a:r>
              <a:rPr lang="en-US" dirty="0" err="1">
                <a:latin typeface="Barlow" panose="00000500000000000000" pitchFamily="2" charset="0"/>
              </a:rPr>
              <a:t>sẽ</a:t>
            </a:r>
            <a:r>
              <a:rPr lang="en-US" dirty="0">
                <a:latin typeface="Barlow" panose="00000500000000000000" pitchFamily="2" charset="0"/>
              </a:rPr>
              <a:t> </a:t>
            </a:r>
            <a:r>
              <a:rPr lang="en-US" dirty="0" err="1">
                <a:latin typeface="Barlow" panose="00000500000000000000" pitchFamily="2" charset="0"/>
              </a:rPr>
              <a:t>được</a:t>
            </a:r>
            <a:r>
              <a:rPr lang="en-US" dirty="0">
                <a:latin typeface="Barlow" panose="00000500000000000000" pitchFamily="2" charset="0"/>
              </a:rPr>
              <a:t> </a:t>
            </a:r>
            <a:r>
              <a:rPr lang="en-US" dirty="0" err="1">
                <a:latin typeface="Barlow" panose="00000500000000000000" pitchFamily="2" charset="0"/>
              </a:rPr>
              <a:t>chuyển</a:t>
            </a:r>
            <a:r>
              <a:rPr lang="en-US" dirty="0">
                <a:latin typeface="Barlow" panose="00000500000000000000" pitchFamily="2" charset="0"/>
              </a:rPr>
              <a:t> </a:t>
            </a:r>
            <a:r>
              <a:rPr lang="en-US" dirty="0" err="1">
                <a:latin typeface="Barlow" panose="00000500000000000000" pitchFamily="2" charset="0"/>
              </a:rPr>
              <a:t>thành</a:t>
            </a:r>
            <a:r>
              <a:rPr lang="en-US" dirty="0">
                <a:latin typeface="Barlow" panose="00000500000000000000" pitchFamily="2" charset="0"/>
              </a:rPr>
              <a:t> </a:t>
            </a:r>
            <a:r>
              <a:rPr lang="en-US" dirty="0" err="1">
                <a:latin typeface="Barlow" panose="00000500000000000000" pitchFamily="2" charset="0"/>
              </a:rPr>
              <a:t>dấu</a:t>
            </a:r>
            <a:r>
              <a:rPr lang="en-US" dirty="0">
                <a:latin typeface="Barlow" panose="00000500000000000000" pitchFamily="2" charset="0"/>
              </a:rPr>
              <a:t> </a:t>
            </a:r>
            <a:r>
              <a:rPr lang="en-US" dirty="0" err="1">
                <a:latin typeface="Barlow" panose="00000500000000000000" pitchFamily="2" charset="0"/>
              </a:rPr>
              <a:t>chấm</a:t>
            </a:r>
            <a:r>
              <a:rPr lang="en-US" dirty="0">
                <a:latin typeface="Barlow" panose="00000500000000000000" pitchFamily="2" charset="0"/>
              </a:rPr>
              <a:t>)</a:t>
            </a:r>
          </a:p>
          <a:p>
            <a:pPr marL="285750" indent="-285750">
              <a:buFont typeface="Arial" panose="020B0604020202020204" pitchFamily="34" charset="0"/>
              <a:buChar char="•"/>
            </a:pPr>
            <a:r>
              <a:rPr lang="en-US" dirty="0" err="1">
                <a:latin typeface="Barlow" panose="00000500000000000000" pitchFamily="2" charset="0"/>
              </a:rPr>
              <a:t>Loại</a:t>
            </a:r>
            <a:r>
              <a:rPr lang="en-US" dirty="0">
                <a:latin typeface="Barlow" panose="00000500000000000000" pitchFamily="2" charset="0"/>
              </a:rPr>
              <a:t> </a:t>
            </a:r>
            <a:r>
              <a:rPr lang="en-US" dirty="0" err="1">
                <a:latin typeface="Barlow" panose="00000500000000000000" pitchFamily="2" charset="0"/>
              </a:rPr>
              <a:t>bỏ</a:t>
            </a:r>
            <a:r>
              <a:rPr lang="en-US" dirty="0">
                <a:latin typeface="Barlow" panose="00000500000000000000" pitchFamily="2" charset="0"/>
              </a:rPr>
              <a:t> </a:t>
            </a:r>
            <a:r>
              <a:rPr lang="en-US" dirty="0" err="1">
                <a:latin typeface="Barlow" panose="00000500000000000000" pitchFamily="2" charset="0"/>
              </a:rPr>
              <a:t>khoảng</a:t>
            </a:r>
            <a:r>
              <a:rPr lang="en-US" dirty="0">
                <a:latin typeface="Barlow" panose="00000500000000000000" pitchFamily="2" charset="0"/>
              </a:rPr>
              <a:t> </a:t>
            </a:r>
            <a:r>
              <a:rPr lang="en-US" dirty="0" err="1">
                <a:latin typeface="Barlow" panose="00000500000000000000" pitchFamily="2" charset="0"/>
              </a:rPr>
              <a:t>trắng</a:t>
            </a:r>
            <a:r>
              <a:rPr lang="en-US" dirty="0">
                <a:latin typeface="Barlow" panose="00000500000000000000" pitchFamily="2" charset="0"/>
              </a:rPr>
              <a:t> </a:t>
            </a:r>
            <a:r>
              <a:rPr lang="en-US" dirty="0" err="1">
                <a:latin typeface="Barlow" panose="00000500000000000000" pitchFamily="2" charset="0"/>
              </a:rPr>
              <a:t>dư</a:t>
            </a:r>
            <a:r>
              <a:rPr lang="en-US" dirty="0">
                <a:latin typeface="Barlow" panose="00000500000000000000" pitchFamily="2" charset="0"/>
              </a:rPr>
              <a:t> </a:t>
            </a:r>
            <a:r>
              <a:rPr lang="en-US" dirty="0" err="1">
                <a:latin typeface="Barlow" panose="00000500000000000000" pitchFamily="2" charset="0"/>
              </a:rPr>
              <a:t>thừa</a:t>
            </a:r>
            <a:r>
              <a:rPr lang="en-US" dirty="0">
                <a:latin typeface="Barlow" panose="00000500000000000000" pitchFamily="2" charset="0"/>
              </a:rPr>
              <a:t> </a:t>
            </a:r>
            <a:r>
              <a:rPr lang="en-US" dirty="0" err="1">
                <a:latin typeface="Barlow" panose="00000500000000000000" pitchFamily="2" charset="0"/>
              </a:rPr>
              <a:t>và</a:t>
            </a:r>
            <a:r>
              <a:rPr lang="en-US" dirty="0">
                <a:latin typeface="Barlow" panose="00000500000000000000" pitchFamily="2" charset="0"/>
              </a:rPr>
              <a:t> </a:t>
            </a:r>
            <a:r>
              <a:rPr lang="en-US" dirty="0" err="1">
                <a:latin typeface="Barlow" panose="00000500000000000000" pitchFamily="2" charset="0"/>
              </a:rPr>
              <a:t>các</a:t>
            </a:r>
            <a:r>
              <a:rPr lang="en-US" dirty="0">
                <a:latin typeface="Barlow" panose="00000500000000000000" pitchFamily="2" charset="0"/>
              </a:rPr>
              <a:t> </a:t>
            </a:r>
            <a:r>
              <a:rPr lang="en-US" dirty="0" err="1">
                <a:latin typeface="Barlow" panose="00000500000000000000" pitchFamily="2" charset="0"/>
              </a:rPr>
              <a:t>kí</a:t>
            </a:r>
            <a:r>
              <a:rPr lang="en-US" dirty="0">
                <a:latin typeface="Barlow" panose="00000500000000000000" pitchFamily="2" charset="0"/>
              </a:rPr>
              <a:t> </a:t>
            </a:r>
            <a:r>
              <a:rPr lang="en-US" dirty="0" err="1">
                <a:latin typeface="Barlow" panose="00000500000000000000" pitchFamily="2" charset="0"/>
              </a:rPr>
              <a:t>tự</a:t>
            </a:r>
            <a:r>
              <a:rPr lang="en-US" dirty="0">
                <a:latin typeface="Barlow" panose="00000500000000000000" pitchFamily="2" charset="0"/>
              </a:rPr>
              <a:t> </a:t>
            </a:r>
            <a:r>
              <a:rPr lang="en-US" dirty="0" err="1">
                <a:latin typeface="Barlow" panose="00000500000000000000" pitchFamily="2" charset="0"/>
              </a:rPr>
              <a:t>đặc</a:t>
            </a:r>
            <a:r>
              <a:rPr lang="en-US" dirty="0">
                <a:latin typeface="Barlow" panose="00000500000000000000" pitchFamily="2" charset="0"/>
              </a:rPr>
              <a:t> </a:t>
            </a:r>
            <a:r>
              <a:rPr lang="en-US" dirty="0" err="1">
                <a:latin typeface="Barlow" panose="00000500000000000000" pitchFamily="2" charset="0"/>
              </a:rPr>
              <a:t>biệt</a:t>
            </a:r>
            <a:endParaRPr lang="en-US" dirty="0">
              <a:latin typeface="Barlow" panose="00000500000000000000" pitchFamily="2" charset="0"/>
            </a:endParaRPr>
          </a:p>
          <a:p>
            <a:pPr marL="285750" indent="-285750">
              <a:buFont typeface="Arial" panose="020B0604020202020204" pitchFamily="34" charset="0"/>
              <a:buChar char="•"/>
            </a:pPr>
            <a:r>
              <a:rPr lang="en-US" dirty="0" err="1">
                <a:latin typeface="Barlow" panose="00000500000000000000" pitchFamily="2" charset="0"/>
              </a:rPr>
              <a:t>Loại</a:t>
            </a:r>
            <a:r>
              <a:rPr lang="en-US" dirty="0">
                <a:latin typeface="Barlow" panose="00000500000000000000" pitchFamily="2" charset="0"/>
              </a:rPr>
              <a:t> </a:t>
            </a:r>
            <a:r>
              <a:rPr lang="en-US" dirty="0" err="1">
                <a:latin typeface="Barlow" panose="00000500000000000000" pitchFamily="2" charset="0"/>
              </a:rPr>
              <a:t>bỏ</a:t>
            </a:r>
            <a:r>
              <a:rPr lang="en-US" dirty="0">
                <a:latin typeface="Barlow" panose="00000500000000000000" pitchFamily="2" charset="0"/>
              </a:rPr>
              <a:t> </a:t>
            </a:r>
            <a:r>
              <a:rPr lang="en-US" dirty="0" err="1">
                <a:latin typeface="Barlow" panose="00000500000000000000" pitchFamily="2" charset="0"/>
              </a:rPr>
              <a:t>thông</a:t>
            </a:r>
            <a:r>
              <a:rPr lang="en-US" dirty="0">
                <a:latin typeface="Barlow" panose="00000500000000000000" pitchFamily="2" charset="0"/>
              </a:rPr>
              <a:t> tin </a:t>
            </a:r>
            <a:r>
              <a:rPr lang="en-US" dirty="0" err="1">
                <a:latin typeface="Barlow" panose="00000500000000000000" pitchFamily="2" charset="0"/>
              </a:rPr>
              <a:t>bổ</a:t>
            </a:r>
            <a:r>
              <a:rPr lang="en-US" dirty="0">
                <a:latin typeface="Barlow" panose="00000500000000000000" pitchFamily="2" charset="0"/>
              </a:rPr>
              <a:t> sung </a:t>
            </a:r>
            <a:r>
              <a:rPr lang="en-US" dirty="0" err="1">
                <a:latin typeface="Barlow" panose="00000500000000000000" pitchFamily="2" charset="0"/>
              </a:rPr>
              <a:t>trong</a:t>
            </a:r>
            <a:r>
              <a:rPr lang="en-US" dirty="0">
                <a:latin typeface="Barlow" panose="00000500000000000000" pitchFamily="2" charset="0"/>
              </a:rPr>
              <a:t> </a:t>
            </a:r>
            <a:r>
              <a:rPr lang="en-US" dirty="0" err="1">
                <a:latin typeface="Barlow" panose="00000500000000000000" pitchFamily="2" charset="0"/>
              </a:rPr>
              <a:t>ngoặc</a:t>
            </a:r>
            <a:r>
              <a:rPr lang="en-US" dirty="0">
                <a:latin typeface="Barlow" panose="00000500000000000000" pitchFamily="2" charset="0"/>
              </a:rPr>
              <a:t> </a:t>
            </a:r>
            <a:r>
              <a:rPr lang="en-US" dirty="0" err="1">
                <a:latin typeface="Barlow" panose="00000500000000000000" pitchFamily="2" charset="0"/>
              </a:rPr>
              <a:t>đơn</a:t>
            </a:r>
            <a:endParaRPr lang="en-US" dirty="0">
              <a:latin typeface="Barlow" panose="00000500000000000000" pitchFamily="2" charset="0"/>
            </a:endParaRPr>
          </a:p>
        </p:txBody>
      </p:sp>
      <p:sp>
        <p:nvSpPr>
          <p:cNvPr id="3" name="Google Shape;346;p39">
            <a:extLst>
              <a:ext uri="{FF2B5EF4-FFF2-40B4-BE49-F238E27FC236}">
                <a16:creationId xmlns:a16="http://schemas.microsoft.com/office/drawing/2014/main" id="{4513691C-0A0F-A46B-21FB-08D9F2D92D5D}"/>
              </a:ext>
            </a:extLst>
          </p:cNvPr>
          <p:cNvSpPr txBox="1">
            <a:spLocks/>
          </p:cNvSpPr>
          <p:nvPr/>
        </p:nvSpPr>
        <p:spPr>
          <a:xfrm>
            <a:off x="2062363" y="3558733"/>
            <a:ext cx="5214245" cy="17584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Golos Text"/>
              <a:buNone/>
              <a:defRPr sz="1400" b="0" i="0" u="none" strike="noStrike" cap="none">
                <a:solidFill>
                  <a:schemeClr val="dk1"/>
                </a:solidFill>
                <a:latin typeface="Golos Text"/>
                <a:ea typeface="Golos Text"/>
                <a:cs typeface="Golos Text"/>
                <a:sym typeface="Golos Text"/>
              </a:defRPr>
            </a:lvl1pPr>
            <a:lvl2pPr marL="914400" marR="0" lvl="1" indent="-317500" algn="ctr" rtl="0">
              <a:lnSpc>
                <a:spcPct val="100000"/>
              </a:lnSpc>
              <a:spcBef>
                <a:spcPts val="0"/>
              </a:spcBef>
              <a:spcAft>
                <a:spcPts val="0"/>
              </a:spcAft>
              <a:buClr>
                <a:schemeClr val="dk1"/>
              </a:buClr>
              <a:buSzPts val="1400"/>
              <a:buFont typeface="Golos Text"/>
              <a:buNone/>
              <a:defRPr sz="1400" b="0" i="0" u="none" strike="noStrike" cap="none">
                <a:solidFill>
                  <a:schemeClr val="dk1"/>
                </a:solidFill>
                <a:latin typeface="Golos Text"/>
                <a:ea typeface="Golos Text"/>
                <a:cs typeface="Golos Text"/>
                <a:sym typeface="Golos Text"/>
              </a:defRPr>
            </a:lvl2pPr>
            <a:lvl3pPr marL="1371600" marR="0" lvl="2" indent="-317500" algn="ctr" rtl="0">
              <a:lnSpc>
                <a:spcPct val="100000"/>
              </a:lnSpc>
              <a:spcBef>
                <a:spcPts val="0"/>
              </a:spcBef>
              <a:spcAft>
                <a:spcPts val="0"/>
              </a:spcAft>
              <a:buClr>
                <a:schemeClr val="dk1"/>
              </a:buClr>
              <a:buSzPts val="1400"/>
              <a:buFont typeface="Golos Text"/>
              <a:buNone/>
              <a:defRPr sz="1400" b="0" i="0" u="none" strike="noStrike" cap="none">
                <a:solidFill>
                  <a:schemeClr val="dk1"/>
                </a:solidFill>
                <a:latin typeface="Golos Text"/>
                <a:ea typeface="Golos Text"/>
                <a:cs typeface="Golos Text"/>
                <a:sym typeface="Golos Text"/>
              </a:defRPr>
            </a:lvl3pPr>
            <a:lvl4pPr marL="1828800" marR="0" lvl="3" indent="-317500" algn="ctr" rtl="0">
              <a:lnSpc>
                <a:spcPct val="100000"/>
              </a:lnSpc>
              <a:spcBef>
                <a:spcPts val="0"/>
              </a:spcBef>
              <a:spcAft>
                <a:spcPts val="0"/>
              </a:spcAft>
              <a:buClr>
                <a:schemeClr val="dk1"/>
              </a:buClr>
              <a:buSzPts val="1400"/>
              <a:buFont typeface="Golos Text"/>
              <a:buNone/>
              <a:defRPr sz="1400" b="0" i="0" u="none" strike="noStrike" cap="none">
                <a:solidFill>
                  <a:schemeClr val="dk1"/>
                </a:solidFill>
                <a:latin typeface="Golos Text"/>
                <a:ea typeface="Golos Text"/>
                <a:cs typeface="Golos Text"/>
                <a:sym typeface="Golos Text"/>
              </a:defRPr>
            </a:lvl4pPr>
            <a:lvl5pPr marL="2286000" marR="0" lvl="4" indent="-317500" algn="ctr" rtl="0">
              <a:lnSpc>
                <a:spcPct val="100000"/>
              </a:lnSpc>
              <a:spcBef>
                <a:spcPts val="0"/>
              </a:spcBef>
              <a:spcAft>
                <a:spcPts val="0"/>
              </a:spcAft>
              <a:buClr>
                <a:schemeClr val="dk1"/>
              </a:buClr>
              <a:buSzPts val="1400"/>
              <a:buFont typeface="Golos Text"/>
              <a:buNone/>
              <a:defRPr sz="1400" b="0" i="0" u="none" strike="noStrike" cap="none">
                <a:solidFill>
                  <a:schemeClr val="dk1"/>
                </a:solidFill>
                <a:latin typeface="Golos Text"/>
                <a:ea typeface="Golos Text"/>
                <a:cs typeface="Golos Text"/>
                <a:sym typeface="Golos Text"/>
              </a:defRPr>
            </a:lvl5pPr>
            <a:lvl6pPr marL="2743200" marR="0" lvl="5" indent="-317500" algn="ctr" rtl="0">
              <a:lnSpc>
                <a:spcPct val="100000"/>
              </a:lnSpc>
              <a:spcBef>
                <a:spcPts val="0"/>
              </a:spcBef>
              <a:spcAft>
                <a:spcPts val="0"/>
              </a:spcAft>
              <a:buClr>
                <a:schemeClr val="dk1"/>
              </a:buClr>
              <a:buSzPts val="1400"/>
              <a:buFont typeface="Golos Text"/>
              <a:buNone/>
              <a:defRPr sz="1400" b="0" i="0" u="none" strike="noStrike" cap="none">
                <a:solidFill>
                  <a:schemeClr val="dk1"/>
                </a:solidFill>
                <a:latin typeface="Golos Text"/>
                <a:ea typeface="Golos Text"/>
                <a:cs typeface="Golos Text"/>
                <a:sym typeface="Golos Text"/>
              </a:defRPr>
            </a:lvl6pPr>
            <a:lvl7pPr marL="3200400" marR="0" lvl="6" indent="-317500" algn="ctr" rtl="0">
              <a:lnSpc>
                <a:spcPct val="100000"/>
              </a:lnSpc>
              <a:spcBef>
                <a:spcPts val="0"/>
              </a:spcBef>
              <a:spcAft>
                <a:spcPts val="0"/>
              </a:spcAft>
              <a:buClr>
                <a:schemeClr val="dk1"/>
              </a:buClr>
              <a:buSzPts val="1400"/>
              <a:buFont typeface="Golos Text"/>
              <a:buNone/>
              <a:defRPr sz="1400" b="0" i="0" u="none" strike="noStrike" cap="none">
                <a:solidFill>
                  <a:schemeClr val="dk1"/>
                </a:solidFill>
                <a:latin typeface="Golos Text"/>
                <a:ea typeface="Golos Text"/>
                <a:cs typeface="Golos Text"/>
                <a:sym typeface="Golos Text"/>
              </a:defRPr>
            </a:lvl7pPr>
            <a:lvl8pPr marL="3657600" marR="0" lvl="7" indent="-317500" algn="ctr" rtl="0">
              <a:lnSpc>
                <a:spcPct val="100000"/>
              </a:lnSpc>
              <a:spcBef>
                <a:spcPts val="0"/>
              </a:spcBef>
              <a:spcAft>
                <a:spcPts val="0"/>
              </a:spcAft>
              <a:buClr>
                <a:schemeClr val="dk1"/>
              </a:buClr>
              <a:buSzPts val="1400"/>
              <a:buFont typeface="Golos Text"/>
              <a:buNone/>
              <a:defRPr sz="1400" b="0" i="0" u="none" strike="noStrike" cap="none">
                <a:solidFill>
                  <a:schemeClr val="dk1"/>
                </a:solidFill>
                <a:latin typeface="Golos Text"/>
                <a:ea typeface="Golos Text"/>
                <a:cs typeface="Golos Text"/>
                <a:sym typeface="Golos Text"/>
              </a:defRPr>
            </a:lvl8pPr>
            <a:lvl9pPr marL="4114800" marR="0" lvl="8" indent="-317500" algn="ctr" rtl="0">
              <a:lnSpc>
                <a:spcPct val="100000"/>
              </a:lnSpc>
              <a:spcBef>
                <a:spcPts val="0"/>
              </a:spcBef>
              <a:spcAft>
                <a:spcPts val="0"/>
              </a:spcAft>
              <a:buClr>
                <a:schemeClr val="dk1"/>
              </a:buClr>
              <a:buSzPts val="1400"/>
              <a:buFont typeface="Golos Text"/>
              <a:buNone/>
              <a:defRPr sz="1400" b="0" i="0" u="none" strike="noStrike" cap="none">
                <a:solidFill>
                  <a:schemeClr val="dk1"/>
                </a:solidFill>
                <a:latin typeface="Golos Text"/>
                <a:ea typeface="Golos Text"/>
                <a:cs typeface="Golos Text"/>
                <a:sym typeface="Golos Text"/>
              </a:defRPr>
            </a:lvl9pPr>
          </a:lstStyle>
          <a:p>
            <a:pPr marL="0" indent="0"/>
            <a:r>
              <a:rPr lang="en-US" dirty="0">
                <a:latin typeface="Barlow" panose="00000500000000000000" pitchFamily="2" charset="0"/>
              </a:rPr>
              <a:t>Sau </a:t>
            </a:r>
            <a:r>
              <a:rPr lang="en-US" dirty="0" err="1">
                <a:latin typeface="Barlow" panose="00000500000000000000" pitchFamily="2" charset="0"/>
              </a:rPr>
              <a:t>quá</a:t>
            </a:r>
            <a:r>
              <a:rPr lang="en-US" dirty="0">
                <a:latin typeface="Barlow" panose="00000500000000000000" pitchFamily="2" charset="0"/>
              </a:rPr>
              <a:t> </a:t>
            </a:r>
            <a:r>
              <a:rPr lang="en-US" dirty="0" err="1">
                <a:latin typeface="Barlow" panose="00000500000000000000" pitchFamily="2" charset="0"/>
              </a:rPr>
              <a:t>trình</a:t>
            </a:r>
            <a:r>
              <a:rPr lang="en-US" dirty="0">
                <a:latin typeface="Barlow" panose="00000500000000000000" pitchFamily="2" charset="0"/>
              </a:rPr>
              <a:t> </a:t>
            </a:r>
            <a:r>
              <a:rPr lang="en-US" dirty="0" err="1">
                <a:latin typeface="Barlow" panose="00000500000000000000" pitchFamily="2" charset="0"/>
              </a:rPr>
              <a:t>này</a:t>
            </a:r>
            <a:r>
              <a:rPr lang="en-US" dirty="0">
                <a:latin typeface="Barlow" panose="00000500000000000000" pitchFamily="2" charset="0"/>
              </a:rPr>
              <a:t>, ta </a:t>
            </a:r>
            <a:r>
              <a:rPr lang="en-US" dirty="0" err="1">
                <a:latin typeface="Barlow" panose="00000500000000000000" pitchFamily="2" charset="0"/>
              </a:rPr>
              <a:t>chỉ</a:t>
            </a:r>
            <a:r>
              <a:rPr lang="en-US" dirty="0">
                <a:latin typeface="Barlow" panose="00000500000000000000" pitchFamily="2" charset="0"/>
              </a:rPr>
              <a:t> </a:t>
            </a:r>
            <a:r>
              <a:rPr lang="en-US" dirty="0" err="1">
                <a:latin typeface="Barlow" panose="00000500000000000000" pitchFamily="2" charset="0"/>
              </a:rPr>
              <a:t>giữ</a:t>
            </a:r>
            <a:r>
              <a:rPr lang="en-US" dirty="0">
                <a:latin typeface="Barlow" panose="00000500000000000000" pitchFamily="2" charset="0"/>
              </a:rPr>
              <a:t> </a:t>
            </a:r>
            <a:r>
              <a:rPr lang="en-US" dirty="0" err="1">
                <a:latin typeface="Barlow" panose="00000500000000000000" pitchFamily="2" charset="0"/>
              </a:rPr>
              <a:t>lại</a:t>
            </a:r>
            <a:r>
              <a:rPr lang="en-US" dirty="0">
                <a:latin typeface="Barlow" panose="00000500000000000000" pitchFamily="2" charset="0"/>
              </a:rPr>
              <a:t> </a:t>
            </a:r>
            <a:r>
              <a:rPr lang="en-US" dirty="0" err="1">
                <a:latin typeface="Barlow" panose="00000500000000000000" pitchFamily="2" charset="0"/>
              </a:rPr>
              <a:t>cột</a:t>
            </a:r>
            <a:r>
              <a:rPr lang="en-US" dirty="0">
                <a:latin typeface="Barlow" panose="00000500000000000000" pitchFamily="2" charset="0"/>
              </a:rPr>
              <a:t> text </a:t>
            </a:r>
            <a:r>
              <a:rPr lang="en-US" dirty="0" err="1">
                <a:latin typeface="Barlow" panose="00000500000000000000" pitchFamily="2" charset="0"/>
              </a:rPr>
              <a:t>và</a:t>
            </a:r>
            <a:r>
              <a:rPr lang="en-US" dirty="0">
                <a:latin typeface="Barlow" panose="00000500000000000000" pitchFamily="2" charset="0"/>
              </a:rPr>
              <a:t> summary. </a:t>
            </a:r>
            <a:r>
              <a:rPr lang="en-US" dirty="0" err="1">
                <a:latin typeface="Barlow" panose="00000500000000000000" pitchFamily="2" charset="0"/>
              </a:rPr>
              <a:t>Kích</a:t>
            </a:r>
            <a:r>
              <a:rPr lang="en-US" dirty="0">
                <a:latin typeface="Barlow" panose="00000500000000000000" pitchFamily="2" charset="0"/>
              </a:rPr>
              <a:t> </a:t>
            </a:r>
            <a:r>
              <a:rPr lang="en-US" dirty="0" err="1">
                <a:latin typeface="Barlow" panose="00000500000000000000" pitchFamily="2" charset="0"/>
              </a:rPr>
              <a:t>thước</a:t>
            </a:r>
            <a:r>
              <a:rPr lang="en-US" dirty="0">
                <a:latin typeface="Barlow" panose="00000500000000000000" pitchFamily="2" charset="0"/>
              </a:rPr>
              <a:t> </a:t>
            </a:r>
            <a:r>
              <a:rPr lang="en-US" dirty="0" err="1">
                <a:latin typeface="Barlow" panose="00000500000000000000" pitchFamily="2" charset="0"/>
              </a:rPr>
              <a:t>của</a:t>
            </a:r>
            <a:r>
              <a:rPr lang="en-US" dirty="0">
                <a:latin typeface="Barlow" panose="00000500000000000000" pitchFamily="2" charset="0"/>
              </a:rPr>
              <a:t> </a:t>
            </a:r>
            <a:r>
              <a:rPr lang="en-US" dirty="0" err="1">
                <a:latin typeface="Barlow" panose="00000500000000000000" pitchFamily="2" charset="0"/>
              </a:rPr>
              <a:t>tập</a:t>
            </a:r>
            <a:r>
              <a:rPr lang="en-US" dirty="0">
                <a:latin typeface="Barlow" panose="00000500000000000000" pitchFamily="2" charset="0"/>
              </a:rPr>
              <a:t> </a:t>
            </a:r>
            <a:r>
              <a:rPr lang="en-US" dirty="0" err="1">
                <a:latin typeface="Barlow" panose="00000500000000000000" pitchFamily="2" charset="0"/>
              </a:rPr>
              <a:t>dữ</a:t>
            </a:r>
            <a:r>
              <a:rPr lang="en-US" dirty="0">
                <a:latin typeface="Barlow" panose="00000500000000000000" pitchFamily="2" charset="0"/>
              </a:rPr>
              <a:t> </a:t>
            </a:r>
            <a:r>
              <a:rPr lang="en-US" dirty="0" err="1">
                <a:latin typeface="Barlow" panose="00000500000000000000" pitchFamily="2" charset="0"/>
              </a:rPr>
              <a:t>liệu</a:t>
            </a:r>
            <a:r>
              <a:rPr lang="en-US" dirty="0">
                <a:latin typeface="Barlow" panose="00000500000000000000" pitchFamily="2" charset="0"/>
              </a:rPr>
              <a:t> </a:t>
            </a:r>
            <a:r>
              <a:rPr lang="en-US" dirty="0" err="1">
                <a:latin typeface="Barlow" panose="00000500000000000000" pitchFamily="2" charset="0"/>
              </a:rPr>
              <a:t>sau</a:t>
            </a:r>
            <a:r>
              <a:rPr lang="en-US" dirty="0">
                <a:latin typeface="Barlow" panose="00000500000000000000" pitchFamily="2" charset="0"/>
              </a:rPr>
              <a:t> </a:t>
            </a:r>
            <a:r>
              <a:rPr lang="en-US" dirty="0" err="1">
                <a:latin typeface="Barlow" panose="00000500000000000000" pitchFamily="2" charset="0"/>
              </a:rPr>
              <a:t>quá</a:t>
            </a:r>
            <a:r>
              <a:rPr lang="en-US" dirty="0">
                <a:latin typeface="Barlow" panose="00000500000000000000" pitchFamily="2" charset="0"/>
              </a:rPr>
              <a:t> </a:t>
            </a:r>
            <a:r>
              <a:rPr lang="en-US" dirty="0" err="1">
                <a:latin typeface="Barlow" panose="00000500000000000000" pitchFamily="2" charset="0"/>
              </a:rPr>
              <a:t>trình</a:t>
            </a:r>
            <a:r>
              <a:rPr lang="en-US" dirty="0">
                <a:latin typeface="Barlow" panose="00000500000000000000" pitchFamily="2" charset="0"/>
              </a:rPr>
              <a:t> </a:t>
            </a:r>
            <a:r>
              <a:rPr lang="en-US" dirty="0" err="1">
                <a:latin typeface="Barlow" panose="00000500000000000000" pitchFamily="2" charset="0"/>
              </a:rPr>
              <a:t>tiền</a:t>
            </a:r>
            <a:r>
              <a:rPr lang="en-US" dirty="0">
                <a:latin typeface="Barlow" panose="00000500000000000000" pitchFamily="2" charset="0"/>
              </a:rPr>
              <a:t> </a:t>
            </a:r>
            <a:r>
              <a:rPr lang="en-US" dirty="0" err="1">
                <a:latin typeface="Barlow" panose="00000500000000000000" pitchFamily="2" charset="0"/>
              </a:rPr>
              <a:t>xử</a:t>
            </a:r>
            <a:r>
              <a:rPr lang="en-US" dirty="0">
                <a:latin typeface="Barlow" panose="00000500000000000000" pitchFamily="2" charset="0"/>
              </a:rPr>
              <a:t> </a:t>
            </a:r>
            <a:r>
              <a:rPr lang="en-US" dirty="0" err="1">
                <a:latin typeface="Barlow" panose="00000500000000000000" pitchFamily="2" charset="0"/>
              </a:rPr>
              <a:t>lí</a:t>
            </a:r>
            <a:r>
              <a:rPr lang="en-US" dirty="0">
                <a:latin typeface="Barlow" panose="00000500000000000000" pitchFamily="2" charset="0"/>
              </a:rPr>
              <a:t> </a:t>
            </a:r>
            <a:r>
              <a:rPr lang="en-US" dirty="0" err="1">
                <a:latin typeface="Barlow" panose="00000500000000000000" pitchFamily="2" charset="0"/>
              </a:rPr>
              <a:t>sẽ</a:t>
            </a:r>
            <a:r>
              <a:rPr lang="en-US" dirty="0">
                <a:latin typeface="Barlow" panose="00000500000000000000" pitchFamily="2" charset="0"/>
              </a:rPr>
              <a:t> </a:t>
            </a:r>
            <a:r>
              <a:rPr lang="en-US" dirty="0" err="1">
                <a:latin typeface="Barlow" panose="00000500000000000000" pitchFamily="2" charset="0"/>
              </a:rPr>
              <a:t>là</a:t>
            </a:r>
            <a:r>
              <a:rPr lang="en-US" dirty="0">
                <a:latin typeface="Barlow" panose="00000500000000000000" pitchFamily="2" charset="0"/>
              </a:rPr>
              <a:t> 20792 * 2</a:t>
            </a:r>
          </a:p>
        </p:txBody>
      </p:sp>
      <p:cxnSp>
        <p:nvCxnSpPr>
          <p:cNvPr id="6" name="Straight Arrow Connector 5">
            <a:extLst>
              <a:ext uri="{FF2B5EF4-FFF2-40B4-BE49-F238E27FC236}">
                <a16:creationId xmlns:a16="http://schemas.microsoft.com/office/drawing/2014/main" id="{D73CDFB0-CF4F-8FF9-01FD-C082E924E9A4}"/>
              </a:ext>
            </a:extLst>
          </p:cNvPr>
          <p:cNvCxnSpPr/>
          <p:nvPr/>
        </p:nvCxnSpPr>
        <p:spPr>
          <a:xfrm>
            <a:off x="1219200" y="4023360"/>
            <a:ext cx="59740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57542647"/>
      </p:ext>
    </p:extLst>
  </p:cSld>
  <p:clrMapOvr>
    <a:masterClrMapping/>
  </p:clrMapOvr>
</p:sld>
</file>

<file path=ppt/theme/theme1.xml><?xml version="1.0" encoding="utf-8"?>
<a:theme xmlns:a="http://schemas.openxmlformats.org/drawingml/2006/main" name="Advanced Algebra - Math - 12th Grade by Slidesgo">
  <a:themeElements>
    <a:clrScheme name="Simple Light">
      <a:dk1>
        <a:srgbClr val="000000"/>
      </a:dk1>
      <a:lt1>
        <a:srgbClr val="1C26D9"/>
      </a:lt1>
      <a:dk2>
        <a:srgbClr val="EFEFEF"/>
      </a:dk2>
      <a:lt2>
        <a:srgbClr val="D9D9D9"/>
      </a:lt2>
      <a:accent1>
        <a:srgbClr val="B7B7B7"/>
      </a:accent1>
      <a:accent2>
        <a:srgbClr val="FFFFFF"/>
      </a:accent2>
      <a:accent3>
        <a:srgbClr val="FFFFFF"/>
      </a:accent3>
      <a:accent4>
        <a:srgbClr val="FFFFFF"/>
      </a:accent4>
      <a:accent5>
        <a:srgbClr val="FFFFFF"/>
      </a:accent5>
      <a:accent6>
        <a:srgbClr val="FFFFFF"/>
      </a:accent6>
      <a:hlink>
        <a:srgbClr val="1C26D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611</TotalTime>
  <Words>1914</Words>
  <Application>Microsoft Office PowerPoint</Application>
  <PresentationFormat>On-screen Show (16:9)</PresentationFormat>
  <Paragraphs>180</Paragraphs>
  <Slides>20</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Epilogue Black</vt:lpstr>
      <vt:lpstr>Barlow</vt:lpstr>
      <vt:lpstr>Cambria Math</vt:lpstr>
      <vt:lpstr>Söhne</vt:lpstr>
      <vt:lpstr>Epilogue</vt:lpstr>
      <vt:lpstr>Calibri</vt:lpstr>
      <vt:lpstr>Golos Text</vt:lpstr>
      <vt:lpstr>Arial</vt:lpstr>
      <vt:lpstr>Advanced Algebra - Math - 12th Grade by Slidesgo</vt:lpstr>
      <vt:lpstr>Abstractive Text Summarization on Vietnamese news</vt:lpstr>
      <vt:lpstr>Chapter 1</vt:lpstr>
      <vt:lpstr>Introduction</vt:lpstr>
      <vt:lpstr>Introduction</vt:lpstr>
      <vt:lpstr>Dataset</vt:lpstr>
      <vt:lpstr>Dataset</vt:lpstr>
      <vt:lpstr>Dataset</vt:lpstr>
      <vt:lpstr>Dataset</vt:lpstr>
      <vt:lpstr>Dataset</vt:lpstr>
      <vt:lpstr>EDA (Exploratory Data Analyst)</vt:lpstr>
      <vt:lpstr>EDA</vt:lpstr>
      <vt:lpstr>Model</vt:lpstr>
      <vt:lpstr>Model</vt:lpstr>
      <vt:lpstr>Result and Evaluation</vt:lpstr>
      <vt:lpstr>Result and Evaluation</vt:lpstr>
      <vt:lpstr>Result and Evaluation</vt:lpstr>
      <vt:lpstr>Result and Evaluation</vt:lpstr>
      <vt:lpstr>Conclusion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Abstractive Text Summarization on Vietnamese news</dc:title>
  <cp:lastModifiedBy>Ngô Thị Hiền Minh</cp:lastModifiedBy>
  <cp:revision>3</cp:revision>
  <dcterms:modified xsi:type="dcterms:W3CDTF">2024-05-14T14:36:38Z</dcterms:modified>
</cp:coreProperties>
</file>