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1309350" cx="20104100"/>
  <p:notesSz cx="20104100" cy="1130935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sdo/oy+EREpyhVmm0TvGJuHc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ee17ffbf0_0_0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13ee17ffbf0_0_0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e17ffbf0_0_82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3ee17ffbf0_0_82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e17ffbf0_0_30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13ee17ffbf0_0_30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e17ffbf0_0_35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13ee17ffbf0_0_35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e17ffbf0_0_47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13ee17ffbf0_0_47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e17ffbf0_0_52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13ee17ffbf0_0_52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e17ffbf0_0_60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13ee17ffbf0_0_60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e17ffbf0_0_65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3ee17ffbf0_0_65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e17ffbf0_0_71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3ee17ffbf0_0_71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ee17ffbf0_0_77:notes"/>
          <p:cNvSpPr txBox="1"/>
          <p:nvPr>
            <p:ph idx="1" type="body"/>
          </p:nvPr>
        </p:nvSpPr>
        <p:spPr>
          <a:xfrm>
            <a:off x="2010410" y="5371941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3ee17ffbf0_0_77:notes"/>
          <p:cNvSpPr/>
          <p:nvPr>
            <p:ph idx="2" type="sldImg"/>
          </p:nvPr>
        </p:nvSpPr>
        <p:spPr>
          <a:xfrm>
            <a:off x="3351813" y="848201"/>
            <a:ext cx="134028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5" name="Google Shape;15;g13ee17ffbf0_0_199"/>
          <p:cNvSpPr/>
          <p:nvPr/>
        </p:nvSpPr>
        <p:spPr>
          <a:xfrm flipH="1">
            <a:off x="4299756" y="869989"/>
            <a:ext cx="11517293" cy="841707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g13ee17ffbf0_0_199"/>
          <p:cNvSpPr txBox="1"/>
          <p:nvPr>
            <p:ph type="ctrTitle"/>
          </p:nvPr>
        </p:nvSpPr>
        <p:spPr>
          <a:xfrm>
            <a:off x="2487882" y="2623769"/>
            <a:ext cx="9408900" cy="53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75350" lIns="150750" spcFirstLastPara="1" rIns="150750" wrap="square" tIns="75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Century Gothic"/>
              <a:buNone/>
              <a:defRPr sz="7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13ee17ffbf0_0_199"/>
          <p:cNvSpPr txBox="1"/>
          <p:nvPr>
            <p:ph idx="1" type="subTitle"/>
          </p:nvPr>
        </p:nvSpPr>
        <p:spPr>
          <a:xfrm>
            <a:off x="2513013" y="8127653"/>
            <a:ext cx="94089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>
            <a:lvl1pPr lv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cap="none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9pPr>
          </a:lstStyle>
          <a:p/>
        </p:txBody>
      </p:sp>
      <p:sp>
        <p:nvSpPr>
          <p:cNvPr id="18" name="Google Shape;18;g13ee17ffbf0_0_199"/>
          <p:cNvSpPr txBox="1"/>
          <p:nvPr>
            <p:ph idx="10" type="dt"/>
          </p:nvPr>
        </p:nvSpPr>
        <p:spPr>
          <a:xfrm>
            <a:off x="1382157" y="10482092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3ee17ffbf0_0_199"/>
          <p:cNvSpPr txBox="1"/>
          <p:nvPr>
            <p:ph idx="11" type="ftr"/>
          </p:nvPr>
        </p:nvSpPr>
        <p:spPr>
          <a:xfrm>
            <a:off x="6659483" y="10482092"/>
            <a:ext cx="6785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13ee17ffbf0_0_199"/>
          <p:cNvSpPr txBox="1"/>
          <p:nvPr>
            <p:ph idx="12" type="sldNum"/>
          </p:nvPr>
        </p:nvSpPr>
        <p:spPr>
          <a:xfrm>
            <a:off x="14198521" y="10482092"/>
            <a:ext cx="4523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indent="0" lvl="0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2" name="Google Shape;22;g13ee17ffbf0_0_206"/>
          <p:cNvSpPr/>
          <p:nvPr/>
        </p:nvSpPr>
        <p:spPr>
          <a:xfrm flipH="1">
            <a:off x="-3146" y="519641"/>
            <a:ext cx="4985546" cy="2368479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g13ee17ffbf0_0_206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3ee17ffbf0_0_206"/>
          <p:cNvSpPr txBox="1"/>
          <p:nvPr>
            <p:ph idx="1" type="body"/>
          </p:nvPr>
        </p:nvSpPr>
        <p:spPr>
          <a:xfrm>
            <a:off x="1382157" y="3317409"/>
            <a:ext cx="17339700" cy="6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5" name="Google Shape;25;g13ee17ffbf0_0_206"/>
          <p:cNvSpPr txBox="1"/>
          <p:nvPr>
            <p:ph idx="10" type="dt"/>
          </p:nvPr>
        </p:nvSpPr>
        <p:spPr>
          <a:xfrm>
            <a:off x="1382157" y="10482092"/>
            <a:ext cx="45234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3ee17ffbf0_0_206"/>
          <p:cNvSpPr txBox="1"/>
          <p:nvPr>
            <p:ph idx="11" type="ftr"/>
          </p:nvPr>
        </p:nvSpPr>
        <p:spPr>
          <a:xfrm>
            <a:off x="6659483" y="10482092"/>
            <a:ext cx="6785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3ee17ffbf0_0_206"/>
          <p:cNvSpPr txBox="1"/>
          <p:nvPr>
            <p:ph idx="12" type="sldNum"/>
          </p:nvPr>
        </p:nvSpPr>
        <p:spPr>
          <a:xfrm>
            <a:off x="14198521" y="10482092"/>
            <a:ext cx="4523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spAutoFit/>
          </a:bodyPr>
          <a:lstStyle>
            <a:lvl1pPr indent="0" lvl="0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/>
          <p:nvPr/>
        </p:nvSpPr>
        <p:spPr>
          <a:xfrm>
            <a:off x="0" y="10567217"/>
            <a:ext cx="20101586" cy="7413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2284328" y="10765745"/>
            <a:ext cx="359360" cy="359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/>
          <p:nvPr/>
        </p:nvSpPr>
        <p:spPr>
          <a:xfrm>
            <a:off x="2741696" y="10856213"/>
            <a:ext cx="1407287" cy="1909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3"/>
          <p:cNvSpPr/>
          <p:nvPr/>
        </p:nvSpPr>
        <p:spPr>
          <a:xfrm>
            <a:off x="7154546" y="6048821"/>
            <a:ext cx="5795006" cy="753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3"/>
          <p:cNvSpPr txBox="1"/>
          <p:nvPr>
            <p:ph type="ctrTitle"/>
          </p:nvPr>
        </p:nvSpPr>
        <p:spPr>
          <a:xfrm>
            <a:off x="2764164" y="3187201"/>
            <a:ext cx="14575770" cy="2538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250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16294552" y="10822305"/>
            <a:ext cx="1468119" cy="2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9909188" y="10826185"/>
            <a:ext cx="28575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4359366" y="4039113"/>
            <a:ext cx="11385367" cy="2538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250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1229492" y="4168952"/>
            <a:ext cx="17645114" cy="31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16294552" y="10822305"/>
            <a:ext cx="1468119" cy="2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9909188" y="10826185"/>
            <a:ext cx="28575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359366" y="4039113"/>
            <a:ext cx="11385367" cy="2538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250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1" type="ftr"/>
          </p:nvPr>
        </p:nvSpPr>
        <p:spPr>
          <a:xfrm>
            <a:off x="16294552" y="10822305"/>
            <a:ext cx="1468119" cy="2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9909188" y="10826185"/>
            <a:ext cx="28575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359366" y="4039113"/>
            <a:ext cx="11385367" cy="2538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250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16294552" y="10822305"/>
            <a:ext cx="1468119" cy="2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9909188" y="10826185"/>
            <a:ext cx="28575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16294552" y="10822305"/>
            <a:ext cx="1468119" cy="2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9909188" y="10826185"/>
            <a:ext cx="28575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0" y="10567217"/>
            <a:ext cx="20101586" cy="74133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2"/>
          <p:cNvSpPr/>
          <p:nvPr/>
        </p:nvSpPr>
        <p:spPr>
          <a:xfrm>
            <a:off x="2284328" y="10765745"/>
            <a:ext cx="359360" cy="35936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2"/>
          <p:cNvSpPr/>
          <p:nvPr/>
        </p:nvSpPr>
        <p:spPr>
          <a:xfrm>
            <a:off x="2741696" y="10856213"/>
            <a:ext cx="1407287" cy="1909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2"/>
          <p:cNvSpPr txBox="1"/>
          <p:nvPr>
            <p:ph type="title"/>
          </p:nvPr>
        </p:nvSpPr>
        <p:spPr>
          <a:xfrm>
            <a:off x="4359366" y="4039113"/>
            <a:ext cx="11385367" cy="2538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25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" type="body"/>
          </p:nvPr>
        </p:nvSpPr>
        <p:spPr>
          <a:xfrm>
            <a:off x="1229492" y="4168952"/>
            <a:ext cx="17645114" cy="31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5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1" type="ftr"/>
          </p:nvPr>
        </p:nvSpPr>
        <p:spPr>
          <a:xfrm>
            <a:off x="16294552" y="10822305"/>
            <a:ext cx="1468119" cy="25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9909188" y="10826185"/>
            <a:ext cx="285750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96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  <a:defRPr b="1" i="0" sz="14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beaver.io/download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en-us/s/download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conda.com/products/distributio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e17ffbf0_0_0"/>
          <p:cNvSpPr/>
          <p:nvPr/>
        </p:nvSpPr>
        <p:spPr>
          <a:xfrm>
            <a:off x="0" y="0"/>
            <a:ext cx="200991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g13ee17ffbf0_0_0"/>
          <p:cNvPicPr preferRelativeResize="0"/>
          <p:nvPr/>
        </p:nvPicPr>
        <p:blipFill rotWithShape="1">
          <a:blip r:embed="rId3">
            <a:alphaModFix/>
          </a:blip>
          <a:srcRect b="7803" l="0" r="0" t="7929"/>
          <a:stretch/>
        </p:blipFill>
        <p:spPr>
          <a:xfrm>
            <a:off x="33" y="16"/>
            <a:ext cx="20116800" cy="11315700"/>
          </a:xfrm>
          <a:custGeom>
            <a:rect b="b" l="l" r="r" t="t"/>
            <a:pathLst>
              <a:path extrusionOk="0" h="6858000" w="12192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6" name="Google Shape;66;g13ee17ffbf0_0_0"/>
          <p:cNvSpPr txBox="1"/>
          <p:nvPr>
            <p:ph type="ctrTitle"/>
          </p:nvPr>
        </p:nvSpPr>
        <p:spPr>
          <a:xfrm>
            <a:off x="10052048" y="6322837"/>
            <a:ext cx="8670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Century Gothic"/>
              <a:buNone/>
            </a:pPr>
            <a:r>
              <a:rPr lang="en-US" sz="7300"/>
              <a:t>Mac Install-a-thon</a:t>
            </a:r>
            <a:endParaRPr/>
          </a:p>
        </p:txBody>
      </p:sp>
      <p:sp>
        <p:nvSpPr>
          <p:cNvPr id="67" name="Google Shape;67;g13ee17ffbf0_0_0"/>
          <p:cNvSpPr txBox="1"/>
          <p:nvPr>
            <p:ph idx="1" type="subTitle"/>
          </p:nvPr>
        </p:nvSpPr>
        <p:spPr>
          <a:xfrm>
            <a:off x="10052050" y="9222445"/>
            <a:ext cx="84888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 sz="3300"/>
              <a:t>2301-wdf-ny-dat-ft 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 sz="3300"/>
              <a:t>Jan 2023</a:t>
            </a:r>
            <a:endParaRPr sz="3300"/>
          </a:p>
        </p:txBody>
      </p:sp>
      <p:pic>
        <p:nvPicPr>
          <p:cNvPr id="68" name="Google Shape;68;g13ee17ffbf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" y="7382492"/>
            <a:ext cx="3926582" cy="392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e17ffbf0_0_82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Jupyter Lab</a:t>
            </a:r>
            <a:endParaRPr/>
          </a:p>
        </p:txBody>
      </p:sp>
      <p:pic>
        <p:nvPicPr>
          <p:cNvPr descr="Graphical user interface, text, application&#10;&#10;Description automatically generated" id="136" name="Google Shape;136;g13ee17ffbf0_0_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118" y="2205474"/>
            <a:ext cx="17934000" cy="83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e17ffbf0_0_30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Software Installations</a:t>
            </a:r>
            <a:endParaRPr/>
          </a:p>
        </p:txBody>
      </p:sp>
      <p:sp>
        <p:nvSpPr>
          <p:cNvPr id="74" name="Google Shape;74;g13ee17ffbf0_0_30"/>
          <p:cNvSpPr txBox="1"/>
          <p:nvPr>
            <p:ph idx="1" type="body"/>
          </p:nvPr>
        </p:nvSpPr>
        <p:spPr>
          <a:xfrm>
            <a:off x="1382157" y="3317409"/>
            <a:ext cx="17339700" cy="6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 lnSpcReduction="20000"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-US"/>
              <a:t>dBeaver </a:t>
            </a:r>
            <a:endParaRPr/>
          </a:p>
          <a:p>
            <a:pPr indent="-3937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/>
              <a:t>SQL client software application and a database administration tool</a:t>
            </a:r>
            <a:endParaRPr sz="3600"/>
          </a:p>
          <a:p>
            <a:pPr indent="-3937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/>
              <a:t>SQL editor with code completion and syntax highlighting</a:t>
            </a:r>
            <a:endParaRPr sz="3600"/>
          </a:p>
          <a:p>
            <a:pPr indent="-3937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/>
              <a:t>Able to connect to multiple dB servers including SQLite, MySQL, PostgreSQL</a:t>
            </a:r>
            <a:endParaRPr sz="3600"/>
          </a:p>
          <a:p>
            <a:pPr indent="-3810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-US"/>
              <a:t>Tableau Public</a:t>
            </a:r>
            <a:endParaRPr/>
          </a:p>
          <a:p>
            <a:pPr indent="-3937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/>
              <a:t>A free platform to create and publicly share data visualizations online</a:t>
            </a:r>
            <a:endParaRPr sz="3600"/>
          </a:p>
          <a:p>
            <a:pPr indent="-3810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-US"/>
              <a:t>Anaconda</a:t>
            </a:r>
            <a:endParaRPr/>
          </a:p>
          <a:p>
            <a:pPr indent="-3937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/>
              <a:t>A distribution of the Python programming languages for scientific computing (data science, machine learning applications, large-scale data processing, predictive analytics, etc.)</a:t>
            </a:r>
            <a:endParaRPr sz="3600"/>
          </a:p>
          <a:p>
            <a:pPr indent="-3937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/>
              <a:t>Simplifies package management and deployment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ee17ffbf0_0_35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dBeaver Community</a:t>
            </a:r>
            <a:endParaRPr/>
          </a:p>
        </p:txBody>
      </p:sp>
      <p:sp>
        <p:nvSpPr>
          <p:cNvPr id="80" name="Google Shape;80;g13ee17ffbf0_0_35"/>
          <p:cNvSpPr txBox="1"/>
          <p:nvPr>
            <p:ph idx="1" type="body"/>
          </p:nvPr>
        </p:nvSpPr>
        <p:spPr>
          <a:xfrm>
            <a:off x="581482" y="3317334"/>
            <a:ext cx="17339700" cy="6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/>
          <a:p>
            <a:pPr indent="-889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https://dbeaver.io/download/</a:t>
            </a:r>
            <a:endParaRPr/>
          </a:p>
          <a:p>
            <a:pPr indent="-889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t/>
            </a:r>
            <a:endParaRPr/>
          </a:p>
        </p:txBody>
      </p:sp>
      <p:pic>
        <p:nvPicPr>
          <p:cNvPr descr="DBeaver site logo" id="81" name="Google Shape;81;g13ee17ffbf0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2632" y="1007543"/>
            <a:ext cx="3204091" cy="1298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website&#10;&#10;Description automatically generated" id="82" name="Google Shape;82;g13ee17ffbf0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2157" y="4551108"/>
            <a:ext cx="9320477" cy="56269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3" name="Google Shape;83;g13ee17ffbf0_0_35"/>
          <p:cNvSpPr txBox="1"/>
          <p:nvPr/>
        </p:nvSpPr>
        <p:spPr>
          <a:xfrm>
            <a:off x="5013913" y="1580583"/>
            <a:ext cx="3048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g13ee17ffbf0_0_35"/>
          <p:cNvSpPr/>
          <p:nvPr/>
        </p:nvSpPr>
        <p:spPr>
          <a:xfrm>
            <a:off x="1335589" y="7913148"/>
            <a:ext cx="4707000" cy="1507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e17ffbf0_0_47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Drag dBeaver into the Applications Folder</a:t>
            </a:r>
            <a:endParaRPr/>
          </a:p>
        </p:txBody>
      </p:sp>
      <p:pic>
        <p:nvPicPr>
          <p:cNvPr descr="Graphical user interface, text, application&#10;&#10;Description automatically generated" id="90" name="Google Shape;90;g13ee17ffbf0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169" y="2788070"/>
            <a:ext cx="10748785" cy="73410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e17ffbf0_0_52"/>
          <p:cNvSpPr/>
          <p:nvPr/>
        </p:nvSpPr>
        <p:spPr>
          <a:xfrm flipH="1">
            <a:off x="4299756" y="869989"/>
            <a:ext cx="11517293" cy="841707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13ee17ffbf0_0_52"/>
          <p:cNvSpPr/>
          <p:nvPr/>
        </p:nvSpPr>
        <p:spPr>
          <a:xfrm>
            <a:off x="0" y="0"/>
            <a:ext cx="200991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ee17ffbf0_0_52"/>
          <p:cNvSpPr/>
          <p:nvPr/>
        </p:nvSpPr>
        <p:spPr>
          <a:xfrm flipH="1">
            <a:off x="-6211" y="0"/>
            <a:ext cx="9838595" cy="113157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75350" lIns="150750" spcFirstLastPara="1" rIns="150750" wrap="square" tIns="75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13ee17ffbf0_0_52"/>
          <p:cNvSpPr txBox="1"/>
          <p:nvPr>
            <p:ph type="title"/>
          </p:nvPr>
        </p:nvSpPr>
        <p:spPr>
          <a:xfrm>
            <a:off x="1061052" y="1061125"/>
            <a:ext cx="7619100" cy="75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Century Gothic"/>
              <a:buNone/>
            </a:pPr>
            <a:r>
              <a:rPr i="1" lang="en-US" sz="7900"/>
              <a:t>dBeaver Sample Database</a:t>
            </a:r>
            <a:endParaRPr/>
          </a:p>
        </p:txBody>
      </p:sp>
      <p:pic>
        <p:nvPicPr>
          <p:cNvPr descr="A picture containing table&#10;&#10;Description automatically generated" id="99" name="Google Shape;99;g13ee17ffbf0_0_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2368" y="2652857"/>
            <a:ext cx="10491900" cy="637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Beaver site logo" id="100" name="Google Shape;100;g13ee17ffbf0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382" y="3273618"/>
            <a:ext cx="3204091" cy="129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e17ffbf0_0_60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Tableau Public</a:t>
            </a:r>
            <a:endParaRPr/>
          </a:p>
        </p:txBody>
      </p:sp>
      <p:sp>
        <p:nvSpPr>
          <p:cNvPr id="106" name="Google Shape;106;g13ee17ffbf0_0_60"/>
          <p:cNvSpPr txBox="1"/>
          <p:nvPr>
            <p:ph idx="1" type="body"/>
          </p:nvPr>
        </p:nvSpPr>
        <p:spPr>
          <a:xfrm>
            <a:off x="1382149" y="3317400"/>
            <a:ext cx="18304500" cy="6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/>
          <a:p>
            <a:pPr indent="-889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https://public.tableau.com/en-us/s/download</a:t>
            </a:r>
            <a:endParaRPr/>
          </a:p>
          <a:p>
            <a:pPr indent="-889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</a:pPr>
            <a:r>
              <a:rPr lang="en-US" sz="6600"/>
              <a:t>Requirements:</a:t>
            </a:r>
            <a:endParaRPr sz="6600"/>
          </a:p>
          <a:p>
            <a:pPr indent="-1270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/>
              <a:t>macOS Mojave 10.14, macOS Catalina 10.15, and Big Sur 11.4+</a:t>
            </a:r>
            <a:endParaRPr sz="3600"/>
          </a:p>
          <a:p>
            <a:pPr indent="-1270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/>
              <a:t>Intel processors</a:t>
            </a:r>
            <a:endParaRPr sz="3600"/>
          </a:p>
          <a:p>
            <a:pPr indent="-1270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/>
              <a:t>M1 processors under Rosetta 2 emulation mode</a:t>
            </a:r>
            <a:endParaRPr sz="3600"/>
          </a:p>
          <a:p>
            <a:pPr indent="-127000" lvl="1" marL="1130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/>
              <a:t>1.5 GB minimum free disk space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t/>
            </a:r>
            <a:endParaRPr sz="2340"/>
          </a:p>
          <a:p>
            <a:pPr indent="-889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t/>
            </a:r>
            <a:endParaRPr/>
          </a:p>
        </p:txBody>
      </p:sp>
      <p:pic>
        <p:nvPicPr>
          <p:cNvPr id="107" name="Google Shape;107;g13ee17ffbf0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600" y="715388"/>
            <a:ext cx="3483701" cy="1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e17ffbf0_0_65"/>
          <p:cNvSpPr txBox="1"/>
          <p:nvPr>
            <p:ph type="title"/>
          </p:nvPr>
        </p:nvSpPr>
        <p:spPr>
          <a:xfrm>
            <a:off x="1317707" y="6182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Register</a:t>
            </a:r>
            <a:endParaRPr/>
          </a:p>
        </p:txBody>
      </p:sp>
      <p:pic>
        <p:nvPicPr>
          <p:cNvPr descr="Graphical user interface, text&#10;&#10;Description automatically generated" id="113" name="Google Shape;113;g13ee17ffbf0_0_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262" y="2883873"/>
            <a:ext cx="5599800" cy="686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14" name="Google Shape;114;g13ee17ffbf0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330" y="2883871"/>
            <a:ext cx="9462982" cy="68610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g13ee17ffbf0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9002" y="504450"/>
            <a:ext cx="3886397" cy="21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e17ffbf0_0_71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121" name="Google Shape;121;g13ee17ffbf0_0_71"/>
          <p:cNvSpPr txBox="1"/>
          <p:nvPr>
            <p:ph idx="1" type="body"/>
          </p:nvPr>
        </p:nvSpPr>
        <p:spPr>
          <a:xfrm>
            <a:off x="1382157" y="3317409"/>
            <a:ext cx="17339700" cy="6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75350" lIns="150750" spcFirstLastPara="1" rIns="150750" wrap="square" tIns="75350">
            <a:normAutofit/>
          </a:bodyPr>
          <a:lstStyle/>
          <a:p>
            <a:pPr indent="-889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https://www.anaconda.com/products/distribution</a:t>
            </a:r>
            <a:endParaRPr/>
          </a:p>
          <a:p>
            <a:pPr indent="-88900" lvl="0" marL="381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, chat or text message&#10;&#10;Description automatically generated" id="122" name="Google Shape;122;g13ee17ffbf0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8744" y="4771761"/>
            <a:ext cx="6522514" cy="511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3ee17ffbf0_0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9550" y="505475"/>
            <a:ext cx="2787050" cy="2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e17ffbf0_0_77"/>
          <p:cNvSpPr txBox="1"/>
          <p:nvPr>
            <p:ph type="title"/>
          </p:nvPr>
        </p:nvSpPr>
        <p:spPr>
          <a:xfrm>
            <a:off x="1382157" y="602118"/>
            <a:ext cx="173397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350" lIns="150750" spcFirstLastPara="1" rIns="150750" wrap="square" tIns="75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Anaconda Navigator</a:t>
            </a:r>
            <a:endParaRPr/>
          </a:p>
        </p:txBody>
      </p:sp>
      <p:pic>
        <p:nvPicPr>
          <p:cNvPr descr="Graphical user interface, application&#10;&#10;Description automatically generated" id="129" name="Google Shape;129;g13ee17ffbf0_0_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750" y="2535250"/>
            <a:ext cx="15336900" cy="78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3ee17ffbf0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8750" y="241675"/>
            <a:ext cx="1998700" cy="20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2022-01-03T21:05:59Z</dcterms:created>
  <dc:creator>Shanna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LastSaved">
    <vt:filetime>2022-01-03T00:00:00Z</vt:filetime>
  </property>
</Properties>
</file>