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59" r:id="rId7"/>
    <p:sldId id="260" r:id="rId8"/>
    <p:sldId id="261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CD53-2D79-4711-9BD2-4D0BBBB8B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MOYU!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49C72-2A89-41ED-9C1B-05B8050C2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e-commerce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373638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D440-B733-499C-B4D6-09944B6F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F3B7-0BFD-4878-BC05-E2C98383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</a:t>
            </a:r>
            <a:r>
              <a:rPr lang="zh-CN" altLang="en-US" dirty="0"/>
              <a:t>基本实现</a:t>
            </a:r>
            <a:endParaRPr lang="en-US" altLang="zh-CN" dirty="0"/>
          </a:p>
          <a:p>
            <a:pPr lvl="1"/>
            <a:r>
              <a:rPr lang="zh-CN" altLang="en-US" dirty="0"/>
              <a:t>主页</a:t>
            </a:r>
            <a:endParaRPr lang="en-US" altLang="zh-CN" dirty="0"/>
          </a:p>
          <a:p>
            <a:pPr lvl="1"/>
            <a:r>
              <a:rPr lang="zh-CN" altLang="en-US" dirty="0"/>
              <a:t>商品页面</a:t>
            </a:r>
            <a:endParaRPr lang="en-US" altLang="zh-CN" dirty="0"/>
          </a:p>
          <a:p>
            <a:pPr lvl="1"/>
            <a:r>
              <a:rPr lang="zh-CN" altLang="en-US" dirty="0"/>
              <a:t>用户页面</a:t>
            </a:r>
            <a:endParaRPr lang="en-US" altLang="zh-CN" dirty="0"/>
          </a:p>
          <a:p>
            <a:pPr lvl="1"/>
            <a:r>
              <a:rPr lang="zh-CN" altLang="en-US" dirty="0"/>
              <a:t>注册登录页面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后端基本实现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数据库设计完成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BC2-C8EF-4336-9950-890132E9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print 2/3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AA49-1E3F-4DE6-BACF-43E8599A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245"/>
            <a:ext cx="10178322" cy="44333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（以下按优先级）</a:t>
            </a:r>
            <a:endParaRPr lang="en-US" altLang="zh-CN" dirty="0"/>
          </a:p>
          <a:p>
            <a:r>
              <a:rPr lang="zh-CN" altLang="en-US" dirty="0"/>
              <a:t>进一步完善</a:t>
            </a:r>
            <a:r>
              <a:rPr lang="en-US" altLang="zh-CN" dirty="0"/>
              <a:t>UI</a:t>
            </a:r>
            <a:r>
              <a:rPr lang="zh-CN" altLang="en-US" dirty="0"/>
              <a:t>和后端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自动化测试工具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推荐系统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移动端支持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14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801C-8B49-46B9-B0E1-D971AD4B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552" y="2864328"/>
            <a:ext cx="3404297" cy="1492132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3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A49C-9CD6-42D7-8559-B0510361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88DA-E3B8-4F5B-B0ED-F718BAB5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二手交易网站</a:t>
            </a:r>
            <a:endParaRPr lang="en-US" altLang="zh-CN" dirty="0"/>
          </a:p>
          <a:p>
            <a:pPr lvl="1"/>
            <a:r>
              <a:rPr lang="zh-CN" altLang="en-US" dirty="0"/>
              <a:t>买卖租</a:t>
            </a:r>
            <a:endParaRPr lang="en-US" altLang="zh-CN" dirty="0"/>
          </a:p>
          <a:p>
            <a:pPr lvl="1"/>
            <a:r>
              <a:rPr lang="zh-CN" altLang="en-US" dirty="0"/>
              <a:t>商品展示</a:t>
            </a:r>
            <a:endParaRPr lang="en-US" altLang="zh-CN" dirty="0"/>
          </a:p>
          <a:p>
            <a:pPr lvl="1"/>
            <a:r>
              <a:rPr lang="zh-CN" altLang="en-US" dirty="0"/>
              <a:t>分类搜索筛选</a:t>
            </a:r>
            <a:endParaRPr lang="en-US" altLang="zh-CN" dirty="0"/>
          </a:p>
          <a:p>
            <a:pPr lvl="1"/>
            <a:r>
              <a:rPr lang="zh-CN" altLang="en-US" dirty="0"/>
              <a:t>商品留言</a:t>
            </a:r>
            <a:endParaRPr lang="en-US" altLang="zh-CN" dirty="0"/>
          </a:p>
          <a:p>
            <a:pPr lvl="1"/>
            <a:r>
              <a:rPr lang="zh-CN" altLang="en-US" dirty="0"/>
              <a:t>悬赏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6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E9B9-D6EB-4140-B498-1B50AE1C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F96A-F56C-4477-9A73-C8816F9C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前端：</a:t>
            </a:r>
            <a:r>
              <a:rPr lang="en-US" altLang="zh-CN" dirty="0"/>
              <a:t>Vue.js + bootstrap + Jinja2</a:t>
            </a:r>
          </a:p>
          <a:p>
            <a:endParaRPr lang="en-US" dirty="0"/>
          </a:p>
          <a:p>
            <a:r>
              <a:rPr lang="zh-CN" altLang="en-US" dirty="0"/>
              <a:t>后端：</a:t>
            </a:r>
            <a:r>
              <a:rPr lang="en-US" altLang="zh-CN" dirty="0"/>
              <a:t>Django</a:t>
            </a:r>
          </a:p>
          <a:p>
            <a:endParaRPr lang="en-US" dirty="0"/>
          </a:p>
          <a:p>
            <a:r>
              <a:rPr lang="zh-CN" altLang="en-US" dirty="0"/>
              <a:t>数据库：</a:t>
            </a:r>
            <a:r>
              <a:rPr lang="en-US" altLang="zh-CN" dirty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87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B69-0131-4150-A731-BFF8E2EF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nterface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7F8421-C0EA-451A-8B42-98876EE69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011" y="2286000"/>
            <a:ext cx="7516928" cy="359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5FE43-0803-43E4-9D79-7D8C6792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838326"/>
            <a:ext cx="8153400" cy="41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7CC3-0944-4057-81CD-F25102AD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altLang="zh-CN" dirty="0"/>
              <a:t>ser Story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7F3260-C26E-4DB0-9F04-43C980BD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168" y="138016"/>
            <a:ext cx="4988309" cy="63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3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DFFF-C134-4C25-819E-A554B033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division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3F8D-ACAF-4F8A-87B4-BCCE76F7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前端：陈一川、蒋书尧、冯望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后端：曾羿、黄振华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数据库：刘瑞林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1193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D349-0A9C-4345-A261-F049EF8F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atabase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1EE57-60BF-43BF-B3F2-86D012396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008" y="382384"/>
            <a:ext cx="8568299" cy="6475615"/>
          </a:xfrm>
        </p:spPr>
      </p:pic>
    </p:spTree>
    <p:extLst>
      <p:ext uri="{BB962C8B-B14F-4D97-AF65-F5344CB8AC3E}">
        <p14:creationId xmlns:p14="http://schemas.microsoft.com/office/powerpoint/2010/main" val="3902313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C14A-C3C0-4237-8B67-CD58577D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C4D0-8D21-44F5-BE37-89EB5F26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8212"/>
            <a:ext cx="10178322" cy="4758611"/>
          </a:xfrm>
        </p:spPr>
        <p:txBody>
          <a:bodyPr>
            <a:normAutofit/>
          </a:bodyPr>
          <a:lstStyle/>
          <a:p>
            <a:r>
              <a:rPr lang="en-US" altLang="zh-CN" dirty="0"/>
              <a:t>9/26</a:t>
            </a:r>
          </a:p>
          <a:p>
            <a:r>
              <a:rPr lang="zh-CN" altLang="en-US" dirty="0"/>
              <a:t>一、探讨了项目的</a:t>
            </a:r>
            <a:r>
              <a:rPr lang="en-US" dirty="0"/>
              <a:t>UI</a:t>
            </a:r>
            <a:r>
              <a:rPr lang="zh-CN" altLang="en-US" dirty="0"/>
              <a:t>设计与功能规划，决定了初步实现功能</a:t>
            </a:r>
            <a:endParaRPr lang="en-US" altLang="zh-CN" dirty="0"/>
          </a:p>
          <a:p>
            <a:r>
              <a:rPr lang="zh-CN" altLang="en-US" dirty="0"/>
              <a:t>二、协商了具体的项目分工，制定了</a:t>
            </a:r>
            <a:r>
              <a:rPr lang="en-US" dirty="0"/>
              <a:t>backlog</a:t>
            </a:r>
          </a:p>
          <a:p>
            <a:r>
              <a:rPr lang="zh-CN" altLang="en-US" dirty="0"/>
              <a:t>三、确定了项目的技术框架</a:t>
            </a:r>
            <a:endParaRPr lang="en-US" altLang="zh-CN" dirty="0"/>
          </a:p>
          <a:p>
            <a:r>
              <a:rPr lang="zh-CN" altLang="en-US" dirty="0"/>
              <a:t>四、熟悉了</a:t>
            </a:r>
            <a:r>
              <a:rPr lang="en-US" dirty="0"/>
              <a:t>sprint</a:t>
            </a:r>
            <a:r>
              <a:rPr lang="zh-CN" altLang="en-US" dirty="0"/>
              <a:t>和</a:t>
            </a:r>
            <a:r>
              <a:rPr lang="en-US" dirty="0" err="1"/>
              <a:t>teamamibition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10/17</a:t>
            </a:r>
          </a:p>
          <a:p>
            <a:r>
              <a:rPr lang="zh-CN" altLang="en-US" dirty="0"/>
              <a:t>一、分析项目进展</a:t>
            </a:r>
            <a:r>
              <a:rPr lang="en-US" dirty="0"/>
              <a:t> </a:t>
            </a:r>
          </a:p>
          <a:p>
            <a:r>
              <a:rPr lang="zh-CN" altLang="en-US" dirty="0"/>
              <a:t>二、探讨项目的相关技术实现</a:t>
            </a:r>
            <a:endParaRPr lang="en-US" altLang="zh-CN" dirty="0"/>
          </a:p>
          <a:p>
            <a:r>
              <a:rPr lang="zh-CN" altLang="en-US" dirty="0"/>
              <a:t>三、确定代码规范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82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485-7C2D-4BC4-B77D-F2565DA1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teamambition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E37EF-0233-43ED-A6B6-95EB303F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595" y="1222310"/>
            <a:ext cx="5735669" cy="520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8EDB6-F819-4CE7-9A18-C16FE255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41" y="0"/>
            <a:ext cx="662851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73A6C-17C6-4F72-A8CF-8DC103131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342" y="0"/>
            <a:ext cx="669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64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57</TotalTime>
  <Words>235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华文中宋</vt:lpstr>
      <vt:lpstr>宋体</vt:lpstr>
      <vt:lpstr>Arial</vt:lpstr>
      <vt:lpstr>Gill Sans MT</vt:lpstr>
      <vt:lpstr>Impact</vt:lpstr>
      <vt:lpstr>Badge</vt:lpstr>
      <vt:lpstr>MOYU!</vt:lpstr>
      <vt:lpstr>INTRO</vt:lpstr>
      <vt:lpstr>Tech</vt:lpstr>
      <vt:lpstr>Interface</vt:lpstr>
      <vt:lpstr>User Story</vt:lpstr>
      <vt:lpstr>Work division</vt:lpstr>
      <vt:lpstr>Database</vt:lpstr>
      <vt:lpstr>MEETING</vt:lpstr>
      <vt:lpstr>teamambition</vt:lpstr>
      <vt:lpstr>Progress</vt:lpstr>
      <vt:lpstr>Sprint 2/3 plan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MOYU!</dc:title>
  <dc:creator>Kasper Wynne</dc:creator>
  <cp:lastModifiedBy>Kasper Wynne</cp:lastModifiedBy>
  <cp:revision>20</cp:revision>
  <dcterms:created xsi:type="dcterms:W3CDTF">2018-10-25T02:44:56Z</dcterms:created>
  <dcterms:modified xsi:type="dcterms:W3CDTF">2018-10-25T11:13:41Z</dcterms:modified>
</cp:coreProperties>
</file>