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309" r:id="rId4"/>
    <p:sldId id="258" r:id="rId5"/>
    <p:sldId id="310" r:id="rId6"/>
    <p:sldId id="312" r:id="rId7"/>
    <p:sldId id="318" r:id="rId8"/>
    <p:sldId id="314" r:id="rId9"/>
    <p:sldId id="317" r:id="rId10"/>
    <p:sldId id="319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CE10D-1BE4-4761-B7DA-18D7B4A5809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9E84C-3E35-4C70-8D85-FA4C8628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71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68FD-9076-F79E-9100-93EF9B46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1958-99CB-49BA-A19F-AC6A6FDBA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4A91-F273-5C67-C556-31F8692E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080C-7599-BF35-F7BE-BAFA455B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9A5D-455F-A472-90C4-15AA2B50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3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CD1-C8DD-16C4-C22F-BA6393F4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71377-3DAD-A559-33A5-9145DF0D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894-FAF9-2525-BEEF-45967B9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11B5-9F2B-9F7F-E304-B37EFDA0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EDB7-273A-FD19-1F88-13FEDB83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9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CEB7-2076-9FF3-DD9B-CB74F8CE8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35D8E-E5C7-C895-C6C9-F4A704215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8F39-E630-B3A2-785B-9FD7D02F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766E-141D-90ED-C651-A0B54883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F730-EAF4-5C9B-E64F-EC26CC2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6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543932" y="1891366"/>
            <a:ext cx="13037523" cy="6749329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1191183"/>
            <a:ext cx="5406000" cy="2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 Black"/>
              <a:buNone/>
              <a:defRPr sz="6667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4610249"/>
            <a:ext cx="3244000" cy="8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9341359">
            <a:off x="12299490" y="2692220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8" y="0"/>
                </a:moveTo>
                <a:cubicBezTo>
                  <a:pt x="1" y="0"/>
                  <a:pt x="1" y="445"/>
                  <a:pt x="288" y="445"/>
                </a:cubicBezTo>
                <a:cubicBezTo>
                  <a:pt x="572" y="445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198011" y="231460"/>
            <a:ext cx="1042468" cy="977080"/>
            <a:chOff x="8" y="8"/>
            <a:chExt cx="781851" cy="732810"/>
          </a:xfrm>
        </p:grpSpPr>
        <p:sp>
          <p:nvSpPr>
            <p:cNvPr id="14" name="Google Shape;14;p2"/>
            <p:cNvSpPr/>
            <p:nvPr/>
          </p:nvSpPr>
          <p:spPr>
            <a:xfrm rot="10800000" flipH="1">
              <a:off x="590141" y="414356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749653" y="348479"/>
              <a:ext cx="32206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5" y="1"/>
                  </a:moveTo>
                  <a:cubicBezTo>
                    <a:pt x="0" y="1"/>
                    <a:pt x="0" y="445"/>
                    <a:pt x="285" y="445"/>
                  </a:cubicBezTo>
                  <a:cubicBezTo>
                    <a:pt x="572" y="445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338795" y="583665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4" y="0"/>
                  </a:moveTo>
                  <a:cubicBezTo>
                    <a:pt x="0" y="0"/>
                    <a:pt x="0" y="442"/>
                    <a:pt x="284" y="442"/>
                  </a:cubicBezTo>
                  <a:cubicBezTo>
                    <a:pt x="571" y="442"/>
                    <a:pt x="571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151131" y="682875"/>
              <a:ext cx="64413" cy="49943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298537" y="8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0"/>
                  </a:moveTo>
                  <a:cubicBezTo>
                    <a:pt x="4" y="0"/>
                    <a:pt x="0" y="886"/>
                    <a:pt x="572" y="886"/>
                  </a:cubicBezTo>
                  <a:cubicBezTo>
                    <a:pt x="1142" y="886"/>
                    <a:pt x="114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147752" y="346283"/>
              <a:ext cx="71001" cy="50111"/>
            </a:xfrm>
            <a:custGeom>
              <a:avLst/>
              <a:gdLst/>
              <a:ahLst/>
              <a:cxnLst/>
              <a:rect l="l" t="t" r="r" b="b"/>
              <a:pathLst>
                <a:path w="1261" h="890" extrusionOk="0">
                  <a:moveTo>
                    <a:pt x="615" y="1"/>
                  </a:moveTo>
                  <a:cubicBezTo>
                    <a:pt x="520" y="1"/>
                    <a:pt x="422" y="36"/>
                    <a:pt x="331" y="118"/>
                  </a:cubicBezTo>
                  <a:cubicBezTo>
                    <a:pt x="0" y="419"/>
                    <a:pt x="299" y="889"/>
                    <a:pt x="647" y="889"/>
                  </a:cubicBezTo>
                  <a:cubicBezTo>
                    <a:pt x="742" y="889"/>
                    <a:pt x="840" y="855"/>
                    <a:pt x="930" y="772"/>
                  </a:cubicBezTo>
                  <a:cubicBezTo>
                    <a:pt x="1260" y="471"/>
                    <a:pt x="964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8" y="225509"/>
              <a:ext cx="71001" cy="50055"/>
            </a:xfrm>
            <a:custGeom>
              <a:avLst/>
              <a:gdLst/>
              <a:ahLst/>
              <a:cxnLst/>
              <a:rect l="l" t="t" r="r" b="b"/>
              <a:pathLst>
                <a:path w="1261" h="889" extrusionOk="0">
                  <a:moveTo>
                    <a:pt x="613" y="1"/>
                  </a:moveTo>
                  <a:cubicBezTo>
                    <a:pt x="519" y="1"/>
                    <a:pt x="421" y="35"/>
                    <a:pt x="331" y="117"/>
                  </a:cubicBezTo>
                  <a:cubicBezTo>
                    <a:pt x="0" y="418"/>
                    <a:pt x="297" y="889"/>
                    <a:pt x="645" y="889"/>
                  </a:cubicBezTo>
                  <a:cubicBezTo>
                    <a:pt x="740" y="889"/>
                    <a:pt x="839" y="854"/>
                    <a:pt x="930" y="771"/>
                  </a:cubicBezTo>
                  <a:cubicBezTo>
                    <a:pt x="1261" y="469"/>
                    <a:pt x="96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138631" y="198032"/>
              <a:ext cx="35416" cy="25112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7" y="0"/>
                  </a:moveTo>
                  <a:cubicBezTo>
                    <a:pt x="259" y="0"/>
                    <a:pt x="210" y="18"/>
                    <a:pt x="164" y="59"/>
                  </a:cubicBezTo>
                  <a:cubicBezTo>
                    <a:pt x="0" y="210"/>
                    <a:pt x="150" y="445"/>
                    <a:pt x="323" y="445"/>
                  </a:cubicBezTo>
                  <a:cubicBezTo>
                    <a:pt x="370" y="445"/>
                    <a:pt x="418" y="428"/>
                    <a:pt x="462" y="387"/>
                  </a:cubicBezTo>
                  <a:cubicBezTo>
                    <a:pt x="629" y="234"/>
                    <a:pt x="48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70277" y="314133"/>
              <a:ext cx="35472" cy="24999"/>
            </a:xfrm>
            <a:custGeom>
              <a:avLst/>
              <a:gdLst/>
              <a:ahLst/>
              <a:cxnLst/>
              <a:rect l="l" t="t" r="r" b="b"/>
              <a:pathLst>
                <a:path w="630" h="444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8" y="444"/>
                    <a:pt x="322" y="444"/>
                  </a:cubicBezTo>
                  <a:cubicBezTo>
                    <a:pt x="370" y="444"/>
                    <a:pt x="420" y="426"/>
                    <a:pt x="465" y="384"/>
                  </a:cubicBezTo>
                  <a:cubicBezTo>
                    <a:pt x="629" y="234"/>
                    <a:pt x="481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10800000" flipH="1">
              <a:off x="458556" y="213066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0"/>
                  </a:moveTo>
                  <a:cubicBezTo>
                    <a:pt x="1" y="0"/>
                    <a:pt x="1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10800000" flipH="1">
              <a:off x="506753" y="118248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4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13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 rot="-2960263">
            <a:off x="9486877" y="-2060044"/>
            <a:ext cx="4165575" cy="4821455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960000" y="1247300"/>
            <a:ext cx="10272000" cy="4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504248" y="6357011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8" y="0"/>
                </a:moveTo>
                <a:cubicBezTo>
                  <a:pt x="4" y="0"/>
                  <a:pt x="1" y="445"/>
                  <a:pt x="288" y="445"/>
                </a:cubicBezTo>
                <a:cubicBezTo>
                  <a:pt x="572" y="445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716930" y="6444847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8" y="0"/>
                </a:moveTo>
                <a:cubicBezTo>
                  <a:pt x="1" y="0"/>
                  <a:pt x="1" y="445"/>
                  <a:pt x="288" y="445"/>
                </a:cubicBezTo>
                <a:cubicBezTo>
                  <a:pt x="572" y="445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69119" y="6131491"/>
            <a:ext cx="42941" cy="33183"/>
          </a:xfrm>
          <a:custGeom>
            <a:avLst/>
            <a:gdLst/>
            <a:ahLst/>
            <a:cxnLst/>
            <a:rect l="l" t="t" r="r" b="b"/>
            <a:pathLst>
              <a:path w="572" h="442" extrusionOk="0">
                <a:moveTo>
                  <a:pt x="284" y="1"/>
                </a:moveTo>
                <a:cubicBezTo>
                  <a:pt x="1" y="1"/>
                  <a:pt x="1" y="441"/>
                  <a:pt x="284" y="441"/>
                </a:cubicBezTo>
                <a:cubicBezTo>
                  <a:pt x="571" y="441"/>
                  <a:pt x="571" y="1"/>
                  <a:pt x="2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-81101" y="5965804"/>
            <a:ext cx="85884" cy="66365"/>
          </a:xfrm>
          <a:custGeom>
            <a:avLst/>
            <a:gdLst/>
            <a:ahLst/>
            <a:cxnLst/>
            <a:rect l="l" t="t" r="r" b="b"/>
            <a:pathLst>
              <a:path w="1144" h="884" extrusionOk="0">
                <a:moveTo>
                  <a:pt x="572" y="0"/>
                </a:moveTo>
                <a:cubicBezTo>
                  <a:pt x="1" y="0"/>
                  <a:pt x="1" y="883"/>
                  <a:pt x="572" y="883"/>
                </a:cubicBezTo>
                <a:cubicBezTo>
                  <a:pt x="1141" y="883"/>
                  <a:pt x="1144" y="0"/>
                  <a:pt x="5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15442" y="6876294"/>
            <a:ext cx="85809" cy="66591"/>
          </a:xfrm>
          <a:custGeom>
            <a:avLst/>
            <a:gdLst/>
            <a:ahLst/>
            <a:cxnLst/>
            <a:rect l="l" t="t" r="r" b="b"/>
            <a:pathLst>
              <a:path w="1143" h="887" extrusionOk="0">
                <a:moveTo>
                  <a:pt x="572" y="1"/>
                </a:moveTo>
                <a:cubicBezTo>
                  <a:pt x="4" y="1"/>
                  <a:pt x="1" y="887"/>
                  <a:pt x="572" y="887"/>
                </a:cubicBezTo>
                <a:cubicBezTo>
                  <a:pt x="1143" y="887"/>
                  <a:pt x="1143" y="1"/>
                  <a:pt x="5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-85380" y="6414367"/>
            <a:ext cx="94443" cy="66740"/>
          </a:xfrm>
          <a:custGeom>
            <a:avLst/>
            <a:gdLst/>
            <a:ahLst/>
            <a:cxnLst/>
            <a:rect l="l" t="t" r="r" b="b"/>
            <a:pathLst>
              <a:path w="1258" h="889" extrusionOk="0">
                <a:moveTo>
                  <a:pt x="615" y="1"/>
                </a:moveTo>
                <a:cubicBezTo>
                  <a:pt x="520" y="1"/>
                  <a:pt x="422" y="36"/>
                  <a:pt x="332" y="119"/>
                </a:cubicBezTo>
                <a:cubicBezTo>
                  <a:pt x="1" y="420"/>
                  <a:pt x="298" y="888"/>
                  <a:pt x="645" y="888"/>
                </a:cubicBezTo>
                <a:cubicBezTo>
                  <a:pt x="740" y="888"/>
                  <a:pt x="838" y="854"/>
                  <a:pt x="927" y="772"/>
                </a:cubicBezTo>
                <a:cubicBezTo>
                  <a:pt x="1258" y="471"/>
                  <a:pt x="961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-97767" y="6645292"/>
            <a:ext cx="47296" cy="33408"/>
          </a:xfrm>
          <a:custGeom>
            <a:avLst/>
            <a:gdLst/>
            <a:ahLst/>
            <a:cxnLst/>
            <a:rect l="l" t="t" r="r" b="b"/>
            <a:pathLst>
              <a:path w="630" h="445" extrusionOk="0">
                <a:moveTo>
                  <a:pt x="308" y="0"/>
                </a:moveTo>
                <a:cubicBezTo>
                  <a:pt x="260" y="0"/>
                  <a:pt x="211" y="18"/>
                  <a:pt x="165" y="60"/>
                </a:cubicBezTo>
                <a:cubicBezTo>
                  <a:pt x="1" y="210"/>
                  <a:pt x="149" y="445"/>
                  <a:pt x="323" y="445"/>
                </a:cubicBezTo>
                <a:cubicBezTo>
                  <a:pt x="371" y="445"/>
                  <a:pt x="420" y="427"/>
                  <a:pt x="466" y="385"/>
                </a:cubicBezTo>
                <a:cubicBezTo>
                  <a:pt x="630" y="235"/>
                  <a:pt x="482" y="0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28875" y="6625625"/>
            <a:ext cx="42941" cy="33257"/>
          </a:xfrm>
          <a:custGeom>
            <a:avLst/>
            <a:gdLst/>
            <a:ahLst/>
            <a:cxnLst/>
            <a:rect l="l" t="t" r="r" b="b"/>
            <a:pathLst>
              <a:path w="572" h="443" extrusionOk="0">
                <a:moveTo>
                  <a:pt x="288" y="0"/>
                </a:moveTo>
                <a:cubicBezTo>
                  <a:pt x="3" y="0"/>
                  <a:pt x="0" y="442"/>
                  <a:pt x="288" y="442"/>
                </a:cubicBezTo>
                <a:cubicBezTo>
                  <a:pt x="572" y="442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393363" y="6751747"/>
            <a:ext cx="42717" cy="33483"/>
          </a:xfrm>
          <a:custGeom>
            <a:avLst/>
            <a:gdLst/>
            <a:ahLst/>
            <a:cxnLst/>
            <a:rect l="l" t="t" r="r" b="b"/>
            <a:pathLst>
              <a:path w="569" h="446" extrusionOk="0">
                <a:moveTo>
                  <a:pt x="284" y="0"/>
                </a:moveTo>
                <a:cubicBezTo>
                  <a:pt x="0" y="0"/>
                  <a:pt x="0" y="445"/>
                  <a:pt x="284" y="445"/>
                </a:cubicBezTo>
                <a:cubicBezTo>
                  <a:pt x="568" y="445"/>
                  <a:pt x="568" y="0"/>
                  <a:pt x="2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-1426115" y="11341430"/>
            <a:ext cx="42941" cy="33257"/>
          </a:xfrm>
          <a:custGeom>
            <a:avLst/>
            <a:gdLst/>
            <a:ahLst/>
            <a:cxnLst/>
            <a:rect l="l" t="t" r="r" b="b"/>
            <a:pathLst>
              <a:path w="572" h="443" extrusionOk="0">
                <a:moveTo>
                  <a:pt x="284" y="1"/>
                </a:moveTo>
                <a:cubicBezTo>
                  <a:pt x="0" y="1"/>
                  <a:pt x="0" y="443"/>
                  <a:pt x="284" y="443"/>
                </a:cubicBezTo>
                <a:cubicBezTo>
                  <a:pt x="568" y="443"/>
                  <a:pt x="571" y="1"/>
                  <a:pt x="2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6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1492633" y="2800503"/>
            <a:ext cx="40884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6610967" y="2800503"/>
            <a:ext cx="40884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8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3"/>
          </p:nvPr>
        </p:nvSpPr>
        <p:spPr>
          <a:xfrm>
            <a:off x="1459633" y="3635067"/>
            <a:ext cx="4154400" cy="1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133">
                <a:solidFill>
                  <a:schemeClr val="dk1"/>
                </a:solidFill>
              </a:defRPr>
            </a:lvl1pPr>
            <a:lvl2pPr marL="1219170" lvl="1" indent="-406390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4"/>
          </p:nvPr>
        </p:nvSpPr>
        <p:spPr>
          <a:xfrm>
            <a:off x="6577968" y="3635067"/>
            <a:ext cx="4154400" cy="1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133">
                <a:solidFill>
                  <a:schemeClr val="dk1"/>
                </a:solidFill>
              </a:defRPr>
            </a:lvl1pPr>
            <a:lvl2pPr marL="1219170" lvl="1" indent="-406390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06390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3pPr>
            <a:lvl4pPr marL="2438339" lvl="3" indent="-406390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4pPr>
            <a:lvl5pPr marL="3047924" lvl="4" indent="-406390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5pPr>
            <a:lvl6pPr marL="3657509" lvl="5" indent="-406390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6pPr>
            <a:lvl7pPr marL="4267093" lvl="6" indent="-406390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7pPr>
            <a:lvl8pPr marL="4876678" lvl="7" indent="-406390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8pPr>
            <a:lvl9pPr marL="5486263" lvl="8" indent="-406390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5"/>
          <p:cNvSpPr/>
          <p:nvPr/>
        </p:nvSpPr>
        <p:spPr>
          <a:xfrm rot="5400000">
            <a:off x="11679577" y="1394311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8" y="0"/>
                </a:moveTo>
                <a:cubicBezTo>
                  <a:pt x="4" y="0"/>
                  <a:pt x="1" y="445"/>
                  <a:pt x="288" y="445"/>
                </a:cubicBezTo>
                <a:cubicBezTo>
                  <a:pt x="572" y="445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87" name="Google Shape;87;p5"/>
          <p:cNvSpPr/>
          <p:nvPr/>
        </p:nvSpPr>
        <p:spPr>
          <a:xfrm rot="5400000">
            <a:off x="11591741" y="1606993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8" y="0"/>
                </a:moveTo>
                <a:cubicBezTo>
                  <a:pt x="1" y="0"/>
                  <a:pt x="1" y="445"/>
                  <a:pt x="288" y="445"/>
                </a:cubicBezTo>
                <a:cubicBezTo>
                  <a:pt x="572" y="445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88" name="Google Shape;88;p5"/>
          <p:cNvSpPr/>
          <p:nvPr/>
        </p:nvSpPr>
        <p:spPr>
          <a:xfrm rot="5400000">
            <a:off x="11905284" y="1059297"/>
            <a:ext cx="42941" cy="33183"/>
          </a:xfrm>
          <a:custGeom>
            <a:avLst/>
            <a:gdLst/>
            <a:ahLst/>
            <a:cxnLst/>
            <a:rect l="l" t="t" r="r" b="b"/>
            <a:pathLst>
              <a:path w="572" h="442" extrusionOk="0">
                <a:moveTo>
                  <a:pt x="284" y="1"/>
                </a:moveTo>
                <a:cubicBezTo>
                  <a:pt x="1" y="1"/>
                  <a:pt x="1" y="441"/>
                  <a:pt x="284" y="441"/>
                </a:cubicBezTo>
                <a:cubicBezTo>
                  <a:pt x="571" y="441"/>
                  <a:pt x="571" y="1"/>
                  <a:pt x="2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89" name="Google Shape;89;p5"/>
          <p:cNvSpPr/>
          <p:nvPr/>
        </p:nvSpPr>
        <p:spPr>
          <a:xfrm rot="5400000">
            <a:off x="12032910" y="813956"/>
            <a:ext cx="85884" cy="66365"/>
          </a:xfrm>
          <a:custGeom>
            <a:avLst/>
            <a:gdLst/>
            <a:ahLst/>
            <a:cxnLst/>
            <a:rect l="l" t="t" r="r" b="b"/>
            <a:pathLst>
              <a:path w="1144" h="884" extrusionOk="0">
                <a:moveTo>
                  <a:pt x="572" y="0"/>
                </a:moveTo>
                <a:cubicBezTo>
                  <a:pt x="1" y="0"/>
                  <a:pt x="1" y="883"/>
                  <a:pt x="572" y="883"/>
                </a:cubicBezTo>
                <a:cubicBezTo>
                  <a:pt x="1141" y="883"/>
                  <a:pt x="1144" y="0"/>
                  <a:pt x="5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0" name="Google Shape;90;p5"/>
          <p:cNvSpPr/>
          <p:nvPr/>
        </p:nvSpPr>
        <p:spPr>
          <a:xfrm rot="5400000">
            <a:off x="11579879" y="813770"/>
            <a:ext cx="94443" cy="66740"/>
          </a:xfrm>
          <a:custGeom>
            <a:avLst/>
            <a:gdLst/>
            <a:ahLst/>
            <a:cxnLst/>
            <a:rect l="l" t="t" r="r" b="b"/>
            <a:pathLst>
              <a:path w="1258" h="889" extrusionOk="0">
                <a:moveTo>
                  <a:pt x="615" y="1"/>
                </a:moveTo>
                <a:cubicBezTo>
                  <a:pt x="520" y="1"/>
                  <a:pt x="422" y="36"/>
                  <a:pt x="332" y="119"/>
                </a:cubicBezTo>
                <a:cubicBezTo>
                  <a:pt x="1" y="420"/>
                  <a:pt x="298" y="888"/>
                  <a:pt x="645" y="888"/>
                </a:cubicBezTo>
                <a:cubicBezTo>
                  <a:pt x="740" y="888"/>
                  <a:pt x="838" y="854"/>
                  <a:pt x="927" y="772"/>
                </a:cubicBezTo>
                <a:cubicBezTo>
                  <a:pt x="1258" y="471"/>
                  <a:pt x="961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11418697" y="616627"/>
            <a:ext cx="94668" cy="66815"/>
          </a:xfrm>
          <a:custGeom>
            <a:avLst/>
            <a:gdLst/>
            <a:ahLst/>
            <a:cxnLst/>
            <a:rect l="l" t="t" r="r" b="b"/>
            <a:pathLst>
              <a:path w="1261" h="890" extrusionOk="0">
                <a:moveTo>
                  <a:pt x="614" y="1"/>
                </a:moveTo>
                <a:cubicBezTo>
                  <a:pt x="520" y="1"/>
                  <a:pt x="422" y="36"/>
                  <a:pt x="332" y="118"/>
                </a:cubicBezTo>
                <a:cubicBezTo>
                  <a:pt x="1" y="420"/>
                  <a:pt x="297" y="890"/>
                  <a:pt x="646" y="890"/>
                </a:cubicBezTo>
                <a:cubicBezTo>
                  <a:pt x="741" y="890"/>
                  <a:pt x="839" y="855"/>
                  <a:pt x="930" y="772"/>
                </a:cubicBezTo>
                <a:cubicBezTo>
                  <a:pt x="1261" y="471"/>
                  <a:pt x="962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2" name="Google Shape;92;p5"/>
          <p:cNvSpPr/>
          <p:nvPr/>
        </p:nvSpPr>
        <p:spPr>
          <a:xfrm rot="5400000">
            <a:off x="11676949" y="9511"/>
            <a:ext cx="85584" cy="66591"/>
          </a:xfrm>
          <a:custGeom>
            <a:avLst/>
            <a:gdLst/>
            <a:ahLst/>
            <a:cxnLst/>
            <a:rect l="l" t="t" r="r" b="b"/>
            <a:pathLst>
              <a:path w="1140" h="887" extrusionOk="0">
                <a:moveTo>
                  <a:pt x="568" y="0"/>
                </a:moveTo>
                <a:cubicBezTo>
                  <a:pt x="1" y="0"/>
                  <a:pt x="1" y="886"/>
                  <a:pt x="568" y="886"/>
                </a:cubicBezTo>
                <a:cubicBezTo>
                  <a:pt x="1140" y="886"/>
                  <a:pt x="1140" y="0"/>
                  <a:pt x="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3" name="Google Shape;93;p5"/>
          <p:cNvSpPr/>
          <p:nvPr/>
        </p:nvSpPr>
        <p:spPr>
          <a:xfrm rot="5400000">
            <a:off x="11282701" y="547447"/>
            <a:ext cx="47296" cy="33483"/>
          </a:xfrm>
          <a:custGeom>
            <a:avLst/>
            <a:gdLst/>
            <a:ahLst/>
            <a:cxnLst/>
            <a:rect l="l" t="t" r="r" b="b"/>
            <a:pathLst>
              <a:path w="630" h="446" extrusionOk="0">
                <a:moveTo>
                  <a:pt x="306" y="1"/>
                </a:moveTo>
                <a:cubicBezTo>
                  <a:pt x="260" y="1"/>
                  <a:pt x="211" y="18"/>
                  <a:pt x="167" y="59"/>
                </a:cubicBezTo>
                <a:cubicBezTo>
                  <a:pt x="0" y="212"/>
                  <a:pt x="149" y="445"/>
                  <a:pt x="323" y="445"/>
                </a:cubicBezTo>
                <a:cubicBezTo>
                  <a:pt x="370" y="445"/>
                  <a:pt x="420" y="428"/>
                  <a:pt x="465" y="387"/>
                </a:cubicBezTo>
                <a:cubicBezTo>
                  <a:pt x="629" y="236"/>
                  <a:pt x="479" y="1"/>
                  <a:pt x="3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4" name="Google Shape;94;p5"/>
          <p:cNvSpPr/>
          <p:nvPr/>
        </p:nvSpPr>
        <p:spPr>
          <a:xfrm rot="5400000">
            <a:off x="11389193" y="794475"/>
            <a:ext cx="47296" cy="33408"/>
          </a:xfrm>
          <a:custGeom>
            <a:avLst/>
            <a:gdLst/>
            <a:ahLst/>
            <a:cxnLst/>
            <a:rect l="l" t="t" r="r" b="b"/>
            <a:pathLst>
              <a:path w="630" h="445" extrusionOk="0">
                <a:moveTo>
                  <a:pt x="308" y="0"/>
                </a:moveTo>
                <a:cubicBezTo>
                  <a:pt x="260" y="0"/>
                  <a:pt x="211" y="18"/>
                  <a:pt x="165" y="60"/>
                </a:cubicBezTo>
                <a:cubicBezTo>
                  <a:pt x="1" y="210"/>
                  <a:pt x="149" y="445"/>
                  <a:pt x="323" y="445"/>
                </a:cubicBezTo>
                <a:cubicBezTo>
                  <a:pt x="371" y="445"/>
                  <a:pt x="420" y="427"/>
                  <a:pt x="466" y="385"/>
                </a:cubicBezTo>
                <a:cubicBezTo>
                  <a:pt x="630" y="235"/>
                  <a:pt x="482" y="0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5" name="Google Shape;95;p5"/>
          <p:cNvSpPr/>
          <p:nvPr/>
        </p:nvSpPr>
        <p:spPr>
          <a:xfrm rot="5400000">
            <a:off x="11543919" y="703411"/>
            <a:ext cx="47221" cy="33332"/>
          </a:xfrm>
          <a:custGeom>
            <a:avLst/>
            <a:gdLst/>
            <a:ahLst/>
            <a:cxnLst/>
            <a:rect l="l" t="t" r="r" b="b"/>
            <a:pathLst>
              <a:path w="629" h="444" extrusionOk="0">
                <a:moveTo>
                  <a:pt x="308" y="1"/>
                </a:moveTo>
                <a:cubicBezTo>
                  <a:pt x="261" y="1"/>
                  <a:pt x="212" y="19"/>
                  <a:pt x="167" y="61"/>
                </a:cubicBezTo>
                <a:cubicBezTo>
                  <a:pt x="0" y="211"/>
                  <a:pt x="148" y="444"/>
                  <a:pt x="322" y="444"/>
                </a:cubicBezTo>
                <a:cubicBezTo>
                  <a:pt x="370" y="444"/>
                  <a:pt x="419" y="427"/>
                  <a:pt x="465" y="385"/>
                </a:cubicBezTo>
                <a:cubicBezTo>
                  <a:pt x="628" y="235"/>
                  <a:pt x="481" y="1"/>
                  <a:pt x="3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6" name="Google Shape;96;p5"/>
          <p:cNvSpPr/>
          <p:nvPr/>
        </p:nvSpPr>
        <p:spPr>
          <a:xfrm rot="5400000">
            <a:off x="11411115" y="1219016"/>
            <a:ext cx="42941" cy="33257"/>
          </a:xfrm>
          <a:custGeom>
            <a:avLst/>
            <a:gdLst/>
            <a:ahLst/>
            <a:cxnLst/>
            <a:rect l="l" t="t" r="r" b="b"/>
            <a:pathLst>
              <a:path w="572" h="443" extrusionOk="0">
                <a:moveTo>
                  <a:pt x="288" y="0"/>
                </a:moveTo>
                <a:cubicBezTo>
                  <a:pt x="3" y="0"/>
                  <a:pt x="0" y="442"/>
                  <a:pt x="288" y="442"/>
                </a:cubicBezTo>
                <a:cubicBezTo>
                  <a:pt x="572" y="442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7" name="Google Shape;97;p5"/>
          <p:cNvSpPr/>
          <p:nvPr/>
        </p:nvSpPr>
        <p:spPr>
          <a:xfrm rot="5400000">
            <a:off x="11284991" y="1283277"/>
            <a:ext cx="42717" cy="33483"/>
          </a:xfrm>
          <a:custGeom>
            <a:avLst/>
            <a:gdLst/>
            <a:ahLst/>
            <a:cxnLst/>
            <a:rect l="l" t="t" r="r" b="b"/>
            <a:pathLst>
              <a:path w="569" h="446" extrusionOk="0">
                <a:moveTo>
                  <a:pt x="284" y="0"/>
                </a:moveTo>
                <a:cubicBezTo>
                  <a:pt x="0" y="0"/>
                  <a:pt x="0" y="445"/>
                  <a:pt x="284" y="445"/>
                </a:cubicBezTo>
                <a:cubicBezTo>
                  <a:pt x="568" y="445"/>
                  <a:pt x="568" y="0"/>
                  <a:pt x="2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8" name="Google Shape;98;p5"/>
          <p:cNvSpPr/>
          <p:nvPr/>
        </p:nvSpPr>
        <p:spPr>
          <a:xfrm rot="5400000">
            <a:off x="11572260" y="253760"/>
            <a:ext cx="43017" cy="33408"/>
          </a:xfrm>
          <a:custGeom>
            <a:avLst/>
            <a:gdLst/>
            <a:ahLst/>
            <a:cxnLst/>
            <a:rect l="l" t="t" r="r" b="b"/>
            <a:pathLst>
              <a:path w="573" h="445" extrusionOk="0">
                <a:moveTo>
                  <a:pt x="285" y="0"/>
                </a:moveTo>
                <a:cubicBezTo>
                  <a:pt x="1" y="0"/>
                  <a:pt x="1" y="445"/>
                  <a:pt x="285" y="445"/>
                </a:cubicBezTo>
                <a:cubicBezTo>
                  <a:pt x="572" y="445"/>
                  <a:pt x="572" y="0"/>
                  <a:pt x="2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9" name="Google Shape;99;p5"/>
          <p:cNvSpPr/>
          <p:nvPr/>
        </p:nvSpPr>
        <p:spPr>
          <a:xfrm rot="5400000">
            <a:off x="12153778" y="465091"/>
            <a:ext cx="42941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4" y="0"/>
                </a:moveTo>
                <a:cubicBezTo>
                  <a:pt x="0" y="0"/>
                  <a:pt x="0" y="445"/>
                  <a:pt x="284" y="445"/>
                </a:cubicBezTo>
                <a:cubicBezTo>
                  <a:pt x="572" y="445"/>
                  <a:pt x="572" y="0"/>
                  <a:pt x="2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00" name="Google Shape;100;p5"/>
          <p:cNvSpPr/>
          <p:nvPr/>
        </p:nvSpPr>
        <p:spPr>
          <a:xfrm rot="5400000">
            <a:off x="12147810" y="327669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5" y="0"/>
                </a:moveTo>
                <a:cubicBezTo>
                  <a:pt x="1" y="0"/>
                  <a:pt x="1" y="445"/>
                  <a:pt x="285" y="445"/>
                </a:cubicBezTo>
                <a:cubicBezTo>
                  <a:pt x="569" y="445"/>
                  <a:pt x="572" y="0"/>
                  <a:pt x="2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01" name="Google Shape;101;p5"/>
          <p:cNvSpPr/>
          <p:nvPr/>
        </p:nvSpPr>
        <p:spPr>
          <a:xfrm rot="5400000">
            <a:off x="12080018" y="253721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5" y="0"/>
                </a:moveTo>
                <a:cubicBezTo>
                  <a:pt x="1" y="0"/>
                  <a:pt x="1" y="445"/>
                  <a:pt x="285" y="445"/>
                </a:cubicBezTo>
                <a:cubicBezTo>
                  <a:pt x="572" y="445"/>
                  <a:pt x="572" y="0"/>
                  <a:pt x="2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02" name="Google Shape;102;p5"/>
          <p:cNvSpPr/>
          <p:nvPr/>
        </p:nvSpPr>
        <p:spPr>
          <a:xfrm rot="5400000">
            <a:off x="11926718" y="292535"/>
            <a:ext cx="42941" cy="33408"/>
          </a:xfrm>
          <a:custGeom>
            <a:avLst/>
            <a:gdLst/>
            <a:ahLst/>
            <a:cxnLst/>
            <a:rect l="l" t="t" r="r" b="b"/>
            <a:pathLst>
              <a:path w="572" h="445" extrusionOk="0">
                <a:moveTo>
                  <a:pt x="287" y="0"/>
                </a:moveTo>
                <a:cubicBezTo>
                  <a:pt x="3" y="0"/>
                  <a:pt x="0" y="444"/>
                  <a:pt x="287" y="444"/>
                </a:cubicBezTo>
                <a:cubicBezTo>
                  <a:pt x="572" y="444"/>
                  <a:pt x="572" y="0"/>
                  <a:pt x="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03" name="Google Shape;103;p5"/>
          <p:cNvSpPr/>
          <p:nvPr/>
        </p:nvSpPr>
        <p:spPr>
          <a:xfrm rot="10676602">
            <a:off x="-3051506" y="2652055"/>
            <a:ext cx="4165547" cy="4821421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2515433" y="516800"/>
            <a:ext cx="71612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50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 rot="-711022">
            <a:off x="9349532" y="-697962"/>
            <a:ext cx="3495475" cy="4045903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7"/>
          <p:cNvGrpSpPr/>
          <p:nvPr/>
        </p:nvGrpSpPr>
        <p:grpSpPr>
          <a:xfrm rot="5400000" flipH="1">
            <a:off x="10751801" y="-892573"/>
            <a:ext cx="1559555" cy="2865041"/>
            <a:chOff x="-33424" y="2979745"/>
            <a:chExt cx="1169666" cy="2148781"/>
          </a:xfrm>
        </p:grpSpPr>
        <p:sp>
          <p:nvSpPr>
            <p:cNvPr id="151" name="Google Shape;151;p7"/>
            <p:cNvSpPr/>
            <p:nvPr/>
          </p:nvSpPr>
          <p:spPr>
            <a:xfrm rot="9341359">
              <a:off x="1100306" y="5097952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5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rot="9341359">
              <a:off x="878712" y="4865768"/>
              <a:ext cx="32263" cy="25056"/>
            </a:xfrm>
            <a:custGeom>
              <a:avLst/>
              <a:gdLst/>
              <a:ahLst/>
              <a:cxnLst/>
              <a:rect l="l" t="t" r="r" b="b"/>
              <a:pathLst>
                <a:path w="573" h="445" extrusionOk="0">
                  <a:moveTo>
                    <a:pt x="288" y="0"/>
                  </a:moveTo>
                  <a:cubicBezTo>
                    <a:pt x="1" y="0"/>
                    <a:pt x="1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rot="9341359">
              <a:off x="755348" y="4963325"/>
              <a:ext cx="32263" cy="25056"/>
            </a:xfrm>
            <a:custGeom>
              <a:avLst/>
              <a:gdLst/>
              <a:ahLst/>
              <a:cxnLst/>
              <a:rect l="l" t="t" r="r" b="b"/>
              <a:pathLst>
                <a:path w="573" h="445" extrusionOk="0">
                  <a:moveTo>
                    <a:pt x="288" y="0"/>
                  </a:moveTo>
                  <a:cubicBezTo>
                    <a:pt x="1" y="0"/>
                    <a:pt x="1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9341359">
              <a:off x="897056" y="4990626"/>
              <a:ext cx="32263" cy="25056"/>
            </a:xfrm>
            <a:custGeom>
              <a:avLst/>
              <a:gdLst/>
              <a:ahLst/>
              <a:cxnLst/>
              <a:rect l="l" t="t" r="r" b="b"/>
              <a:pathLst>
                <a:path w="573" h="445" extrusionOk="0">
                  <a:moveTo>
                    <a:pt x="288" y="0"/>
                  </a:moveTo>
                  <a:cubicBezTo>
                    <a:pt x="1" y="0"/>
                    <a:pt x="1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rot="9341359">
              <a:off x="641129" y="4398767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rot="9341359">
              <a:off x="602680" y="427155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rot="9341359">
              <a:off x="918097" y="4767611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8" y="0"/>
                  </a:moveTo>
                  <a:cubicBezTo>
                    <a:pt x="4" y="0"/>
                    <a:pt x="0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9341359">
              <a:off x="727461" y="446171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rot="9341359">
              <a:off x="743732" y="5036342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1" y="0"/>
                  </a:moveTo>
                  <a:cubicBezTo>
                    <a:pt x="1" y="0"/>
                    <a:pt x="1" y="886"/>
                    <a:pt x="571" y="886"/>
                  </a:cubicBezTo>
                  <a:cubicBezTo>
                    <a:pt x="1139" y="886"/>
                    <a:pt x="1139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9341359">
              <a:off x="269397" y="4450905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 rot="9341359">
              <a:off x="325227" y="455914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 rot="9341359">
              <a:off x="217809" y="4554412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 rot="9341359">
              <a:off x="694412" y="4752618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0"/>
                  </a:moveTo>
                  <a:cubicBezTo>
                    <a:pt x="0" y="0"/>
                    <a:pt x="0" y="441"/>
                    <a:pt x="288" y="441"/>
                  </a:cubicBezTo>
                  <a:cubicBezTo>
                    <a:pt x="572" y="441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 rot="9341359">
              <a:off x="701601" y="4858304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0" y="1"/>
                    <a:pt x="0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 rot="9341359">
              <a:off x="638466" y="4780471"/>
              <a:ext cx="32263" cy="24831"/>
            </a:xfrm>
            <a:custGeom>
              <a:avLst/>
              <a:gdLst/>
              <a:ahLst/>
              <a:cxnLst/>
              <a:rect l="l" t="t" r="r" b="b"/>
              <a:pathLst>
                <a:path w="573" h="441" extrusionOk="0">
                  <a:moveTo>
                    <a:pt x="288" y="0"/>
                  </a:moveTo>
                  <a:cubicBezTo>
                    <a:pt x="1" y="0"/>
                    <a:pt x="1" y="441"/>
                    <a:pt x="288" y="441"/>
                  </a:cubicBezTo>
                  <a:cubicBezTo>
                    <a:pt x="572" y="441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 rot="9341359">
              <a:off x="101563" y="4802412"/>
              <a:ext cx="35472" cy="25112"/>
            </a:xfrm>
            <a:custGeom>
              <a:avLst/>
              <a:gdLst/>
              <a:ahLst/>
              <a:cxnLst/>
              <a:rect l="l" t="t" r="r" b="b"/>
              <a:pathLst>
                <a:path w="630" h="446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9" y="445"/>
                    <a:pt x="324" y="445"/>
                  </a:cubicBezTo>
                  <a:cubicBezTo>
                    <a:pt x="371" y="445"/>
                    <a:pt x="420" y="428"/>
                    <a:pt x="466" y="387"/>
                  </a:cubicBezTo>
                  <a:cubicBezTo>
                    <a:pt x="630" y="236"/>
                    <a:pt x="48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rot="9341359">
              <a:off x="103894" y="4910976"/>
              <a:ext cx="35416" cy="25112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8" y="1"/>
                  </a:moveTo>
                  <a:cubicBezTo>
                    <a:pt x="261" y="1"/>
                    <a:pt x="212" y="18"/>
                    <a:pt x="167" y="60"/>
                  </a:cubicBezTo>
                  <a:cubicBezTo>
                    <a:pt x="1" y="211"/>
                    <a:pt x="148" y="445"/>
                    <a:pt x="321" y="445"/>
                  </a:cubicBezTo>
                  <a:cubicBezTo>
                    <a:pt x="369" y="445"/>
                    <a:pt x="418" y="427"/>
                    <a:pt x="464" y="385"/>
                  </a:cubicBezTo>
                  <a:cubicBezTo>
                    <a:pt x="628" y="235"/>
                    <a:pt x="4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rot="9341359">
              <a:off x="197470" y="4864539"/>
              <a:ext cx="35529" cy="25112"/>
            </a:xfrm>
            <a:custGeom>
              <a:avLst/>
              <a:gdLst/>
              <a:ahLst/>
              <a:cxnLst/>
              <a:rect l="l" t="t" r="r" b="b"/>
              <a:pathLst>
                <a:path w="631" h="446" extrusionOk="0">
                  <a:moveTo>
                    <a:pt x="307" y="1"/>
                  </a:moveTo>
                  <a:cubicBezTo>
                    <a:pt x="259" y="1"/>
                    <a:pt x="210" y="18"/>
                    <a:pt x="165" y="59"/>
                  </a:cubicBezTo>
                  <a:cubicBezTo>
                    <a:pt x="1" y="212"/>
                    <a:pt x="150" y="445"/>
                    <a:pt x="324" y="445"/>
                  </a:cubicBezTo>
                  <a:cubicBezTo>
                    <a:pt x="371" y="445"/>
                    <a:pt x="421" y="428"/>
                    <a:pt x="466" y="387"/>
                  </a:cubicBezTo>
                  <a:cubicBezTo>
                    <a:pt x="630" y="236"/>
                    <a:pt x="481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 rot="9341359">
              <a:off x="496648" y="392507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0"/>
                  </a:moveTo>
                  <a:cubicBezTo>
                    <a:pt x="0" y="0"/>
                    <a:pt x="0" y="441"/>
                    <a:pt x="285" y="441"/>
                  </a:cubicBezTo>
                  <a:cubicBezTo>
                    <a:pt x="568" y="441"/>
                    <a:pt x="568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rot="9341359">
              <a:off x="373297" y="4022634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rot="9341359">
              <a:off x="515006" y="4049935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rot="9341359">
              <a:off x="259067" y="3458079"/>
              <a:ext cx="32150" cy="24887"/>
            </a:xfrm>
            <a:custGeom>
              <a:avLst/>
              <a:gdLst/>
              <a:ahLst/>
              <a:cxnLst/>
              <a:rect l="l" t="t" r="r" b="b"/>
              <a:pathLst>
                <a:path w="571" h="442" extrusionOk="0">
                  <a:moveTo>
                    <a:pt x="288" y="1"/>
                  </a:moveTo>
                  <a:cubicBezTo>
                    <a:pt x="4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 rot="9341359">
              <a:off x="220637" y="333090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1"/>
                  </a:moveTo>
                  <a:cubicBezTo>
                    <a:pt x="1" y="1"/>
                    <a:pt x="1" y="442"/>
                    <a:pt x="285" y="442"/>
                  </a:cubicBezTo>
                  <a:cubicBezTo>
                    <a:pt x="568" y="442"/>
                    <a:pt x="568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 rot="9341359">
              <a:off x="535773" y="3827015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5" y="0"/>
                  </a:moveTo>
                  <a:cubicBezTo>
                    <a:pt x="1" y="0"/>
                    <a:pt x="1" y="442"/>
                    <a:pt x="285" y="442"/>
                  </a:cubicBezTo>
                  <a:cubicBezTo>
                    <a:pt x="568" y="442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rot="9341359">
              <a:off x="345443" y="352100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 rot="9341359">
              <a:off x="361487" y="4095681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 rot="9341359">
              <a:off x="230015" y="4208383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 rot="9341359">
              <a:off x="312307" y="3811770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1" y="445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 rot="9341359">
              <a:off x="319473" y="391757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0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 rot="9341359">
              <a:off x="256404" y="3839557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 rot="9341359">
              <a:off x="-29686" y="4715320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5" y="1"/>
                  </a:moveTo>
                  <a:cubicBezTo>
                    <a:pt x="1" y="1"/>
                    <a:pt x="1" y="446"/>
                    <a:pt x="285" y="446"/>
                  </a:cubicBezTo>
                  <a:cubicBezTo>
                    <a:pt x="572" y="446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 rot="9341359">
              <a:off x="-74" y="4646152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5" y="1"/>
                  </a:moveTo>
                  <a:cubicBezTo>
                    <a:pt x="1" y="1"/>
                    <a:pt x="1" y="446"/>
                    <a:pt x="285" y="446"/>
                  </a:cubicBezTo>
                  <a:cubicBezTo>
                    <a:pt x="572" y="446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 rot="9341359">
              <a:off x="32888" y="3083377"/>
              <a:ext cx="32263" cy="24831"/>
            </a:xfrm>
            <a:custGeom>
              <a:avLst/>
              <a:gdLst/>
              <a:ahLst/>
              <a:cxnLst/>
              <a:rect l="l" t="t" r="r" b="b"/>
              <a:pathLst>
                <a:path w="573" h="441" extrusionOk="0">
                  <a:moveTo>
                    <a:pt x="285" y="0"/>
                  </a:moveTo>
                  <a:cubicBezTo>
                    <a:pt x="1" y="0"/>
                    <a:pt x="1" y="441"/>
                    <a:pt x="285" y="441"/>
                  </a:cubicBezTo>
                  <a:cubicBezTo>
                    <a:pt x="569" y="441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 rot="9341359">
              <a:off x="51425" y="3208024"/>
              <a:ext cx="32038" cy="25056"/>
            </a:xfrm>
            <a:custGeom>
              <a:avLst/>
              <a:gdLst/>
              <a:ahLst/>
              <a:cxnLst/>
              <a:rect l="l" t="t" r="r" b="b"/>
              <a:pathLst>
                <a:path w="569" h="445" extrusionOk="0">
                  <a:moveTo>
                    <a:pt x="285" y="1"/>
                  </a:moveTo>
                  <a:cubicBezTo>
                    <a:pt x="1" y="1"/>
                    <a:pt x="1" y="445"/>
                    <a:pt x="285" y="445"/>
                  </a:cubicBezTo>
                  <a:cubicBezTo>
                    <a:pt x="569" y="445"/>
                    <a:pt x="569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 rot="9341359">
              <a:off x="72297" y="2985271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4" y="1"/>
                  </a:moveTo>
                  <a:cubicBezTo>
                    <a:pt x="0" y="1"/>
                    <a:pt x="0" y="442"/>
                    <a:pt x="284" y="442"/>
                  </a:cubicBezTo>
                  <a:cubicBezTo>
                    <a:pt x="568" y="442"/>
                    <a:pt x="572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6332667" y="1606900"/>
            <a:ext cx="4899200" cy="2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subTitle" idx="1"/>
          </p:nvPr>
        </p:nvSpPr>
        <p:spPr>
          <a:xfrm>
            <a:off x="6198933" y="3817200"/>
            <a:ext cx="5032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40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2772400" y="1686500"/>
            <a:ext cx="6647200" cy="1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Montserrat ExtraBold"/>
              <a:buNone/>
              <a:defRPr sz="13333" b="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Montserrat ExtraBold"/>
              <a:buNone/>
              <a:defRPr sz="1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Montserrat ExtraBold"/>
              <a:buNone/>
              <a:defRPr sz="1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Montserrat ExtraBold"/>
              <a:buNone/>
              <a:defRPr sz="1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Montserrat ExtraBold"/>
              <a:buNone/>
              <a:defRPr sz="1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Montserrat ExtraBold"/>
              <a:buNone/>
              <a:defRPr sz="1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Montserrat ExtraBold"/>
              <a:buNone/>
              <a:defRPr sz="1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Montserrat ExtraBold"/>
              <a:buNone/>
              <a:defRPr sz="1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Montserrat ExtraBold"/>
              <a:buNone/>
              <a:defRPr sz="1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9419600" y="-709700"/>
            <a:ext cx="4165645" cy="4821536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9"/>
          <p:cNvSpPr/>
          <p:nvPr/>
        </p:nvSpPr>
        <p:spPr>
          <a:xfrm rot="-10550646">
            <a:off x="-1415880" y="3050385"/>
            <a:ext cx="4165592" cy="4821475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1" name="Google Shape;241;p9"/>
          <p:cNvGrpSpPr/>
          <p:nvPr/>
        </p:nvGrpSpPr>
        <p:grpSpPr>
          <a:xfrm>
            <a:off x="821513" y="863569"/>
            <a:ext cx="1052875" cy="591092"/>
            <a:chOff x="616135" y="647676"/>
            <a:chExt cx="789656" cy="443319"/>
          </a:xfrm>
        </p:grpSpPr>
        <p:sp>
          <p:nvSpPr>
            <p:cNvPr id="242" name="Google Shape;242;p9"/>
            <p:cNvSpPr/>
            <p:nvPr/>
          </p:nvSpPr>
          <p:spPr>
            <a:xfrm rot="1069990">
              <a:off x="1239020" y="746630"/>
              <a:ext cx="32036" cy="25055"/>
            </a:xfrm>
            <a:custGeom>
              <a:avLst/>
              <a:gdLst/>
              <a:ahLst/>
              <a:cxnLst/>
              <a:rect l="l" t="t" r="r" b="b"/>
              <a:pathLst>
                <a:path w="569" h="445" extrusionOk="0">
                  <a:moveTo>
                    <a:pt x="285" y="0"/>
                  </a:moveTo>
                  <a:cubicBezTo>
                    <a:pt x="1" y="0"/>
                    <a:pt x="1" y="445"/>
                    <a:pt x="285" y="445"/>
                  </a:cubicBezTo>
                  <a:cubicBezTo>
                    <a:pt x="569" y="445"/>
                    <a:pt x="569" y="0"/>
                    <a:pt x="285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 rot="1069990">
              <a:off x="1370494" y="858157"/>
              <a:ext cx="32261" cy="24886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1"/>
                  </a:moveTo>
                  <a:cubicBezTo>
                    <a:pt x="1" y="1"/>
                    <a:pt x="1" y="441"/>
                    <a:pt x="288" y="441"/>
                  </a:cubicBezTo>
                  <a:cubicBezTo>
                    <a:pt x="572" y="441"/>
                    <a:pt x="572" y="1"/>
                    <a:pt x="288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9"/>
            <p:cNvSpPr/>
            <p:nvPr/>
          </p:nvSpPr>
          <p:spPr>
            <a:xfrm rot="1069990">
              <a:off x="837574" y="1032435"/>
              <a:ext cx="64129" cy="49941"/>
            </a:xfrm>
            <a:custGeom>
              <a:avLst/>
              <a:gdLst/>
              <a:ahLst/>
              <a:cxnLst/>
              <a:rect l="l" t="t" r="r" b="b"/>
              <a:pathLst>
                <a:path w="1139" h="887" extrusionOk="0">
                  <a:moveTo>
                    <a:pt x="567" y="0"/>
                  </a:moveTo>
                  <a:cubicBezTo>
                    <a:pt x="0" y="0"/>
                    <a:pt x="0" y="886"/>
                    <a:pt x="567" y="886"/>
                  </a:cubicBezTo>
                  <a:cubicBezTo>
                    <a:pt x="1139" y="886"/>
                    <a:pt x="1139" y="0"/>
                    <a:pt x="567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9"/>
            <p:cNvSpPr/>
            <p:nvPr/>
          </p:nvSpPr>
          <p:spPr>
            <a:xfrm rot="1069990">
              <a:off x="799934" y="657325"/>
              <a:ext cx="70885" cy="50166"/>
            </a:xfrm>
            <a:custGeom>
              <a:avLst/>
              <a:gdLst/>
              <a:ahLst/>
              <a:cxnLst/>
              <a:rect l="l" t="t" r="r" b="b"/>
              <a:pathLst>
                <a:path w="1259" h="891" extrusionOk="0">
                  <a:moveTo>
                    <a:pt x="613" y="1"/>
                  </a:moveTo>
                  <a:cubicBezTo>
                    <a:pt x="519" y="1"/>
                    <a:pt x="421" y="35"/>
                    <a:pt x="332" y="117"/>
                  </a:cubicBezTo>
                  <a:cubicBezTo>
                    <a:pt x="1" y="421"/>
                    <a:pt x="299" y="890"/>
                    <a:pt x="645" y="890"/>
                  </a:cubicBezTo>
                  <a:cubicBezTo>
                    <a:pt x="739" y="890"/>
                    <a:pt x="837" y="856"/>
                    <a:pt x="927" y="774"/>
                  </a:cubicBezTo>
                  <a:cubicBezTo>
                    <a:pt x="1258" y="470"/>
                    <a:pt x="960" y="1"/>
                    <a:pt x="613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 rot="1069990">
              <a:off x="622102" y="727175"/>
              <a:ext cx="70998" cy="50109"/>
            </a:xfrm>
            <a:custGeom>
              <a:avLst/>
              <a:gdLst/>
              <a:ahLst/>
              <a:cxnLst/>
              <a:rect l="l" t="t" r="r" b="b"/>
              <a:pathLst>
                <a:path w="1261" h="890" extrusionOk="0">
                  <a:moveTo>
                    <a:pt x="616" y="0"/>
                  </a:moveTo>
                  <a:cubicBezTo>
                    <a:pt x="521" y="0"/>
                    <a:pt x="422" y="35"/>
                    <a:pt x="331" y="118"/>
                  </a:cubicBezTo>
                  <a:cubicBezTo>
                    <a:pt x="1" y="419"/>
                    <a:pt x="300" y="889"/>
                    <a:pt x="647" y="889"/>
                  </a:cubicBezTo>
                  <a:cubicBezTo>
                    <a:pt x="742" y="889"/>
                    <a:pt x="840" y="854"/>
                    <a:pt x="931" y="771"/>
                  </a:cubicBezTo>
                  <a:cubicBezTo>
                    <a:pt x="1261" y="470"/>
                    <a:pt x="964" y="0"/>
                    <a:pt x="616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 rot="1069990">
              <a:off x="742777" y="814644"/>
              <a:ext cx="35414" cy="24998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308" y="1"/>
                  </a:moveTo>
                  <a:cubicBezTo>
                    <a:pt x="260" y="1"/>
                    <a:pt x="210" y="18"/>
                    <a:pt x="164" y="61"/>
                  </a:cubicBezTo>
                  <a:cubicBezTo>
                    <a:pt x="0" y="211"/>
                    <a:pt x="149" y="444"/>
                    <a:pt x="323" y="444"/>
                  </a:cubicBezTo>
                  <a:cubicBezTo>
                    <a:pt x="370" y="444"/>
                    <a:pt x="420" y="426"/>
                    <a:pt x="465" y="385"/>
                  </a:cubicBezTo>
                  <a:cubicBezTo>
                    <a:pt x="629" y="235"/>
                    <a:pt x="481" y="1"/>
                    <a:pt x="308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 rot="1069990">
              <a:off x="713234" y="683271"/>
              <a:ext cx="35583" cy="25055"/>
            </a:xfrm>
            <a:custGeom>
              <a:avLst/>
              <a:gdLst/>
              <a:ahLst/>
              <a:cxnLst/>
              <a:rect l="l" t="t" r="r" b="b"/>
              <a:pathLst>
                <a:path w="632" h="445" extrusionOk="0">
                  <a:moveTo>
                    <a:pt x="307" y="0"/>
                  </a:moveTo>
                  <a:cubicBezTo>
                    <a:pt x="260" y="0"/>
                    <a:pt x="211" y="18"/>
                    <a:pt x="167" y="58"/>
                  </a:cubicBezTo>
                  <a:cubicBezTo>
                    <a:pt x="0" y="212"/>
                    <a:pt x="148" y="445"/>
                    <a:pt x="322" y="445"/>
                  </a:cubicBezTo>
                  <a:cubicBezTo>
                    <a:pt x="370" y="445"/>
                    <a:pt x="419" y="428"/>
                    <a:pt x="465" y="387"/>
                  </a:cubicBezTo>
                  <a:cubicBezTo>
                    <a:pt x="632" y="236"/>
                    <a:pt x="480" y="0"/>
                    <a:pt x="307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 rot="1069990">
              <a:off x="1052090" y="898145"/>
              <a:ext cx="32261" cy="24886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5" y="1"/>
                  </a:moveTo>
                  <a:cubicBezTo>
                    <a:pt x="1" y="1"/>
                    <a:pt x="1" y="442"/>
                    <a:pt x="285" y="442"/>
                  </a:cubicBezTo>
                  <a:cubicBezTo>
                    <a:pt x="569" y="442"/>
                    <a:pt x="572" y="1"/>
                    <a:pt x="285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 rot="1069990">
              <a:off x="1068977" y="1002935"/>
              <a:ext cx="32205" cy="25055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4" y="1"/>
                  </a:moveTo>
                  <a:cubicBezTo>
                    <a:pt x="0" y="1"/>
                    <a:pt x="0" y="445"/>
                    <a:pt x="284" y="445"/>
                  </a:cubicBezTo>
                  <a:cubicBezTo>
                    <a:pt x="568" y="445"/>
                    <a:pt x="572" y="1"/>
                    <a:pt x="284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" name="Google Shape;251;p9"/>
          <p:cNvGrpSpPr/>
          <p:nvPr/>
        </p:nvGrpSpPr>
        <p:grpSpPr>
          <a:xfrm rot="-2700000">
            <a:off x="10544702" y="5540339"/>
            <a:ext cx="1052865" cy="591087"/>
            <a:chOff x="616135" y="647676"/>
            <a:chExt cx="789656" cy="443319"/>
          </a:xfrm>
        </p:grpSpPr>
        <p:sp>
          <p:nvSpPr>
            <p:cNvPr id="252" name="Google Shape;252;p9"/>
            <p:cNvSpPr/>
            <p:nvPr/>
          </p:nvSpPr>
          <p:spPr>
            <a:xfrm rot="1069990">
              <a:off x="1239020" y="746630"/>
              <a:ext cx="32036" cy="25055"/>
            </a:xfrm>
            <a:custGeom>
              <a:avLst/>
              <a:gdLst/>
              <a:ahLst/>
              <a:cxnLst/>
              <a:rect l="l" t="t" r="r" b="b"/>
              <a:pathLst>
                <a:path w="569" h="445" extrusionOk="0">
                  <a:moveTo>
                    <a:pt x="285" y="0"/>
                  </a:moveTo>
                  <a:cubicBezTo>
                    <a:pt x="1" y="0"/>
                    <a:pt x="1" y="445"/>
                    <a:pt x="285" y="445"/>
                  </a:cubicBezTo>
                  <a:cubicBezTo>
                    <a:pt x="569" y="445"/>
                    <a:pt x="569" y="0"/>
                    <a:pt x="285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9"/>
            <p:cNvSpPr/>
            <p:nvPr/>
          </p:nvSpPr>
          <p:spPr>
            <a:xfrm rot="1069990">
              <a:off x="1370494" y="858157"/>
              <a:ext cx="32261" cy="24886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1"/>
                  </a:moveTo>
                  <a:cubicBezTo>
                    <a:pt x="1" y="1"/>
                    <a:pt x="1" y="441"/>
                    <a:pt x="288" y="441"/>
                  </a:cubicBezTo>
                  <a:cubicBezTo>
                    <a:pt x="572" y="441"/>
                    <a:pt x="572" y="1"/>
                    <a:pt x="288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9"/>
            <p:cNvSpPr/>
            <p:nvPr/>
          </p:nvSpPr>
          <p:spPr>
            <a:xfrm rot="1069990">
              <a:off x="837574" y="1032435"/>
              <a:ext cx="64129" cy="49941"/>
            </a:xfrm>
            <a:custGeom>
              <a:avLst/>
              <a:gdLst/>
              <a:ahLst/>
              <a:cxnLst/>
              <a:rect l="l" t="t" r="r" b="b"/>
              <a:pathLst>
                <a:path w="1139" h="887" extrusionOk="0">
                  <a:moveTo>
                    <a:pt x="567" y="0"/>
                  </a:moveTo>
                  <a:cubicBezTo>
                    <a:pt x="0" y="0"/>
                    <a:pt x="0" y="886"/>
                    <a:pt x="567" y="886"/>
                  </a:cubicBezTo>
                  <a:cubicBezTo>
                    <a:pt x="1139" y="886"/>
                    <a:pt x="1139" y="0"/>
                    <a:pt x="567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9"/>
            <p:cNvSpPr/>
            <p:nvPr/>
          </p:nvSpPr>
          <p:spPr>
            <a:xfrm rot="1069990">
              <a:off x="799934" y="657325"/>
              <a:ext cx="70885" cy="50166"/>
            </a:xfrm>
            <a:custGeom>
              <a:avLst/>
              <a:gdLst/>
              <a:ahLst/>
              <a:cxnLst/>
              <a:rect l="l" t="t" r="r" b="b"/>
              <a:pathLst>
                <a:path w="1259" h="891" extrusionOk="0">
                  <a:moveTo>
                    <a:pt x="613" y="1"/>
                  </a:moveTo>
                  <a:cubicBezTo>
                    <a:pt x="519" y="1"/>
                    <a:pt x="421" y="35"/>
                    <a:pt x="332" y="117"/>
                  </a:cubicBezTo>
                  <a:cubicBezTo>
                    <a:pt x="1" y="421"/>
                    <a:pt x="299" y="890"/>
                    <a:pt x="645" y="890"/>
                  </a:cubicBezTo>
                  <a:cubicBezTo>
                    <a:pt x="739" y="890"/>
                    <a:pt x="837" y="856"/>
                    <a:pt x="927" y="774"/>
                  </a:cubicBezTo>
                  <a:cubicBezTo>
                    <a:pt x="1258" y="470"/>
                    <a:pt x="960" y="1"/>
                    <a:pt x="613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9"/>
            <p:cNvSpPr/>
            <p:nvPr/>
          </p:nvSpPr>
          <p:spPr>
            <a:xfrm rot="1069990">
              <a:off x="622102" y="727175"/>
              <a:ext cx="70998" cy="50109"/>
            </a:xfrm>
            <a:custGeom>
              <a:avLst/>
              <a:gdLst/>
              <a:ahLst/>
              <a:cxnLst/>
              <a:rect l="l" t="t" r="r" b="b"/>
              <a:pathLst>
                <a:path w="1261" h="890" extrusionOk="0">
                  <a:moveTo>
                    <a:pt x="616" y="0"/>
                  </a:moveTo>
                  <a:cubicBezTo>
                    <a:pt x="521" y="0"/>
                    <a:pt x="422" y="35"/>
                    <a:pt x="331" y="118"/>
                  </a:cubicBezTo>
                  <a:cubicBezTo>
                    <a:pt x="1" y="419"/>
                    <a:pt x="300" y="889"/>
                    <a:pt x="647" y="889"/>
                  </a:cubicBezTo>
                  <a:cubicBezTo>
                    <a:pt x="742" y="889"/>
                    <a:pt x="840" y="854"/>
                    <a:pt x="931" y="771"/>
                  </a:cubicBezTo>
                  <a:cubicBezTo>
                    <a:pt x="1261" y="470"/>
                    <a:pt x="964" y="0"/>
                    <a:pt x="616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9"/>
            <p:cNvSpPr/>
            <p:nvPr/>
          </p:nvSpPr>
          <p:spPr>
            <a:xfrm rot="1069990">
              <a:off x="742777" y="814644"/>
              <a:ext cx="35414" cy="24998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308" y="1"/>
                  </a:moveTo>
                  <a:cubicBezTo>
                    <a:pt x="260" y="1"/>
                    <a:pt x="210" y="18"/>
                    <a:pt x="164" y="61"/>
                  </a:cubicBezTo>
                  <a:cubicBezTo>
                    <a:pt x="0" y="211"/>
                    <a:pt x="149" y="444"/>
                    <a:pt x="323" y="444"/>
                  </a:cubicBezTo>
                  <a:cubicBezTo>
                    <a:pt x="370" y="444"/>
                    <a:pt x="420" y="426"/>
                    <a:pt x="465" y="385"/>
                  </a:cubicBezTo>
                  <a:cubicBezTo>
                    <a:pt x="629" y="235"/>
                    <a:pt x="481" y="1"/>
                    <a:pt x="308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9"/>
            <p:cNvSpPr/>
            <p:nvPr/>
          </p:nvSpPr>
          <p:spPr>
            <a:xfrm rot="1069990">
              <a:off x="713234" y="683271"/>
              <a:ext cx="35583" cy="25055"/>
            </a:xfrm>
            <a:custGeom>
              <a:avLst/>
              <a:gdLst/>
              <a:ahLst/>
              <a:cxnLst/>
              <a:rect l="l" t="t" r="r" b="b"/>
              <a:pathLst>
                <a:path w="632" h="445" extrusionOk="0">
                  <a:moveTo>
                    <a:pt x="307" y="0"/>
                  </a:moveTo>
                  <a:cubicBezTo>
                    <a:pt x="260" y="0"/>
                    <a:pt x="211" y="18"/>
                    <a:pt x="167" y="58"/>
                  </a:cubicBezTo>
                  <a:cubicBezTo>
                    <a:pt x="0" y="212"/>
                    <a:pt x="148" y="445"/>
                    <a:pt x="322" y="445"/>
                  </a:cubicBezTo>
                  <a:cubicBezTo>
                    <a:pt x="370" y="445"/>
                    <a:pt x="419" y="428"/>
                    <a:pt x="465" y="387"/>
                  </a:cubicBezTo>
                  <a:cubicBezTo>
                    <a:pt x="632" y="236"/>
                    <a:pt x="480" y="0"/>
                    <a:pt x="307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 rot="1069990">
              <a:off x="1052090" y="898145"/>
              <a:ext cx="32261" cy="24886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5" y="1"/>
                  </a:moveTo>
                  <a:cubicBezTo>
                    <a:pt x="1" y="1"/>
                    <a:pt x="1" y="442"/>
                    <a:pt x="285" y="442"/>
                  </a:cubicBezTo>
                  <a:cubicBezTo>
                    <a:pt x="569" y="442"/>
                    <a:pt x="572" y="1"/>
                    <a:pt x="285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9"/>
            <p:cNvSpPr/>
            <p:nvPr/>
          </p:nvSpPr>
          <p:spPr>
            <a:xfrm rot="1069990">
              <a:off x="1068977" y="1002935"/>
              <a:ext cx="32205" cy="25055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4" y="1"/>
                  </a:moveTo>
                  <a:cubicBezTo>
                    <a:pt x="0" y="1"/>
                    <a:pt x="0" y="445"/>
                    <a:pt x="284" y="445"/>
                  </a:cubicBezTo>
                  <a:cubicBezTo>
                    <a:pt x="568" y="445"/>
                    <a:pt x="572" y="1"/>
                    <a:pt x="284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3449300" y="3848100"/>
            <a:ext cx="52932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68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/>
          <p:nvPr/>
        </p:nvSpPr>
        <p:spPr>
          <a:xfrm rot="-4050089">
            <a:off x="-54179" y="-2871446"/>
            <a:ext cx="5240733" cy="6065921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0"/>
          <p:cNvSpPr/>
          <p:nvPr/>
        </p:nvSpPr>
        <p:spPr>
          <a:xfrm rot="6698022">
            <a:off x="10147893" y="2594611"/>
            <a:ext cx="5240772" cy="6065919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0"/>
          <p:cNvGrpSpPr/>
          <p:nvPr/>
        </p:nvGrpSpPr>
        <p:grpSpPr>
          <a:xfrm rot="5400000" flipH="1">
            <a:off x="11412235" y="4832394"/>
            <a:ext cx="1559555" cy="2865041"/>
            <a:chOff x="-33424" y="2979745"/>
            <a:chExt cx="1169666" cy="2148781"/>
          </a:xfrm>
        </p:grpSpPr>
        <p:sp>
          <p:nvSpPr>
            <p:cNvPr id="266" name="Google Shape;266;p10"/>
            <p:cNvSpPr/>
            <p:nvPr/>
          </p:nvSpPr>
          <p:spPr>
            <a:xfrm rot="9341359">
              <a:off x="1100306" y="5097952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5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 rot="9341359">
              <a:off x="878712" y="4865768"/>
              <a:ext cx="32263" cy="25056"/>
            </a:xfrm>
            <a:custGeom>
              <a:avLst/>
              <a:gdLst/>
              <a:ahLst/>
              <a:cxnLst/>
              <a:rect l="l" t="t" r="r" b="b"/>
              <a:pathLst>
                <a:path w="573" h="445" extrusionOk="0">
                  <a:moveTo>
                    <a:pt x="288" y="0"/>
                  </a:moveTo>
                  <a:cubicBezTo>
                    <a:pt x="1" y="0"/>
                    <a:pt x="1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rot="9341359">
              <a:off x="755348" y="4963325"/>
              <a:ext cx="32263" cy="25056"/>
            </a:xfrm>
            <a:custGeom>
              <a:avLst/>
              <a:gdLst/>
              <a:ahLst/>
              <a:cxnLst/>
              <a:rect l="l" t="t" r="r" b="b"/>
              <a:pathLst>
                <a:path w="573" h="445" extrusionOk="0">
                  <a:moveTo>
                    <a:pt x="288" y="0"/>
                  </a:moveTo>
                  <a:cubicBezTo>
                    <a:pt x="1" y="0"/>
                    <a:pt x="1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rot="9341359">
              <a:off x="897056" y="4990626"/>
              <a:ext cx="32263" cy="25056"/>
            </a:xfrm>
            <a:custGeom>
              <a:avLst/>
              <a:gdLst/>
              <a:ahLst/>
              <a:cxnLst/>
              <a:rect l="l" t="t" r="r" b="b"/>
              <a:pathLst>
                <a:path w="573" h="445" extrusionOk="0">
                  <a:moveTo>
                    <a:pt x="288" y="0"/>
                  </a:moveTo>
                  <a:cubicBezTo>
                    <a:pt x="1" y="0"/>
                    <a:pt x="1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 rot="9341359">
              <a:off x="641129" y="4398767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 rot="9341359">
              <a:off x="602680" y="427155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 rot="9341359">
              <a:off x="918097" y="4767611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8" y="0"/>
                  </a:moveTo>
                  <a:cubicBezTo>
                    <a:pt x="4" y="0"/>
                    <a:pt x="0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rot="9341359">
              <a:off x="727461" y="446171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 rot="9341359">
              <a:off x="743732" y="5036342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1" y="0"/>
                  </a:moveTo>
                  <a:cubicBezTo>
                    <a:pt x="1" y="0"/>
                    <a:pt x="1" y="886"/>
                    <a:pt x="571" y="886"/>
                  </a:cubicBezTo>
                  <a:cubicBezTo>
                    <a:pt x="1139" y="886"/>
                    <a:pt x="1139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 rot="9341359">
              <a:off x="269397" y="4450905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 rot="9341359">
              <a:off x="325227" y="455914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 rot="9341359">
              <a:off x="217809" y="4554412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 rot="9341359">
              <a:off x="694412" y="4752618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0"/>
                  </a:moveTo>
                  <a:cubicBezTo>
                    <a:pt x="0" y="0"/>
                    <a:pt x="0" y="441"/>
                    <a:pt x="288" y="441"/>
                  </a:cubicBezTo>
                  <a:cubicBezTo>
                    <a:pt x="572" y="441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 rot="9341359">
              <a:off x="701601" y="4858304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0" y="1"/>
                    <a:pt x="0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 rot="9341359">
              <a:off x="638466" y="4780471"/>
              <a:ext cx="32263" cy="24831"/>
            </a:xfrm>
            <a:custGeom>
              <a:avLst/>
              <a:gdLst/>
              <a:ahLst/>
              <a:cxnLst/>
              <a:rect l="l" t="t" r="r" b="b"/>
              <a:pathLst>
                <a:path w="573" h="441" extrusionOk="0">
                  <a:moveTo>
                    <a:pt x="288" y="0"/>
                  </a:moveTo>
                  <a:cubicBezTo>
                    <a:pt x="1" y="0"/>
                    <a:pt x="1" y="441"/>
                    <a:pt x="288" y="441"/>
                  </a:cubicBezTo>
                  <a:cubicBezTo>
                    <a:pt x="572" y="441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 rot="9341359">
              <a:off x="101563" y="4802412"/>
              <a:ext cx="35472" cy="25112"/>
            </a:xfrm>
            <a:custGeom>
              <a:avLst/>
              <a:gdLst/>
              <a:ahLst/>
              <a:cxnLst/>
              <a:rect l="l" t="t" r="r" b="b"/>
              <a:pathLst>
                <a:path w="630" h="446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9" y="445"/>
                    <a:pt x="324" y="445"/>
                  </a:cubicBezTo>
                  <a:cubicBezTo>
                    <a:pt x="371" y="445"/>
                    <a:pt x="420" y="428"/>
                    <a:pt x="466" y="387"/>
                  </a:cubicBezTo>
                  <a:cubicBezTo>
                    <a:pt x="630" y="236"/>
                    <a:pt x="48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 rot="9341359">
              <a:off x="103894" y="4910976"/>
              <a:ext cx="35416" cy="25112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8" y="1"/>
                  </a:moveTo>
                  <a:cubicBezTo>
                    <a:pt x="261" y="1"/>
                    <a:pt x="212" y="18"/>
                    <a:pt x="167" y="60"/>
                  </a:cubicBezTo>
                  <a:cubicBezTo>
                    <a:pt x="1" y="211"/>
                    <a:pt x="148" y="445"/>
                    <a:pt x="321" y="445"/>
                  </a:cubicBezTo>
                  <a:cubicBezTo>
                    <a:pt x="369" y="445"/>
                    <a:pt x="418" y="427"/>
                    <a:pt x="464" y="385"/>
                  </a:cubicBezTo>
                  <a:cubicBezTo>
                    <a:pt x="628" y="235"/>
                    <a:pt x="4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 rot="9341359">
              <a:off x="197470" y="4864539"/>
              <a:ext cx="35529" cy="25112"/>
            </a:xfrm>
            <a:custGeom>
              <a:avLst/>
              <a:gdLst/>
              <a:ahLst/>
              <a:cxnLst/>
              <a:rect l="l" t="t" r="r" b="b"/>
              <a:pathLst>
                <a:path w="631" h="446" extrusionOk="0">
                  <a:moveTo>
                    <a:pt x="307" y="1"/>
                  </a:moveTo>
                  <a:cubicBezTo>
                    <a:pt x="259" y="1"/>
                    <a:pt x="210" y="18"/>
                    <a:pt x="165" y="59"/>
                  </a:cubicBezTo>
                  <a:cubicBezTo>
                    <a:pt x="1" y="212"/>
                    <a:pt x="150" y="445"/>
                    <a:pt x="324" y="445"/>
                  </a:cubicBezTo>
                  <a:cubicBezTo>
                    <a:pt x="371" y="445"/>
                    <a:pt x="421" y="428"/>
                    <a:pt x="466" y="387"/>
                  </a:cubicBezTo>
                  <a:cubicBezTo>
                    <a:pt x="630" y="236"/>
                    <a:pt x="481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rot="9341359">
              <a:off x="496648" y="392507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0"/>
                  </a:moveTo>
                  <a:cubicBezTo>
                    <a:pt x="0" y="0"/>
                    <a:pt x="0" y="441"/>
                    <a:pt x="285" y="441"/>
                  </a:cubicBezTo>
                  <a:cubicBezTo>
                    <a:pt x="568" y="441"/>
                    <a:pt x="568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 rot="9341359">
              <a:off x="373297" y="4022634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 rot="9341359">
              <a:off x="515006" y="4049935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 rot="9341359">
              <a:off x="259067" y="3458079"/>
              <a:ext cx="32150" cy="24887"/>
            </a:xfrm>
            <a:custGeom>
              <a:avLst/>
              <a:gdLst/>
              <a:ahLst/>
              <a:cxnLst/>
              <a:rect l="l" t="t" r="r" b="b"/>
              <a:pathLst>
                <a:path w="571" h="442" extrusionOk="0">
                  <a:moveTo>
                    <a:pt x="288" y="1"/>
                  </a:moveTo>
                  <a:cubicBezTo>
                    <a:pt x="4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 rot="9341359">
              <a:off x="220637" y="333090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1"/>
                  </a:moveTo>
                  <a:cubicBezTo>
                    <a:pt x="1" y="1"/>
                    <a:pt x="1" y="442"/>
                    <a:pt x="285" y="442"/>
                  </a:cubicBezTo>
                  <a:cubicBezTo>
                    <a:pt x="568" y="442"/>
                    <a:pt x="568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 rot="9341359">
              <a:off x="535773" y="3827015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5" y="0"/>
                  </a:moveTo>
                  <a:cubicBezTo>
                    <a:pt x="1" y="0"/>
                    <a:pt x="1" y="442"/>
                    <a:pt x="285" y="442"/>
                  </a:cubicBezTo>
                  <a:cubicBezTo>
                    <a:pt x="568" y="442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 rot="9341359">
              <a:off x="345443" y="352100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 rot="9341359">
              <a:off x="361487" y="4095681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 rot="9341359">
              <a:off x="230015" y="4208383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 rot="9341359">
              <a:off x="312307" y="3811770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1" y="445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 rot="9341359">
              <a:off x="319473" y="391757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0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 rot="9341359">
              <a:off x="256404" y="3839557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 rot="9341359">
              <a:off x="-29686" y="4715320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5" y="1"/>
                  </a:moveTo>
                  <a:cubicBezTo>
                    <a:pt x="1" y="1"/>
                    <a:pt x="1" y="446"/>
                    <a:pt x="285" y="446"/>
                  </a:cubicBezTo>
                  <a:cubicBezTo>
                    <a:pt x="572" y="446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 rot="9341359">
              <a:off x="-74" y="4646152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5" y="1"/>
                  </a:moveTo>
                  <a:cubicBezTo>
                    <a:pt x="1" y="1"/>
                    <a:pt x="1" y="446"/>
                    <a:pt x="285" y="446"/>
                  </a:cubicBezTo>
                  <a:cubicBezTo>
                    <a:pt x="572" y="446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 rot="9341359">
              <a:off x="32888" y="3083377"/>
              <a:ext cx="32263" cy="24831"/>
            </a:xfrm>
            <a:custGeom>
              <a:avLst/>
              <a:gdLst/>
              <a:ahLst/>
              <a:cxnLst/>
              <a:rect l="l" t="t" r="r" b="b"/>
              <a:pathLst>
                <a:path w="573" h="441" extrusionOk="0">
                  <a:moveTo>
                    <a:pt x="285" y="0"/>
                  </a:moveTo>
                  <a:cubicBezTo>
                    <a:pt x="1" y="0"/>
                    <a:pt x="1" y="441"/>
                    <a:pt x="285" y="441"/>
                  </a:cubicBezTo>
                  <a:cubicBezTo>
                    <a:pt x="569" y="441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 rot="9341359">
              <a:off x="51425" y="3208024"/>
              <a:ext cx="32038" cy="25056"/>
            </a:xfrm>
            <a:custGeom>
              <a:avLst/>
              <a:gdLst/>
              <a:ahLst/>
              <a:cxnLst/>
              <a:rect l="l" t="t" r="r" b="b"/>
              <a:pathLst>
                <a:path w="569" h="445" extrusionOk="0">
                  <a:moveTo>
                    <a:pt x="285" y="1"/>
                  </a:moveTo>
                  <a:cubicBezTo>
                    <a:pt x="1" y="1"/>
                    <a:pt x="1" y="445"/>
                    <a:pt x="285" y="445"/>
                  </a:cubicBezTo>
                  <a:cubicBezTo>
                    <a:pt x="569" y="445"/>
                    <a:pt x="569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 rot="9341359">
              <a:off x="72297" y="2985271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4" y="1"/>
                  </a:moveTo>
                  <a:cubicBezTo>
                    <a:pt x="0" y="1"/>
                    <a:pt x="0" y="442"/>
                    <a:pt x="284" y="442"/>
                  </a:cubicBezTo>
                  <a:cubicBezTo>
                    <a:pt x="568" y="442"/>
                    <a:pt x="572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01" name="Google Shape;301;p10"/>
          <p:cNvSpPr/>
          <p:nvPr/>
        </p:nvSpPr>
        <p:spPr>
          <a:xfrm rot="6858641" flipH="1">
            <a:off x="797883" y="698811"/>
            <a:ext cx="42943" cy="33408"/>
          </a:xfrm>
          <a:custGeom>
            <a:avLst/>
            <a:gdLst/>
            <a:ahLst/>
            <a:cxnLst/>
            <a:rect l="l" t="t" r="r" b="b"/>
            <a:pathLst>
              <a:path w="572" h="445" extrusionOk="0">
                <a:moveTo>
                  <a:pt x="288" y="0"/>
                </a:moveTo>
                <a:cubicBezTo>
                  <a:pt x="5" y="0"/>
                  <a:pt x="0" y="444"/>
                  <a:pt x="288" y="444"/>
                </a:cubicBezTo>
                <a:cubicBezTo>
                  <a:pt x="572" y="444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02" name="Google Shape;302;p10"/>
          <p:cNvSpPr/>
          <p:nvPr/>
        </p:nvSpPr>
        <p:spPr>
          <a:xfrm rot="6858641" flipH="1">
            <a:off x="488269" y="403389"/>
            <a:ext cx="43017" cy="33408"/>
          </a:xfrm>
          <a:custGeom>
            <a:avLst/>
            <a:gdLst/>
            <a:ahLst/>
            <a:cxnLst/>
            <a:rect l="l" t="t" r="r" b="b"/>
            <a:pathLst>
              <a:path w="573" h="445" extrusionOk="0">
                <a:moveTo>
                  <a:pt x="288" y="0"/>
                </a:moveTo>
                <a:cubicBezTo>
                  <a:pt x="1" y="0"/>
                  <a:pt x="1" y="445"/>
                  <a:pt x="288" y="445"/>
                </a:cubicBezTo>
                <a:cubicBezTo>
                  <a:pt x="572" y="445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03" name="Google Shape;303;p10"/>
          <p:cNvSpPr/>
          <p:nvPr/>
        </p:nvSpPr>
        <p:spPr>
          <a:xfrm rot="6858641" flipH="1">
            <a:off x="618344" y="238904"/>
            <a:ext cx="43017" cy="33408"/>
          </a:xfrm>
          <a:custGeom>
            <a:avLst/>
            <a:gdLst/>
            <a:ahLst/>
            <a:cxnLst/>
            <a:rect l="l" t="t" r="r" b="b"/>
            <a:pathLst>
              <a:path w="573" h="445" extrusionOk="0">
                <a:moveTo>
                  <a:pt x="288" y="0"/>
                </a:moveTo>
                <a:cubicBezTo>
                  <a:pt x="1" y="0"/>
                  <a:pt x="1" y="444"/>
                  <a:pt x="288" y="444"/>
                </a:cubicBezTo>
                <a:cubicBezTo>
                  <a:pt x="572" y="444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04" name="Google Shape;304;p10"/>
          <p:cNvSpPr/>
          <p:nvPr/>
        </p:nvSpPr>
        <p:spPr>
          <a:xfrm rot="6858641" flipH="1">
            <a:off x="654745" y="427848"/>
            <a:ext cx="43017" cy="33408"/>
          </a:xfrm>
          <a:custGeom>
            <a:avLst/>
            <a:gdLst/>
            <a:ahLst/>
            <a:cxnLst/>
            <a:rect l="l" t="t" r="r" b="b"/>
            <a:pathLst>
              <a:path w="573" h="445" extrusionOk="0">
                <a:moveTo>
                  <a:pt x="288" y="0"/>
                </a:moveTo>
                <a:cubicBezTo>
                  <a:pt x="1" y="0"/>
                  <a:pt x="1" y="444"/>
                  <a:pt x="288" y="444"/>
                </a:cubicBezTo>
                <a:cubicBezTo>
                  <a:pt x="572" y="444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05" name="Google Shape;305;p10"/>
          <p:cNvSpPr/>
          <p:nvPr/>
        </p:nvSpPr>
        <p:spPr>
          <a:xfrm rot="6858641" flipH="1">
            <a:off x="357467" y="455828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8" y="0"/>
                </a:moveTo>
                <a:cubicBezTo>
                  <a:pt x="4" y="0"/>
                  <a:pt x="0" y="445"/>
                  <a:pt x="288" y="445"/>
                </a:cubicBezTo>
                <a:cubicBezTo>
                  <a:pt x="572" y="445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06" name="Google Shape;306;p10"/>
          <p:cNvSpPr/>
          <p:nvPr/>
        </p:nvSpPr>
        <p:spPr>
          <a:xfrm rot="6858641" flipH="1">
            <a:off x="-55278" y="206526"/>
            <a:ext cx="85809" cy="66591"/>
          </a:xfrm>
          <a:custGeom>
            <a:avLst/>
            <a:gdLst/>
            <a:ahLst/>
            <a:cxnLst/>
            <a:rect l="l" t="t" r="r" b="b"/>
            <a:pathLst>
              <a:path w="1143" h="887" extrusionOk="0">
                <a:moveTo>
                  <a:pt x="571" y="0"/>
                </a:moveTo>
                <a:cubicBezTo>
                  <a:pt x="0" y="0"/>
                  <a:pt x="0" y="886"/>
                  <a:pt x="571" y="886"/>
                </a:cubicBezTo>
                <a:cubicBezTo>
                  <a:pt x="1139" y="886"/>
                  <a:pt x="1142" y="0"/>
                  <a:pt x="5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07" name="Google Shape;307;p10"/>
          <p:cNvSpPr/>
          <p:nvPr/>
        </p:nvSpPr>
        <p:spPr>
          <a:xfrm rot="6858641" flipH="1">
            <a:off x="711007" y="228109"/>
            <a:ext cx="85584" cy="66591"/>
          </a:xfrm>
          <a:custGeom>
            <a:avLst/>
            <a:gdLst/>
            <a:ahLst/>
            <a:cxnLst/>
            <a:rect l="l" t="t" r="r" b="b"/>
            <a:pathLst>
              <a:path w="1140" h="887" extrusionOk="0">
                <a:moveTo>
                  <a:pt x="571" y="0"/>
                </a:moveTo>
                <a:cubicBezTo>
                  <a:pt x="1" y="0"/>
                  <a:pt x="1" y="886"/>
                  <a:pt x="571" y="886"/>
                </a:cubicBezTo>
                <a:cubicBezTo>
                  <a:pt x="1139" y="886"/>
                  <a:pt x="1139" y="0"/>
                  <a:pt x="5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08" name="Google Shape;308;p10"/>
          <p:cNvSpPr/>
          <p:nvPr/>
        </p:nvSpPr>
        <p:spPr>
          <a:xfrm rot="6858641" flipH="1">
            <a:off x="337326" y="157731"/>
            <a:ext cx="42943" cy="33183"/>
          </a:xfrm>
          <a:custGeom>
            <a:avLst/>
            <a:gdLst/>
            <a:ahLst/>
            <a:cxnLst/>
            <a:rect l="l" t="t" r="r" b="b"/>
            <a:pathLst>
              <a:path w="572" h="442" extrusionOk="0">
                <a:moveTo>
                  <a:pt x="288" y="0"/>
                </a:moveTo>
                <a:cubicBezTo>
                  <a:pt x="0" y="0"/>
                  <a:pt x="0" y="441"/>
                  <a:pt x="288" y="441"/>
                </a:cubicBezTo>
                <a:cubicBezTo>
                  <a:pt x="572" y="441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09" name="Google Shape;309;p10"/>
          <p:cNvSpPr/>
          <p:nvPr/>
        </p:nvSpPr>
        <p:spPr>
          <a:xfrm rot="6858641" flipH="1">
            <a:off x="478353" y="167204"/>
            <a:ext cx="42943" cy="33408"/>
          </a:xfrm>
          <a:custGeom>
            <a:avLst/>
            <a:gdLst/>
            <a:ahLst/>
            <a:cxnLst/>
            <a:rect l="l" t="t" r="r" b="b"/>
            <a:pathLst>
              <a:path w="572" h="445" extrusionOk="0">
                <a:moveTo>
                  <a:pt x="288" y="1"/>
                </a:moveTo>
                <a:cubicBezTo>
                  <a:pt x="0" y="1"/>
                  <a:pt x="0" y="445"/>
                  <a:pt x="288" y="445"/>
                </a:cubicBezTo>
                <a:cubicBezTo>
                  <a:pt x="572" y="445"/>
                  <a:pt x="572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10" name="Google Shape;310;p10"/>
          <p:cNvSpPr/>
          <p:nvPr/>
        </p:nvSpPr>
        <p:spPr>
          <a:xfrm rot="6858641" flipH="1">
            <a:off x="374388" y="83211"/>
            <a:ext cx="43017" cy="33108"/>
          </a:xfrm>
          <a:custGeom>
            <a:avLst/>
            <a:gdLst/>
            <a:ahLst/>
            <a:cxnLst/>
            <a:rect l="l" t="t" r="r" b="b"/>
            <a:pathLst>
              <a:path w="573" h="441" extrusionOk="0">
                <a:moveTo>
                  <a:pt x="288" y="0"/>
                </a:moveTo>
                <a:cubicBezTo>
                  <a:pt x="1" y="0"/>
                  <a:pt x="1" y="441"/>
                  <a:pt x="288" y="441"/>
                </a:cubicBezTo>
                <a:cubicBezTo>
                  <a:pt x="572" y="441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843393" y="741953"/>
            <a:ext cx="3798000" cy="22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5552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-number">
  <p:cSld name="big-numb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/>
          <p:nvPr/>
        </p:nvSpPr>
        <p:spPr>
          <a:xfrm rot="-10625739" flipH="1">
            <a:off x="-925553" y="-1070756"/>
            <a:ext cx="13312480" cy="6891671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1"/>
          <p:cNvSpPr/>
          <p:nvPr/>
        </p:nvSpPr>
        <p:spPr>
          <a:xfrm rot="2470521">
            <a:off x="9964757" y="3908953"/>
            <a:ext cx="5487524" cy="6351548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5" name="Google Shape;315;p11"/>
          <p:cNvGrpSpPr/>
          <p:nvPr/>
        </p:nvGrpSpPr>
        <p:grpSpPr>
          <a:xfrm>
            <a:off x="36467" y="5151097"/>
            <a:ext cx="780027" cy="1686624"/>
            <a:chOff x="27350" y="3863323"/>
            <a:chExt cx="585020" cy="1264968"/>
          </a:xfrm>
        </p:grpSpPr>
        <p:sp>
          <p:nvSpPr>
            <p:cNvPr id="316" name="Google Shape;316;p11"/>
            <p:cNvSpPr/>
            <p:nvPr/>
          </p:nvSpPr>
          <p:spPr>
            <a:xfrm rot="9341359">
              <a:off x="454254" y="4936667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 rot="9341359">
              <a:off x="415805" y="480945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 rot="9341359">
              <a:off x="540586" y="499961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 rot="9341359">
              <a:off x="82522" y="4988805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 rot="9341359">
              <a:off x="138352" y="509704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 rot="9341359">
              <a:off x="30934" y="5092312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 rot="9341359">
              <a:off x="309773" y="446297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0"/>
                  </a:moveTo>
                  <a:cubicBezTo>
                    <a:pt x="0" y="0"/>
                    <a:pt x="0" y="441"/>
                    <a:pt x="285" y="441"/>
                  </a:cubicBezTo>
                  <a:cubicBezTo>
                    <a:pt x="568" y="441"/>
                    <a:pt x="568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 rot="9341359">
              <a:off x="186422" y="4560534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 rot="9341359">
              <a:off x="328131" y="4587835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 rot="9341359">
              <a:off x="72192" y="3995979"/>
              <a:ext cx="32150" cy="24887"/>
            </a:xfrm>
            <a:custGeom>
              <a:avLst/>
              <a:gdLst/>
              <a:ahLst/>
              <a:cxnLst/>
              <a:rect l="l" t="t" r="r" b="b"/>
              <a:pathLst>
                <a:path w="571" h="442" extrusionOk="0">
                  <a:moveTo>
                    <a:pt x="288" y="1"/>
                  </a:moveTo>
                  <a:cubicBezTo>
                    <a:pt x="4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 rot="9341359">
              <a:off x="33762" y="386880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1"/>
                  </a:moveTo>
                  <a:cubicBezTo>
                    <a:pt x="1" y="1"/>
                    <a:pt x="1" y="442"/>
                    <a:pt x="285" y="442"/>
                  </a:cubicBezTo>
                  <a:cubicBezTo>
                    <a:pt x="568" y="442"/>
                    <a:pt x="568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 rot="9341359">
              <a:off x="348898" y="4364915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5" y="0"/>
                  </a:moveTo>
                  <a:cubicBezTo>
                    <a:pt x="1" y="0"/>
                    <a:pt x="1" y="442"/>
                    <a:pt x="285" y="442"/>
                  </a:cubicBezTo>
                  <a:cubicBezTo>
                    <a:pt x="568" y="442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 rot="9341359">
              <a:off x="158568" y="405890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 rot="9341359">
              <a:off x="174612" y="4633581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 rot="9341359">
              <a:off x="43140" y="4746283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rot="9341359">
              <a:off x="125432" y="4349670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1" y="445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 rot="9341359">
              <a:off x="132598" y="445547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0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 rot="9341359">
              <a:off x="69529" y="4377457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34" name="Google Shape;334;p11"/>
          <p:cNvSpPr txBox="1">
            <a:spLocks noGrp="1"/>
          </p:cNvSpPr>
          <p:nvPr>
            <p:ph type="title" hasCustomPrompt="1"/>
          </p:nvPr>
        </p:nvSpPr>
        <p:spPr>
          <a:xfrm>
            <a:off x="960000" y="1752600"/>
            <a:ext cx="102720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11"/>
          <p:cNvSpPr txBox="1">
            <a:spLocks noGrp="1"/>
          </p:cNvSpPr>
          <p:nvPr>
            <p:ph type="subTitle" idx="1"/>
          </p:nvPr>
        </p:nvSpPr>
        <p:spPr>
          <a:xfrm>
            <a:off x="3992333" y="3705067"/>
            <a:ext cx="42072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None/>
              <a:defRPr sz="2400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371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9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F027-FE77-B092-1B35-B2A8A7A9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75B8-CF6B-A12A-3589-C57FCFE7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71B0-BCEC-CCB0-1C2E-0FE10A2F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6096-5569-88AE-A71E-37D1233B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F9E8-A5AD-974A-2391-503C50B0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1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 rot="-897950">
            <a:off x="10062369" y="-1972719"/>
            <a:ext cx="5487595" cy="6351629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/>
          </p:nvPr>
        </p:nvSpPr>
        <p:spPr>
          <a:xfrm>
            <a:off x="6519600" y="2108323"/>
            <a:ext cx="3392800" cy="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4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1"/>
          </p:nvPr>
        </p:nvSpPr>
        <p:spPr>
          <a:xfrm>
            <a:off x="6519600" y="2568684"/>
            <a:ext cx="339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2"/>
          </p:nvPr>
        </p:nvSpPr>
        <p:spPr>
          <a:xfrm>
            <a:off x="2279600" y="2108323"/>
            <a:ext cx="3392800" cy="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4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 rot="10391305">
            <a:off x="-2328587" y="3070993"/>
            <a:ext cx="4165659" cy="4821551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3"/>
          </p:nvPr>
        </p:nvSpPr>
        <p:spPr>
          <a:xfrm>
            <a:off x="2279600" y="2568684"/>
            <a:ext cx="339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4"/>
          </p:nvPr>
        </p:nvSpPr>
        <p:spPr>
          <a:xfrm>
            <a:off x="6519600" y="4809256"/>
            <a:ext cx="3392800" cy="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4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5"/>
          </p:nvPr>
        </p:nvSpPr>
        <p:spPr>
          <a:xfrm>
            <a:off x="6519600" y="5269684"/>
            <a:ext cx="339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6"/>
          </p:nvPr>
        </p:nvSpPr>
        <p:spPr>
          <a:xfrm>
            <a:off x="2279600" y="4809256"/>
            <a:ext cx="3392800" cy="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4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Black"/>
              <a:buNone/>
              <a:defRPr sz="2133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7"/>
          </p:nvPr>
        </p:nvSpPr>
        <p:spPr>
          <a:xfrm>
            <a:off x="2279600" y="5269684"/>
            <a:ext cx="339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8" hasCustomPrompt="1"/>
          </p:nvPr>
        </p:nvSpPr>
        <p:spPr>
          <a:xfrm>
            <a:off x="2657600" y="839499"/>
            <a:ext cx="26368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66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9" hasCustomPrompt="1"/>
          </p:nvPr>
        </p:nvSpPr>
        <p:spPr>
          <a:xfrm>
            <a:off x="6897600" y="839504"/>
            <a:ext cx="26368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66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3" hasCustomPrompt="1"/>
          </p:nvPr>
        </p:nvSpPr>
        <p:spPr>
          <a:xfrm>
            <a:off x="2782000" y="3553353"/>
            <a:ext cx="238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66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14" hasCustomPrompt="1"/>
          </p:nvPr>
        </p:nvSpPr>
        <p:spPr>
          <a:xfrm>
            <a:off x="7022000" y="3553353"/>
            <a:ext cx="238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66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Black"/>
              <a:buNone/>
              <a:defRPr sz="5333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/>
          <p:nvPr/>
        </p:nvSpPr>
        <p:spPr>
          <a:xfrm rot="9341359">
            <a:off x="366606" y="6809655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8" y="1"/>
                </a:moveTo>
                <a:cubicBezTo>
                  <a:pt x="1" y="1"/>
                  <a:pt x="1" y="445"/>
                  <a:pt x="288" y="445"/>
                </a:cubicBezTo>
                <a:cubicBezTo>
                  <a:pt x="572" y="445"/>
                  <a:pt x="572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53" name="Google Shape;353;p13"/>
          <p:cNvSpPr/>
          <p:nvPr/>
        </p:nvSpPr>
        <p:spPr>
          <a:xfrm rot="9341359">
            <a:off x="136693" y="6817149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5" y="1"/>
                </a:moveTo>
                <a:cubicBezTo>
                  <a:pt x="0" y="1"/>
                  <a:pt x="0" y="445"/>
                  <a:pt x="285" y="445"/>
                </a:cubicBezTo>
                <a:cubicBezTo>
                  <a:pt x="572" y="445"/>
                  <a:pt x="572" y="1"/>
                  <a:pt x="2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54" name="Google Shape;354;p13"/>
          <p:cNvSpPr/>
          <p:nvPr/>
        </p:nvSpPr>
        <p:spPr>
          <a:xfrm rot="9341359">
            <a:off x="641926" y="5570387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5" y="1"/>
                </a:moveTo>
                <a:cubicBezTo>
                  <a:pt x="1" y="1"/>
                  <a:pt x="1" y="446"/>
                  <a:pt x="285" y="446"/>
                </a:cubicBezTo>
                <a:cubicBezTo>
                  <a:pt x="572" y="446"/>
                  <a:pt x="572" y="1"/>
                  <a:pt x="2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55" name="Google Shape;355;p13"/>
          <p:cNvSpPr/>
          <p:nvPr/>
        </p:nvSpPr>
        <p:spPr>
          <a:xfrm rot="9341359">
            <a:off x="459414" y="6153451"/>
            <a:ext cx="85809" cy="66591"/>
          </a:xfrm>
          <a:custGeom>
            <a:avLst/>
            <a:gdLst/>
            <a:ahLst/>
            <a:cxnLst/>
            <a:rect l="l" t="t" r="r" b="b"/>
            <a:pathLst>
              <a:path w="1143" h="887" extrusionOk="0">
                <a:moveTo>
                  <a:pt x="572" y="0"/>
                </a:moveTo>
                <a:cubicBezTo>
                  <a:pt x="4" y="0"/>
                  <a:pt x="0" y="886"/>
                  <a:pt x="572" y="886"/>
                </a:cubicBezTo>
                <a:cubicBezTo>
                  <a:pt x="1142" y="886"/>
                  <a:pt x="1142" y="0"/>
                  <a:pt x="5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56" name="Google Shape;356;p13"/>
          <p:cNvSpPr/>
          <p:nvPr/>
        </p:nvSpPr>
        <p:spPr>
          <a:xfrm rot="9341359">
            <a:off x="415942" y="6492850"/>
            <a:ext cx="43017" cy="33183"/>
          </a:xfrm>
          <a:custGeom>
            <a:avLst/>
            <a:gdLst/>
            <a:ahLst/>
            <a:cxnLst/>
            <a:rect l="l" t="t" r="r" b="b"/>
            <a:pathLst>
              <a:path w="573" h="442" extrusionOk="0">
                <a:moveTo>
                  <a:pt x="288" y="0"/>
                </a:moveTo>
                <a:cubicBezTo>
                  <a:pt x="1" y="0"/>
                  <a:pt x="1" y="442"/>
                  <a:pt x="288" y="442"/>
                </a:cubicBezTo>
                <a:cubicBezTo>
                  <a:pt x="572" y="442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57" name="Google Shape;357;p13"/>
          <p:cNvSpPr/>
          <p:nvPr/>
        </p:nvSpPr>
        <p:spPr>
          <a:xfrm rot="9341359">
            <a:off x="305418" y="6404073"/>
            <a:ext cx="42943" cy="33257"/>
          </a:xfrm>
          <a:custGeom>
            <a:avLst/>
            <a:gdLst/>
            <a:ahLst/>
            <a:cxnLst/>
            <a:rect l="l" t="t" r="r" b="b"/>
            <a:pathLst>
              <a:path w="572" h="443" extrusionOk="0">
                <a:moveTo>
                  <a:pt x="288" y="0"/>
                </a:moveTo>
                <a:cubicBezTo>
                  <a:pt x="4" y="0"/>
                  <a:pt x="0" y="442"/>
                  <a:pt x="288" y="442"/>
                </a:cubicBezTo>
                <a:cubicBezTo>
                  <a:pt x="572" y="442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58" name="Google Shape;358;p13"/>
          <p:cNvSpPr/>
          <p:nvPr/>
        </p:nvSpPr>
        <p:spPr>
          <a:xfrm rot="9341359">
            <a:off x="-142810" y="5555403"/>
            <a:ext cx="42943" cy="33183"/>
          </a:xfrm>
          <a:custGeom>
            <a:avLst/>
            <a:gdLst/>
            <a:ahLst/>
            <a:cxnLst/>
            <a:rect l="l" t="t" r="r" b="b"/>
            <a:pathLst>
              <a:path w="572" h="442" extrusionOk="0">
                <a:moveTo>
                  <a:pt x="287" y="1"/>
                </a:moveTo>
                <a:cubicBezTo>
                  <a:pt x="3" y="1"/>
                  <a:pt x="0" y="442"/>
                  <a:pt x="287" y="442"/>
                </a:cubicBezTo>
                <a:cubicBezTo>
                  <a:pt x="571" y="442"/>
                  <a:pt x="571" y="1"/>
                  <a:pt x="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59" name="Google Shape;359;p13"/>
          <p:cNvSpPr/>
          <p:nvPr/>
        </p:nvSpPr>
        <p:spPr>
          <a:xfrm rot="9341359">
            <a:off x="-372799" y="5562899"/>
            <a:ext cx="43017" cy="33183"/>
          </a:xfrm>
          <a:custGeom>
            <a:avLst/>
            <a:gdLst/>
            <a:ahLst/>
            <a:cxnLst/>
            <a:rect l="l" t="t" r="r" b="b"/>
            <a:pathLst>
              <a:path w="573" h="442" extrusionOk="0">
                <a:moveTo>
                  <a:pt x="288" y="1"/>
                </a:moveTo>
                <a:cubicBezTo>
                  <a:pt x="1" y="1"/>
                  <a:pt x="1" y="442"/>
                  <a:pt x="288" y="442"/>
                </a:cubicBezTo>
                <a:cubicBezTo>
                  <a:pt x="572" y="442"/>
                  <a:pt x="572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60" name="Google Shape;360;p13"/>
          <p:cNvSpPr/>
          <p:nvPr/>
        </p:nvSpPr>
        <p:spPr>
          <a:xfrm rot="9341359">
            <a:off x="255473" y="5622861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5" y="0"/>
                </a:moveTo>
                <a:cubicBezTo>
                  <a:pt x="1" y="0"/>
                  <a:pt x="1" y="445"/>
                  <a:pt x="285" y="445"/>
                </a:cubicBezTo>
                <a:cubicBezTo>
                  <a:pt x="572" y="445"/>
                  <a:pt x="572" y="0"/>
                  <a:pt x="2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61" name="Google Shape;361;p13"/>
          <p:cNvSpPr/>
          <p:nvPr/>
        </p:nvSpPr>
        <p:spPr>
          <a:xfrm rot="9341359">
            <a:off x="503935" y="5648030"/>
            <a:ext cx="85884" cy="66591"/>
          </a:xfrm>
          <a:custGeom>
            <a:avLst/>
            <a:gdLst/>
            <a:ahLst/>
            <a:cxnLst/>
            <a:rect l="l" t="t" r="r" b="b"/>
            <a:pathLst>
              <a:path w="1144" h="887" extrusionOk="0">
                <a:moveTo>
                  <a:pt x="572" y="1"/>
                </a:moveTo>
                <a:cubicBezTo>
                  <a:pt x="1" y="1"/>
                  <a:pt x="1" y="887"/>
                  <a:pt x="572" y="887"/>
                </a:cubicBezTo>
                <a:cubicBezTo>
                  <a:pt x="1144" y="887"/>
                  <a:pt x="1144" y="1"/>
                  <a:pt x="5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62" name="Google Shape;362;p13"/>
          <p:cNvSpPr/>
          <p:nvPr/>
        </p:nvSpPr>
        <p:spPr>
          <a:xfrm rot="9341359">
            <a:off x="314792" y="5238832"/>
            <a:ext cx="94517" cy="66891"/>
          </a:xfrm>
          <a:custGeom>
            <a:avLst/>
            <a:gdLst/>
            <a:ahLst/>
            <a:cxnLst/>
            <a:rect l="l" t="t" r="r" b="b"/>
            <a:pathLst>
              <a:path w="1259" h="891" extrusionOk="0">
                <a:moveTo>
                  <a:pt x="614" y="1"/>
                </a:moveTo>
                <a:cubicBezTo>
                  <a:pt x="520" y="1"/>
                  <a:pt x="422" y="35"/>
                  <a:pt x="332" y="117"/>
                </a:cubicBezTo>
                <a:cubicBezTo>
                  <a:pt x="1" y="421"/>
                  <a:pt x="299" y="890"/>
                  <a:pt x="646" y="890"/>
                </a:cubicBezTo>
                <a:cubicBezTo>
                  <a:pt x="740" y="890"/>
                  <a:pt x="838" y="856"/>
                  <a:pt x="928" y="774"/>
                </a:cubicBezTo>
                <a:cubicBezTo>
                  <a:pt x="1258" y="470"/>
                  <a:pt x="961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363" name="Google Shape;363;p13"/>
          <p:cNvSpPr/>
          <p:nvPr/>
        </p:nvSpPr>
        <p:spPr>
          <a:xfrm rot="9341359">
            <a:off x="-93474" y="5238297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8" y="1"/>
                </a:moveTo>
                <a:cubicBezTo>
                  <a:pt x="4" y="1"/>
                  <a:pt x="0" y="446"/>
                  <a:pt x="288" y="446"/>
                </a:cubicBezTo>
                <a:cubicBezTo>
                  <a:pt x="572" y="446"/>
                  <a:pt x="572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80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66" name="Google Shape;366;p14"/>
          <p:cNvSpPr/>
          <p:nvPr/>
        </p:nvSpPr>
        <p:spPr>
          <a:xfrm rot="2470521">
            <a:off x="9577023" y="3449653"/>
            <a:ext cx="5487524" cy="6351548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4"/>
          <p:cNvSpPr/>
          <p:nvPr/>
        </p:nvSpPr>
        <p:spPr>
          <a:xfrm rot="7407853" flipH="1">
            <a:off x="-1425021" y="-1512674"/>
            <a:ext cx="6379873" cy="3302764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4"/>
          <p:cNvSpPr txBox="1">
            <a:spLocks noGrp="1"/>
          </p:cNvSpPr>
          <p:nvPr>
            <p:ph type="title"/>
          </p:nvPr>
        </p:nvSpPr>
        <p:spPr>
          <a:xfrm>
            <a:off x="2113033" y="1876867"/>
            <a:ext cx="27572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69" name="Google Shape;369;p14"/>
          <p:cNvSpPr txBox="1">
            <a:spLocks noGrp="1"/>
          </p:cNvSpPr>
          <p:nvPr>
            <p:ph type="subTitle" idx="1"/>
          </p:nvPr>
        </p:nvSpPr>
        <p:spPr>
          <a:xfrm>
            <a:off x="1539733" y="3150733"/>
            <a:ext cx="333040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4"/>
          <p:cNvGrpSpPr/>
          <p:nvPr/>
        </p:nvGrpSpPr>
        <p:grpSpPr>
          <a:xfrm>
            <a:off x="395567" y="5872864"/>
            <a:ext cx="780027" cy="727976"/>
            <a:chOff x="8317425" y="220223"/>
            <a:chExt cx="585020" cy="545982"/>
          </a:xfrm>
        </p:grpSpPr>
        <p:sp>
          <p:nvSpPr>
            <p:cNvPr id="371" name="Google Shape;371;p14"/>
            <p:cNvSpPr/>
            <p:nvPr/>
          </p:nvSpPr>
          <p:spPr>
            <a:xfrm rot="-1458641">
              <a:off x="8443334" y="386735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 rot="-1458641">
              <a:off x="8481782" y="51399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 rot="-1458641">
              <a:off x="8324852" y="298959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 rot="-1458641">
              <a:off x="8776271" y="309541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 rot="-1458641">
              <a:off x="8755970" y="22641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 rot="-1458641">
              <a:off x="8863387" y="231146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 rot="-1458641">
              <a:off x="8687040" y="42289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 rot="-1458641">
              <a:off x="8569457" y="735792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 rot="-1458641">
              <a:off x="8690769" y="665047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 rot="-1458641">
              <a:off x="8822466" y="552288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grpSp>
        <p:nvGrpSpPr>
          <p:cNvPr id="381" name="Google Shape;381;p14"/>
          <p:cNvGrpSpPr/>
          <p:nvPr/>
        </p:nvGrpSpPr>
        <p:grpSpPr>
          <a:xfrm>
            <a:off x="11293100" y="496831"/>
            <a:ext cx="780027" cy="727976"/>
            <a:chOff x="8317425" y="220223"/>
            <a:chExt cx="585020" cy="545982"/>
          </a:xfrm>
        </p:grpSpPr>
        <p:sp>
          <p:nvSpPr>
            <p:cNvPr id="382" name="Google Shape;382;p14"/>
            <p:cNvSpPr/>
            <p:nvPr/>
          </p:nvSpPr>
          <p:spPr>
            <a:xfrm rot="-1458641">
              <a:off x="8443334" y="386735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 rot="-1458641">
              <a:off x="8481782" y="51399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 rot="-1458641">
              <a:off x="8324852" y="298959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 rot="-1458641">
              <a:off x="8776271" y="309541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 rot="-1458641">
              <a:off x="8755970" y="22641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 rot="-1458641">
              <a:off x="8863387" y="231146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 rot="-1458641">
              <a:off x="8687040" y="42289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 rot="-1458641">
              <a:off x="8569457" y="735792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 rot="-1458641">
              <a:off x="8690769" y="665047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 rot="-1458641">
              <a:off x="8822466" y="552288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598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/>
          <p:nvPr/>
        </p:nvSpPr>
        <p:spPr>
          <a:xfrm rot="2470553">
            <a:off x="10178070" y="3991707"/>
            <a:ext cx="4286767" cy="4961728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15"/>
          <p:cNvSpPr/>
          <p:nvPr/>
        </p:nvSpPr>
        <p:spPr>
          <a:xfrm rot="7407853" flipH="1">
            <a:off x="-1583054" y="-1732207"/>
            <a:ext cx="6379873" cy="3302764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1"/>
          </p:nvPr>
        </p:nvSpPr>
        <p:spPr>
          <a:xfrm>
            <a:off x="1158233" y="3107300"/>
            <a:ext cx="29204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96" name="Google Shape;396;p15"/>
          <p:cNvSpPr txBox="1">
            <a:spLocks noGrp="1"/>
          </p:cNvSpPr>
          <p:nvPr>
            <p:ph type="subTitle" idx="2"/>
          </p:nvPr>
        </p:nvSpPr>
        <p:spPr>
          <a:xfrm>
            <a:off x="4630900" y="3107284"/>
            <a:ext cx="29204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subTitle" idx="3"/>
          </p:nvPr>
        </p:nvSpPr>
        <p:spPr>
          <a:xfrm>
            <a:off x="8113572" y="3107284"/>
            <a:ext cx="29204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98" name="Google Shape;398;p15"/>
          <p:cNvSpPr txBox="1">
            <a:spLocks noGrp="1"/>
          </p:cNvSpPr>
          <p:nvPr>
            <p:ph type="subTitle" idx="4"/>
          </p:nvPr>
        </p:nvSpPr>
        <p:spPr>
          <a:xfrm>
            <a:off x="960033" y="3922100"/>
            <a:ext cx="3316800" cy="1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399" name="Google Shape;399;p15"/>
          <p:cNvSpPr txBox="1">
            <a:spLocks noGrp="1"/>
          </p:cNvSpPr>
          <p:nvPr>
            <p:ph type="subTitle" idx="5"/>
          </p:nvPr>
        </p:nvSpPr>
        <p:spPr>
          <a:xfrm>
            <a:off x="4432700" y="3933279"/>
            <a:ext cx="3316800" cy="1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400" name="Google Shape;400;p15"/>
          <p:cNvSpPr txBox="1">
            <a:spLocks noGrp="1"/>
          </p:cNvSpPr>
          <p:nvPr>
            <p:ph type="subTitle" idx="6"/>
          </p:nvPr>
        </p:nvSpPr>
        <p:spPr>
          <a:xfrm>
            <a:off x="7915361" y="3933279"/>
            <a:ext cx="3316800" cy="1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401" name="Google Shape;401;p15"/>
          <p:cNvSpPr txBox="1">
            <a:spLocks noGrp="1"/>
          </p:cNvSpPr>
          <p:nvPr>
            <p:ph type="title"/>
          </p:nvPr>
        </p:nvSpPr>
        <p:spPr>
          <a:xfrm>
            <a:off x="2150433" y="516800"/>
            <a:ext cx="78912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529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"/>
          <p:cNvSpPr txBox="1">
            <a:spLocks noGrp="1"/>
          </p:cNvSpPr>
          <p:nvPr>
            <p:ph type="subTitle" idx="1"/>
          </p:nvPr>
        </p:nvSpPr>
        <p:spPr>
          <a:xfrm>
            <a:off x="959997" y="1838384"/>
            <a:ext cx="31984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2"/>
          </p:nvPr>
        </p:nvSpPr>
        <p:spPr>
          <a:xfrm>
            <a:off x="4496800" y="1838384"/>
            <a:ext cx="31984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3"/>
          </p:nvPr>
        </p:nvSpPr>
        <p:spPr>
          <a:xfrm>
            <a:off x="959997" y="4282584"/>
            <a:ext cx="31984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Montserrat ExtraBold"/>
              <a:buNone/>
              <a:defRPr sz="24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4"/>
          </p:nvPr>
        </p:nvSpPr>
        <p:spPr>
          <a:xfrm>
            <a:off x="8033601" y="1838384"/>
            <a:ext cx="31984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5"/>
          </p:nvPr>
        </p:nvSpPr>
        <p:spPr>
          <a:xfrm>
            <a:off x="4496800" y="4282584"/>
            <a:ext cx="31984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4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08" name="Google Shape;408;p16"/>
          <p:cNvSpPr txBox="1">
            <a:spLocks noGrp="1"/>
          </p:cNvSpPr>
          <p:nvPr>
            <p:ph type="subTitle" idx="6"/>
          </p:nvPr>
        </p:nvSpPr>
        <p:spPr>
          <a:xfrm>
            <a:off x="8033601" y="4282584"/>
            <a:ext cx="31984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Montserrat ExtraBold"/>
              <a:buNone/>
              <a:defRPr sz="2400">
                <a:solidFill>
                  <a:srgbClr val="97596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subTitle" idx="7"/>
          </p:nvPr>
        </p:nvSpPr>
        <p:spPr>
          <a:xfrm>
            <a:off x="960000" y="2495800"/>
            <a:ext cx="31984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subTitle" idx="8"/>
          </p:nvPr>
        </p:nvSpPr>
        <p:spPr>
          <a:xfrm>
            <a:off x="4496800" y="2495767"/>
            <a:ext cx="31984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1" name="Google Shape;411;p16"/>
          <p:cNvSpPr txBox="1">
            <a:spLocks noGrp="1"/>
          </p:cNvSpPr>
          <p:nvPr>
            <p:ph type="subTitle" idx="9"/>
          </p:nvPr>
        </p:nvSpPr>
        <p:spPr>
          <a:xfrm>
            <a:off x="1103200" y="4935843"/>
            <a:ext cx="29120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subTitle" idx="13"/>
          </p:nvPr>
        </p:nvSpPr>
        <p:spPr>
          <a:xfrm>
            <a:off x="8033667" y="2495800"/>
            <a:ext cx="31984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3" name="Google Shape;413;p16"/>
          <p:cNvSpPr txBox="1">
            <a:spLocks noGrp="1"/>
          </p:cNvSpPr>
          <p:nvPr>
            <p:ph type="subTitle" idx="14"/>
          </p:nvPr>
        </p:nvSpPr>
        <p:spPr>
          <a:xfrm>
            <a:off x="4640000" y="4935837"/>
            <a:ext cx="29120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4" name="Google Shape;414;p16"/>
          <p:cNvSpPr txBox="1">
            <a:spLocks noGrp="1"/>
          </p:cNvSpPr>
          <p:nvPr>
            <p:ph type="subTitle" idx="15"/>
          </p:nvPr>
        </p:nvSpPr>
        <p:spPr>
          <a:xfrm>
            <a:off x="8176867" y="4935843"/>
            <a:ext cx="29120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15" name="Google Shape;415;p16"/>
          <p:cNvGrpSpPr/>
          <p:nvPr/>
        </p:nvGrpSpPr>
        <p:grpSpPr>
          <a:xfrm>
            <a:off x="-76810" y="-116385"/>
            <a:ext cx="2254377" cy="1042468"/>
            <a:chOff x="-57608" y="-87289"/>
            <a:chExt cx="1690783" cy="781851"/>
          </a:xfrm>
        </p:grpSpPr>
        <p:sp>
          <p:nvSpPr>
            <p:cNvPr id="416" name="Google Shape;416;p16"/>
            <p:cNvSpPr/>
            <p:nvPr/>
          </p:nvSpPr>
          <p:spPr>
            <a:xfrm rot="5400000">
              <a:off x="1311082" y="393133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0"/>
                  </a:moveTo>
                  <a:cubicBezTo>
                    <a:pt x="4" y="0"/>
                    <a:pt x="1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 rot="5400000">
              <a:off x="1245205" y="552645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0"/>
                  </a:moveTo>
                  <a:cubicBezTo>
                    <a:pt x="1" y="0"/>
                    <a:pt x="1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 rot="5400000">
              <a:off x="1480363" y="141872"/>
              <a:ext cx="32206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4" y="1"/>
                  </a:moveTo>
                  <a:cubicBezTo>
                    <a:pt x="1" y="1"/>
                    <a:pt x="1" y="441"/>
                    <a:pt x="284" y="441"/>
                  </a:cubicBezTo>
                  <a:cubicBezTo>
                    <a:pt x="571" y="441"/>
                    <a:pt x="571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 rot="5400000">
              <a:off x="1576082" y="-42133"/>
              <a:ext cx="64413" cy="49774"/>
            </a:xfrm>
            <a:custGeom>
              <a:avLst/>
              <a:gdLst/>
              <a:ahLst/>
              <a:cxnLst/>
              <a:rect l="l" t="t" r="r" b="b"/>
              <a:pathLst>
                <a:path w="1144" h="884" extrusionOk="0">
                  <a:moveTo>
                    <a:pt x="572" y="0"/>
                  </a:moveTo>
                  <a:cubicBezTo>
                    <a:pt x="1" y="0"/>
                    <a:pt x="1" y="883"/>
                    <a:pt x="572" y="883"/>
                  </a:cubicBezTo>
                  <a:cubicBezTo>
                    <a:pt x="1141" y="883"/>
                    <a:pt x="11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 rot="5400000">
              <a:off x="893158" y="105161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4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 rot="5400000">
              <a:off x="1236309" y="-42273"/>
              <a:ext cx="70832" cy="50055"/>
            </a:xfrm>
            <a:custGeom>
              <a:avLst/>
              <a:gdLst/>
              <a:ahLst/>
              <a:cxnLst/>
              <a:rect l="l" t="t" r="r" b="b"/>
              <a:pathLst>
                <a:path w="1258" h="889" extrusionOk="0">
                  <a:moveTo>
                    <a:pt x="615" y="1"/>
                  </a:moveTo>
                  <a:cubicBezTo>
                    <a:pt x="520" y="1"/>
                    <a:pt x="422" y="36"/>
                    <a:pt x="332" y="119"/>
                  </a:cubicBezTo>
                  <a:cubicBezTo>
                    <a:pt x="1" y="420"/>
                    <a:pt x="298" y="888"/>
                    <a:pt x="645" y="888"/>
                  </a:cubicBezTo>
                  <a:cubicBezTo>
                    <a:pt x="740" y="888"/>
                    <a:pt x="838" y="854"/>
                    <a:pt x="927" y="772"/>
                  </a:cubicBezTo>
                  <a:cubicBezTo>
                    <a:pt x="1258" y="471"/>
                    <a:pt x="961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 rot="5400000">
              <a:off x="1093295" y="-5674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8" y="0"/>
                  </a:moveTo>
                  <a:cubicBezTo>
                    <a:pt x="260" y="0"/>
                    <a:pt x="211" y="18"/>
                    <a:pt x="165" y="60"/>
                  </a:cubicBezTo>
                  <a:cubicBezTo>
                    <a:pt x="1" y="210"/>
                    <a:pt x="149" y="445"/>
                    <a:pt x="323" y="445"/>
                  </a:cubicBezTo>
                  <a:cubicBezTo>
                    <a:pt x="371" y="445"/>
                    <a:pt x="420" y="427"/>
                    <a:pt x="466" y="385"/>
                  </a:cubicBezTo>
                  <a:cubicBezTo>
                    <a:pt x="630" y="235"/>
                    <a:pt x="482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 rot="5400000">
              <a:off x="1109736" y="261661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3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 rot="5400000">
              <a:off x="1015143" y="309858"/>
              <a:ext cx="32038" cy="25112"/>
            </a:xfrm>
            <a:custGeom>
              <a:avLst/>
              <a:gdLst/>
              <a:ahLst/>
              <a:cxnLst/>
              <a:rect l="l" t="t" r="r" b="b"/>
              <a:pathLst>
                <a:path w="569" h="446" extrusionOk="0">
                  <a:moveTo>
                    <a:pt x="284" y="0"/>
                  </a:moveTo>
                  <a:cubicBezTo>
                    <a:pt x="0" y="0"/>
                    <a:pt x="0" y="445"/>
                    <a:pt x="284" y="445"/>
                  </a:cubicBezTo>
                  <a:cubicBezTo>
                    <a:pt x="568" y="445"/>
                    <a:pt x="568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 rot="5400000">
              <a:off x="353165" y="506419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 rot="5400000">
              <a:off x="287317" y="665903"/>
              <a:ext cx="32206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5" y="1"/>
                  </a:moveTo>
                  <a:cubicBezTo>
                    <a:pt x="0" y="1"/>
                    <a:pt x="0" y="445"/>
                    <a:pt x="285" y="445"/>
                  </a:cubicBezTo>
                  <a:cubicBezTo>
                    <a:pt x="572" y="445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 rot="5400000">
              <a:off x="522418" y="255130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4" y="0"/>
                  </a:moveTo>
                  <a:cubicBezTo>
                    <a:pt x="0" y="0"/>
                    <a:pt x="0" y="442"/>
                    <a:pt x="284" y="442"/>
                  </a:cubicBezTo>
                  <a:cubicBezTo>
                    <a:pt x="571" y="442"/>
                    <a:pt x="571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 rot="5400000">
              <a:off x="618024" y="71069"/>
              <a:ext cx="64413" cy="49943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 rot="5400000">
              <a:off x="-64815" y="218447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0"/>
                  </a:moveTo>
                  <a:cubicBezTo>
                    <a:pt x="4" y="0"/>
                    <a:pt x="0" y="886"/>
                    <a:pt x="572" y="886"/>
                  </a:cubicBezTo>
                  <a:cubicBezTo>
                    <a:pt x="1142" y="886"/>
                    <a:pt x="114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 rot="5400000">
              <a:off x="278223" y="70900"/>
              <a:ext cx="71001" cy="50111"/>
            </a:xfrm>
            <a:custGeom>
              <a:avLst/>
              <a:gdLst/>
              <a:ahLst/>
              <a:cxnLst/>
              <a:rect l="l" t="t" r="r" b="b"/>
              <a:pathLst>
                <a:path w="1261" h="890" extrusionOk="0">
                  <a:moveTo>
                    <a:pt x="615" y="1"/>
                  </a:moveTo>
                  <a:cubicBezTo>
                    <a:pt x="520" y="1"/>
                    <a:pt x="422" y="36"/>
                    <a:pt x="331" y="118"/>
                  </a:cubicBezTo>
                  <a:cubicBezTo>
                    <a:pt x="0" y="419"/>
                    <a:pt x="299" y="889"/>
                    <a:pt x="647" y="889"/>
                  </a:cubicBezTo>
                  <a:cubicBezTo>
                    <a:pt x="742" y="889"/>
                    <a:pt x="840" y="855"/>
                    <a:pt x="930" y="772"/>
                  </a:cubicBezTo>
                  <a:cubicBezTo>
                    <a:pt x="1260" y="471"/>
                    <a:pt x="964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 rot="5400000">
              <a:off x="157421" y="-76816"/>
              <a:ext cx="71001" cy="50055"/>
            </a:xfrm>
            <a:custGeom>
              <a:avLst/>
              <a:gdLst/>
              <a:ahLst/>
              <a:cxnLst/>
              <a:rect l="l" t="t" r="r" b="b"/>
              <a:pathLst>
                <a:path w="1261" h="889" extrusionOk="0">
                  <a:moveTo>
                    <a:pt x="613" y="1"/>
                  </a:moveTo>
                  <a:cubicBezTo>
                    <a:pt x="519" y="1"/>
                    <a:pt x="421" y="35"/>
                    <a:pt x="331" y="117"/>
                  </a:cubicBezTo>
                  <a:cubicBezTo>
                    <a:pt x="0" y="418"/>
                    <a:pt x="297" y="889"/>
                    <a:pt x="645" y="889"/>
                  </a:cubicBezTo>
                  <a:cubicBezTo>
                    <a:pt x="740" y="889"/>
                    <a:pt x="839" y="854"/>
                    <a:pt x="930" y="771"/>
                  </a:cubicBezTo>
                  <a:cubicBezTo>
                    <a:pt x="1261" y="469"/>
                    <a:pt x="96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 rot="5400000">
              <a:off x="135265" y="56486"/>
              <a:ext cx="35416" cy="25112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7" y="0"/>
                  </a:moveTo>
                  <a:cubicBezTo>
                    <a:pt x="259" y="0"/>
                    <a:pt x="210" y="18"/>
                    <a:pt x="164" y="59"/>
                  </a:cubicBezTo>
                  <a:cubicBezTo>
                    <a:pt x="0" y="210"/>
                    <a:pt x="150" y="445"/>
                    <a:pt x="323" y="445"/>
                  </a:cubicBezTo>
                  <a:cubicBezTo>
                    <a:pt x="370" y="445"/>
                    <a:pt x="418" y="428"/>
                    <a:pt x="462" y="387"/>
                  </a:cubicBezTo>
                  <a:cubicBezTo>
                    <a:pt x="629" y="234"/>
                    <a:pt x="48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 rot="5400000">
              <a:off x="251281" y="-11784"/>
              <a:ext cx="35472" cy="24999"/>
            </a:xfrm>
            <a:custGeom>
              <a:avLst/>
              <a:gdLst/>
              <a:ahLst/>
              <a:cxnLst/>
              <a:rect l="l" t="t" r="r" b="b"/>
              <a:pathLst>
                <a:path w="630" h="444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8" y="444"/>
                    <a:pt x="322" y="444"/>
                  </a:cubicBezTo>
                  <a:cubicBezTo>
                    <a:pt x="370" y="444"/>
                    <a:pt x="420" y="426"/>
                    <a:pt x="465" y="384"/>
                  </a:cubicBezTo>
                  <a:cubicBezTo>
                    <a:pt x="629" y="234"/>
                    <a:pt x="481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 rot="5400000">
              <a:off x="151762" y="374947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0"/>
                  </a:moveTo>
                  <a:cubicBezTo>
                    <a:pt x="1" y="0"/>
                    <a:pt x="1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 rot="5400000">
              <a:off x="57001" y="423088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4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436" name="Google Shape;436;p16"/>
          <p:cNvSpPr/>
          <p:nvPr/>
        </p:nvSpPr>
        <p:spPr>
          <a:xfrm rot="5016200">
            <a:off x="7947665" y="5292429"/>
            <a:ext cx="5487649" cy="6351692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16"/>
          <p:cNvSpPr txBox="1">
            <a:spLocks noGrp="1"/>
          </p:cNvSpPr>
          <p:nvPr>
            <p:ph type="title"/>
          </p:nvPr>
        </p:nvSpPr>
        <p:spPr>
          <a:xfrm>
            <a:off x="2477667" y="516800"/>
            <a:ext cx="72368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709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"/>
          <p:cNvSpPr txBox="1">
            <a:spLocks noGrp="1"/>
          </p:cNvSpPr>
          <p:nvPr>
            <p:ph type="title" hasCustomPrompt="1"/>
          </p:nvPr>
        </p:nvSpPr>
        <p:spPr>
          <a:xfrm>
            <a:off x="2667000" y="1054467"/>
            <a:ext cx="68580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solidFill>
                  <a:schemeClr val="accent6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18"/>
          <p:cNvSpPr/>
          <p:nvPr/>
        </p:nvSpPr>
        <p:spPr>
          <a:xfrm rot="2470521">
            <a:off x="9252890" y="2962219"/>
            <a:ext cx="5487524" cy="6351548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18"/>
          <p:cNvSpPr/>
          <p:nvPr/>
        </p:nvSpPr>
        <p:spPr>
          <a:xfrm rot="7407853" flipH="1">
            <a:off x="-1425021" y="-1512674"/>
            <a:ext cx="6379873" cy="3302764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18"/>
          <p:cNvSpPr txBox="1">
            <a:spLocks noGrp="1"/>
          </p:cNvSpPr>
          <p:nvPr>
            <p:ph type="title" idx="2" hasCustomPrompt="1"/>
          </p:nvPr>
        </p:nvSpPr>
        <p:spPr>
          <a:xfrm>
            <a:off x="2667000" y="2743747"/>
            <a:ext cx="68580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18"/>
          <p:cNvSpPr txBox="1">
            <a:spLocks noGrp="1"/>
          </p:cNvSpPr>
          <p:nvPr>
            <p:ph type="title" idx="3" hasCustomPrompt="1"/>
          </p:nvPr>
        </p:nvSpPr>
        <p:spPr>
          <a:xfrm>
            <a:off x="2667000" y="4433027"/>
            <a:ext cx="68580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subTitle" idx="1"/>
          </p:nvPr>
        </p:nvSpPr>
        <p:spPr>
          <a:xfrm>
            <a:off x="4351400" y="1920307"/>
            <a:ext cx="34892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4"/>
          </p:nvPr>
        </p:nvSpPr>
        <p:spPr>
          <a:xfrm>
            <a:off x="4351400" y="3609587"/>
            <a:ext cx="34892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5"/>
          </p:nvPr>
        </p:nvSpPr>
        <p:spPr>
          <a:xfrm>
            <a:off x="4351400" y="5298867"/>
            <a:ext cx="34892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grpSp>
        <p:nvGrpSpPr>
          <p:cNvPr id="503" name="Google Shape;503;p18"/>
          <p:cNvGrpSpPr/>
          <p:nvPr/>
        </p:nvGrpSpPr>
        <p:grpSpPr>
          <a:xfrm>
            <a:off x="36467" y="5151097"/>
            <a:ext cx="780027" cy="1686624"/>
            <a:chOff x="27350" y="3863323"/>
            <a:chExt cx="585020" cy="1264968"/>
          </a:xfrm>
        </p:grpSpPr>
        <p:sp>
          <p:nvSpPr>
            <p:cNvPr id="504" name="Google Shape;504;p18"/>
            <p:cNvSpPr/>
            <p:nvPr/>
          </p:nvSpPr>
          <p:spPr>
            <a:xfrm rot="9341359">
              <a:off x="454254" y="4936667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 rot="9341359">
              <a:off x="415805" y="480945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 rot="9341359">
              <a:off x="540586" y="499961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 rot="9341359">
              <a:off x="82522" y="4988805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 rot="9341359">
              <a:off x="138352" y="509704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 rot="9341359">
              <a:off x="30934" y="5092312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 rot="9341359">
              <a:off x="309773" y="446297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0"/>
                  </a:moveTo>
                  <a:cubicBezTo>
                    <a:pt x="0" y="0"/>
                    <a:pt x="0" y="441"/>
                    <a:pt x="285" y="441"/>
                  </a:cubicBezTo>
                  <a:cubicBezTo>
                    <a:pt x="568" y="441"/>
                    <a:pt x="568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 rot="9341359">
              <a:off x="186422" y="4560534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 rot="9341359">
              <a:off x="328131" y="4587835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 rot="9341359">
              <a:off x="72192" y="3995979"/>
              <a:ext cx="32150" cy="24887"/>
            </a:xfrm>
            <a:custGeom>
              <a:avLst/>
              <a:gdLst/>
              <a:ahLst/>
              <a:cxnLst/>
              <a:rect l="l" t="t" r="r" b="b"/>
              <a:pathLst>
                <a:path w="571" h="442" extrusionOk="0">
                  <a:moveTo>
                    <a:pt x="288" y="1"/>
                  </a:moveTo>
                  <a:cubicBezTo>
                    <a:pt x="4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 rot="9341359">
              <a:off x="33762" y="386880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1"/>
                  </a:moveTo>
                  <a:cubicBezTo>
                    <a:pt x="1" y="1"/>
                    <a:pt x="1" y="442"/>
                    <a:pt x="285" y="442"/>
                  </a:cubicBezTo>
                  <a:cubicBezTo>
                    <a:pt x="568" y="442"/>
                    <a:pt x="568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 rot="9341359">
              <a:off x="348898" y="4364915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5" y="0"/>
                  </a:moveTo>
                  <a:cubicBezTo>
                    <a:pt x="1" y="0"/>
                    <a:pt x="1" y="442"/>
                    <a:pt x="285" y="442"/>
                  </a:cubicBezTo>
                  <a:cubicBezTo>
                    <a:pt x="568" y="442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 rot="9341359">
              <a:off x="158568" y="405890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 rot="9341359">
              <a:off x="174612" y="4633581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 rot="9341359">
              <a:off x="43140" y="4746283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 rot="9341359">
              <a:off x="125432" y="4349670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1" y="445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 rot="9341359">
              <a:off x="132598" y="445547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0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 rot="9341359">
              <a:off x="69529" y="4377457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38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9"/>
          <p:cNvSpPr/>
          <p:nvPr/>
        </p:nvSpPr>
        <p:spPr>
          <a:xfrm rot="10800000">
            <a:off x="-3631869" y="-3121699"/>
            <a:ext cx="12361969" cy="6399517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19"/>
          <p:cNvSpPr/>
          <p:nvPr/>
        </p:nvSpPr>
        <p:spPr>
          <a:xfrm>
            <a:off x="-640971" y="302930"/>
            <a:ext cx="4668636" cy="2817847"/>
          </a:xfrm>
          <a:custGeom>
            <a:avLst/>
            <a:gdLst/>
            <a:ahLst/>
            <a:cxnLst/>
            <a:rect l="l" t="t" r="r" b="b"/>
            <a:pathLst>
              <a:path w="96486" h="58232" extrusionOk="0">
                <a:moveTo>
                  <a:pt x="6377" y="29523"/>
                </a:moveTo>
                <a:lnTo>
                  <a:pt x="6377" y="29523"/>
                </a:lnTo>
                <a:cubicBezTo>
                  <a:pt x="6682" y="29660"/>
                  <a:pt x="6990" y="29797"/>
                  <a:pt x="7298" y="29930"/>
                </a:cubicBezTo>
                <a:cubicBezTo>
                  <a:pt x="7524" y="30091"/>
                  <a:pt x="7749" y="30255"/>
                  <a:pt x="7975" y="30416"/>
                </a:cubicBezTo>
                <a:cubicBezTo>
                  <a:pt x="7434" y="30135"/>
                  <a:pt x="6904" y="29835"/>
                  <a:pt x="6377" y="29523"/>
                </a:cubicBezTo>
                <a:close/>
                <a:moveTo>
                  <a:pt x="13466" y="30601"/>
                </a:moveTo>
                <a:cubicBezTo>
                  <a:pt x="13466" y="30601"/>
                  <a:pt x="13466" y="30601"/>
                  <a:pt x="13466" y="30601"/>
                </a:cubicBezTo>
                <a:cubicBezTo>
                  <a:pt x="13466" y="30601"/>
                  <a:pt x="13466" y="30601"/>
                  <a:pt x="13466" y="30601"/>
                </a:cubicBezTo>
                <a:lnTo>
                  <a:pt x="13466" y="30601"/>
                </a:lnTo>
                <a:cubicBezTo>
                  <a:pt x="13466" y="30601"/>
                  <a:pt x="13466" y="30601"/>
                  <a:pt x="13466" y="30601"/>
                </a:cubicBezTo>
                <a:close/>
                <a:moveTo>
                  <a:pt x="11838" y="31090"/>
                </a:moveTo>
                <a:lnTo>
                  <a:pt x="11838" y="31090"/>
                </a:lnTo>
                <a:cubicBezTo>
                  <a:pt x="11721" y="31111"/>
                  <a:pt x="11604" y="31128"/>
                  <a:pt x="11489" y="31138"/>
                </a:cubicBezTo>
                <a:cubicBezTo>
                  <a:pt x="11604" y="31124"/>
                  <a:pt x="11721" y="31107"/>
                  <a:pt x="11838" y="31090"/>
                </a:cubicBezTo>
                <a:close/>
                <a:moveTo>
                  <a:pt x="9864" y="32226"/>
                </a:moveTo>
                <a:lnTo>
                  <a:pt x="9864" y="32226"/>
                </a:lnTo>
                <a:cubicBezTo>
                  <a:pt x="10270" y="32284"/>
                  <a:pt x="10685" y="32301"/>
                  <a:pt x="11126" y="32315"/>
                </a:cubicBezTo>
                <a:cubicBezTo>
                  <a:pt x="11285" y="32319"/>
                  <a:pt x="11441" y="32322"/>
                  <a:pt x="11596" y="32322"/>
                </a:cubicBezTo>
                <a:cubicBezTo>
                  <a:pt x="11933" y="32322"/>
                  <a:pt x="12263" y="32310"/>
                  <a:pt x="12594" y="32277"/>
                </a:cubicBezTo>
                <a:lnTo>
                  <a:pt x="12594" y="32277"/>
                </a:lnTo>
                <a:cubicBezTo>
                  <a:pt x="12440" y="32331"/>
                  <a:pt x="12286" y="32390"/>
                  <a:pt x="12132" y="32445"/>
                </a:cubicBezTo>
                <a:cubicBezTo>
                  <a:pt x="11677" y="32489"/>
                  <a:pt x="11222" y="32533"/>
                  <a:pt x="10770" y="32582"/>
                </a:cubicBezTo>
                <a:cubicBezTo>
                  <a:pt x="10496" y="32475"/>
                  <a:pt x="10226" y="32373"/>
                  <a:pt x="9956" y="32270"/>
                </a:cubicBezTo>
                <a:cubicBezTo>
                  <a:pt x="9925" y="32253"/>
                  <a:pt x="9894" y="32240"/>
                  <a:pt x="9864" y="32226"/>
                </a:cubicBezTo>
                <a:close/>
                <a:moveTo>
                  <a:pt x="9798" y="37782"/>
                </a:moveTo>
                <a:cubicBezTo>
                  <a:pt x="9870" y="37806"/>
                  <a:pt x="9938" y="37830"/>
                  <a:pt x="10007" y="37850"/>
                </a:cubicBezTo>
                <a:cubicBezTo>
                  <a:pt x="9962" y="37843"/>
                  <a:pt x="9918" y="37833"/>
                  <a:pt x="9870" y="37823"/>
                </a:cubicBezTo>
                <a:cubicBezTo>
                  <a:pt x="9847" y="37809"/>
                  <a:pt x="9823" y="37796"/>
                  <a:pt x="9798" y="37782"/>
                </a:cubicBezTo>
                <a:close/>
                <a:moveTo>
                  <a:pt x="53682" y="37706"/>
                </a:moveTo>
                <a:lnTo>
                  <a:pt x="53682" y="37706"/>
                </a:lnTo>
                <a:cubicBezTo>
                  <a:pt x="54062" y="38131"/>
                  <a:pt x="54435" y="38562"/>
                  <a:pt x="54790" y="39017"/>
                </a:cubicBezTo>
                <a:cubicBezTo>
                  <a:pt x="54883" y="39140"/>
                  <a:pt x="54975" y="39260"/>
                  <a:pt x="55068" y="39383"/>
                </a:cubicBezTo>
                <a:cubicBezTo>
                  <a:pt x="55027" y="39345"/>
                  <a:pt x="54982" y="39307"/>
                  <a:pt x="54941" y="39270"/>
                </a:cubicBezTo>
                <a:cubicBezTo>
                  <a:pt x="54688" y="38969"/>
                  <a:pt x="54441" y="38671"/>
                  <a:pt x="54192" y="38371"/>
                </a:cubicBezTo>
                <a:cubicBezTo>
                  <a:pt x="54024" y="38148"/>
                  <a:pt x="53853" y="37929"/>
                  <a:pt x="53682" y="37706"/>
                </a:cubicBezTo>
                <a:close/>
                <a:moveTo>
                  <a:pt x="64614" y="42865"/>
                </a:moveTo>
                <a:cubicBezTo>
                  <a:pt x="64605" y="42872"/>
                  <a:pt x="64596" y="42879"/>
                  <a:pt x="64589" y="42887"/>
                </a:cubicBezTo>
                <a:cubicBezTo>
                  <a:pt x="64586" y="42887"/>
                  <a:pt x="64584" y="42887"/>
                  <a:pt x="64582" y="42888"/>
                </a:cubicBezTo>
                <a:lnTo>
                  <a:pt x="64582" y="42888"/>
                </a:lnTo>
                <a:cubicBezTo>
                  <a:pt x="64593" y="42880"/>
                  <a:pt x="64604" y="42873"/>
                  <a:pt x="64614" y="42865"/>
                </a:cubicBezTo>
                <a:close/>
                <a:moveTo>
                  <a:pt x="64473" y="42972"/>
                </a:moveTo>
                <a:cubicBezTo>
                  <a:pt x="64418" y="43013"/>
                  <a:pt x="64356" y="43051"/>
                  <a:pt x="64298" y="43092"/>
                </a:cubicBezTo>
                <a:cubicBezTo>
                  <a:pt x="64291" y="43095"/>
                  <a:pt x="64285" y="43095"/>
                  <a:pt x="64277" y="43098"/>
                </a:cubicBezTo>
                <a:cubicBezTo>
                  <a:pt x="64322" y="43067"/>
                  <a:pt x="64367" y="43037"/>
                  <a:pt x="64411" y="43006"/>
                </a:cubicBezTo>
                <a:cubicBezTo>
                  <a:pt x="64432" y="42996"/>
                  <a:pt x="64452" y="42985"/>
                  <a:pt x="64473" y="42972"/>
                </a:cubicBezTo>
                <a:close/>
                <a:moveTo>
                  <a:pt x="64240" y="43129"/>
                </a:moveTo>
                <a:lnTo>
                  <a:pt x="64240" y="43129"/>
                </a:lnTo>
                <a:cubicBezTo>
                  <a:pt x="64179" y="43170"/>
                  <a:pt x="64120" y="43215"/>
                  <a:pt x="64059" y="43252"/>
                </a:cubicBezTo>
                <a:cubicBezTo>
                  <a:pt x="64113" y="43215"/>
                  <a:pt x="64168" y="43177"/>
                  <a:pt x="64223" y="43139"/>
                </a:cubicBezTo>
                <a:cubicBezTo>
                  <a:pt x="64230" y="43136"/>
                  <a:pt x="64233" y="43133"/>
                  <a:pt x="64240" y="43129"/>
                </a:cubicBezTo>
                <a:close/>
                <a:moveTo>
                  <a:pt x="65957" y="41336"/>
                </a:moveTo>
                <a:lnTo>
                  <a:pt x="65957" y="41336"/>
                </a:lnTo>
                <a:cubicBezTo>
                  <a:pt x="65845" y="41559"/>
                  <a:pt x="65725" y="41778"/>
                  <a:pt x="65591" y="41983"/>
                </a:cubicBezTo>
                <a:cubicBezTo>
                  <a:pt x="65379" y="42212"/>
                  <a:pt x="65150" y="42431"/>
                  <a:pt x="64907" y="42636"/>
                </a:cubicBezTo>
                <a:cubicBezTo>
                  <a:pt x="64667" y="42784"/>
                  <a:pt x="64432" y="42931"/>
                  <a:pt x="64192" y="43081"/>
                </a:cubicBezTo>
                <a:cubicBezTo>
                  <a:pt x="64035" y="43157"/>
                  <a:pt x="63877" y="43236"/>
                  <a:pt x="63720" y="43314"/>
                </a:cubicBezTo>
                <a:cubicBezTo>
                  <a:pt x="63552" y="43379"/>
                  <a:pt x="63385" y="43441"/>
                  <a:pt x="63220" y="43506"/>
                </a:cubicBezTo>
                <a:cubicBezTo>
                  <a:pt x="63053" y="43550"/>
                  <a:pt x="62885" y="43594"/>
                  <a:pt x="62717" y="43639"/>
                </a:cubicBezTo>
                <a:cubicBezTo>
                  <a:pt x="62540" y="43667"/>
                  <a:pt x="62362" y="43694"/>
                  <a:pt x="62183" y="43721"/>
                </a:cubicBezTo>
                <a:cubicBezTo>
                  <a:pt x="61986" y="43724"/>
                  <a:pt x="61784" y="43728"/>
                  <a:pt x="61582" y="43731"/>
                </a:cubicBezTo>
                <a:cubicBezTo>
                  <a:pt x="61472" y="43721"/>
                  <a:pt x="61362" y="43708"/>
                  <a:pt x="61253" y="43694"/>
                </a:cubicBezTo>
                <a:cubicBezTo>
                  <a:pt x="62475" y="43502"/>
                  <a:pt x="63597" y="42931"/>
                  <a:pt x="64610" y="42219"/>
                </a:cubicBezTo>
                <a:cubicBezTo>
                  <a:pt x="64640" y="42199"/>
                  <a:pt x="64671" y="42175"/>
                  <a:pt x="64702" y="42154"/>
                </a:cubicBezTo>
                <a:cubicBezTo>
                  <a:pt x="64965" y="42004"/>
                  <a:pt x="65229" y="41846"/>
                  <a:pt x="65482" y="41679"/>
                </a:cubicBezTo>
                <a:cubicBezTo>
                  <a:pt x="65646" y="41569"/>
                  <a:pt x="65804" y="41456"/>
                  <a:pt x="65957" y="41336"/>
                </a:cubicBezTo>
                <a:close/>
                <a:moveTo>
                  <a:pt x="62927" y="44385"/>
                </a:moveTo>
                <a:cubicBezTo>
                  <a:pt x="62906" y="44398"/>
                  <a:pt x="62881" y="44409"/>
                  <a:pt x="62858" y="44419"/>
                </a:cubicBezTo>
                <a:cubicBezTo>
                  <a:pt x="62697" y="44474"/>
                  <a:pt x="62536" y="44529"/>
                  <a:pt x="62376" y="44583"/>
                </a:cubicBezTo>
                <a:lnTo>
                  <a:pt x="61801" y="44709"/>
                </a:lnTo>
                <a:cubicBezTo>
                  <a:pt x="61739" y="44717"/>
                  <a:pt x="61678" y="44723"/>
                  <a:pt x="61613" y="44730"/>
                </a:cubicBezTo>
                <a:cubicBezTo>
                  <a:pt x="62064" y="44662"/>
                  <a:pt x="62491" y="44532"/>
                  <a:pt x="62927" y="44385"/>
                </a:cubicBezTo>
                <a:close/>
                <a:moveTo>
                  <a:pt x="64637" y="44494"/>
                </a:moveTo>
                <a:lnTo>
                  <a:pt x="64637" y="44494"/>
                </a:lnTo>
                <a:cubicBezTo>
                  <a:pt x="64503" y="44576"/>
                  <a:pt x="64370" y="44662"/>
                  <a:pt x="64233" y="44737"/>
                </a:cubicBezTo>
                <a:cubicBezTo>
                  <a:pt x="64038" y="44819"/>
                  <a:pt x="63840" y="44902"/>
                  <a:pt x="63645" y="44984"/>
                </a:cubicBezTo>
                <a:cubicBezTo>
                  <a:pt x="63514" y="45021"/>
                  <a:pt x="63388" y="45062"/>
                  <a:pt x="63258" y="45104"/>
                </a:cubicBezTo>
                <a:cubicBezTo>
                  <a:pt x="63203" y="45113"/>
                  <a:pt x="63148" y="45124"/>
                  <a:pt x="63091" y="45134"/>
                </a:cubicBezTo>
                <a:cubicBezTo>
                  <a:pt x="63374" y="45025"/>
                  <a:pt x="63652" y="44902"/>
                  <a:pt x="63918" y="44796"/>
                </a:cubicBezTo>
                <a:cubicBezTo>
                  <a:pt x="64161" y="44706"/>
                  <a:pt x="64400" y="44600"/>
                  <a:pt x="64637" y="44494"/>
                </a:cubicBezTo>
                <a:close/>
                <a:moveTo>
                  <a:pt x="59170" y="45483"/>
                </a:moveTo>
                <a:lnTo>
                  <a:pt x="59170" y="45483"/>
                </a:lnTo>
                <a:cubicBezTo>
                  <a:pt x="59930" y="45838"/>
                  <a:pt x="60682" y="46045"/>
                  <a:pt x="61571" y="46045"/>
                </a:cubicBezTo>
                <a:cubicBezTo>
                  <a:pt x="61719" y="46045"/>
                  <a:pt x="61871" y="46039"/>
                  <a:pt x="62027" y="46027"/>
                </a:cubicBezTo>
                <a:cubicBezTo>
                  <a:pt x="62311" y="46003"/>
                  <a:pt x="62591" y="45972"/>
                  <a:pt x="62875" y="45938"/>
                </a:cubicBezTo>
                <a:cubicBezTo>
                  <a:pt x="63063" y="45931"/>
                  <a:pt x="63251" y="45925"/>
                  <a:pt x="63443" y="45904"/>
                </a:cubicBezTo>
                <a:cubicBezTo>
                  <a:pt x="63573" y="45890"/>
                  <a:pt x="63710" y="45876"/>
                  <a:pt x="63843" y="45863"/>
                </a:cubicBezTo>
                <a:lnTo>
                  <a:pt x="63843" y="45863"/>
                </a:lnTo>
                <a:cubicBezTo>
                  <a:pt x="63538" y="46020"/>
                  <a:pt x="63220" y="46150"/>
                  <a:pt x="62885" y="46253"/>
                </a:cubicBezTo>
                <a:cubicBezTo>
                  <a:pt x="62837" y="46260"/>
                  <a:pt x="62789" y="46266"/>
                  <a:pt x="62738" y="46274"/>
                </a:cubicBezTo>
                <a:cubicBezTo>
                  <a:pt x="61965" y="46249"/>
                  <a:pt x="61192" y="46228"/>
                  <a:pt x="60418" y="46205"/>
                </a:cubicBezTo>
                <a:cubicBezTo>
                  <a:pt x="60370" y="46191"/>
                  <a:pt x="60320" y="46181"/>
                  <a:pt x="60271" y="46171"/>
                </a:cubicBezTo>
                <a:cubicBezTo>
                  <a:pt x="60138" y="46102"/>
                  <a:pt x="60008" y="46031"/>
                  <a:pt x="59878" y="45962"/>
                </a:cubicBezTo>
                <a:cubicBezTo>
                  <a:pt x="59652" y="45811"/>
                  <a:pt x="59426" y="45661"/>
                  <a:pt x="59197" y="45510"/>
                </a:cubicBezTo>
                <a:cubicBezTo>
                  <a:pt x="59186" y="45500"/>
                  <a:pt x="59180" y="45494"/>
                  <a:pt x="59170" y="45483"/>
                </a:cubicBezTo>
                <a:close/>
                <a:moveTo>
                  <a:pt x="58828" y="46609"/>
                </a:moveTo>
                <a:cubicBezTo>
                  <a:pt x="59173" y="46735"/>
                  <a:pt x="59522" y="46838"/>
                  <a:pt x="59871" y="46913"/>
                </a:cubicBezTo>
                <a:cubicBezTo>
                  <a:pt x="60470" y="47221"/>
                  <a:pt x="61106" y="47430"/>
                  <a:pt x="61934" y="47594"/>
                </a:cubicBezTo>
                <a:cubicBezTo>
                  <a:pt x="61866" y="47608"/>
                  <a:pt x="61801" y="47624"/>
                  <a:pt x="61732" y="47638"/>
                </a:cubicBezTo>
                <a:cubicBezTo>
                  <a:pt x="61664" y="47635"/>
                  <a:pt x="61596" y="47632"/>
                  <a:pt x="61527" y="47628"/>
                </a:cubicBezTo>
                <a:cubicBezTo>
                  <a:pt x="61335" y="47597"/>
                  <a:pt x="61144" y="47567"/>
                  <a:pt x="60952" y="47532"/>
                </a:cubicBezTo>
                <a:cubicBezTo>
                  <a:pt x="60726" y="47467"/>
                  <a:pt x="60500" y="47398"/>
                  <a:pt x="60274" y="47334"/>
                </a:cubicBezTo>
                <a:cubicBezTo>
                  <a:pt x="60022" y="47224"/>
                  <a:pt x="59769" y="47115"/>
                  <a:pt x="59515" y="47005"/>
                </a:cubicBezTo>
                <a:cubicBezTo>
                  <a:pt x="59286" y="46872"/>
                  <a:pt x="59057" y="46742"/>
                  <a:pt x="58828" y="46609"/>
                </a:cubicBezTo>
                <a:close/>
                <a:moveTo>
                  <a:pt x="55304" y="48596"/>
                </a:moveTo>
                <a:lnTo>
                  <a:pt x="55304" y="48596"/>
                </a:lnTo>
                <a:cubicBezTo>
                  <a:pt x="55304" y="48596"/>
                  <a:pt x="55304" y="48596"/>
                  <a:pt x="55304" y="48596"/>
                </a:cubicBezTo>
                <a:lnTo>
                  <a:pt x="55304" y="48596"/>
                </a:lnTo>
                <a:cubicBezTo>
                  <a:pt x="55304" y="48596"/>
                  <a:pt x="55304" y="48596"/>
                  <a:pt x="55304" y="48596"/>
                </a:cubicBezTo>
                <a:close/>
                <a:moveTo>
                  <a:pt x="57798" y="48008"/>
                </a:moveTo>
                <a:cubicBezTo>
                  <a:pt x="59056" y="48625"/>
                  <a:pt x="60381" y="48952"/>
                  <a:pt x="61751" y="48952"/>
                </a:cubicBezTo>
                <a:cubicBezTo>
                  <a:pt x="62128" y="48952"/>
                  <a:pt x="62509" y="48927"/>
                  <a:pt x="62892" y="48876"/>
                </a:cubicBezTo>
                <a:cubicBezTo>
                  <a:pt x="63050" y="48856"/>
                  <a:pt x="63200" y="48826"/>
                  <a:pt x="63353" y="48788"/>
                </a:cubicBezTo>
                <a:cubicBezTo>
                  <a:pt x="63408" y="48788"/>
                  <a:pt x="63467" y="48784"/>
                  <a:pt x="63525" y="48781"/>
                </a:cubicBezTo>
                <a:lnTo>
                  <a:pt x="63525" y="48781"/>
                </a:lnTo>
                <a:cubicBezTo>
                  <a:pt x="63402" y="48843"/>
                  <a:pt x="63279" y="48901"/>
                  <a:pt x="63152" y="48963"/>
                </a:cubicBezTo>
                <a:cubicBezTo>
                  <a:pt x="62906" y="49045"/>
                  <a:pt x="62660" y="49130"/>
                  <a:pt x="62417" y="49212"/>
                </a:cubicBezTo>
                <a:cubicBezTo>
                  <a:pt x="61965" y="49334"/>
                  <a:pt x="61514" y="49395"/>
                  <a:pt x="61062" y="49395"/>
                </a:cubicBezTo>
                <a:cubicBezTo>
                  <a:pt x="60499" y="49395"/>
                  <a:pt x="59935" y="49301"/>
                  <a:pt x="59371" y="49113"/>
                </a:cubicBezTo>
                <a:cubicBezTo>
                  <a:pt x="58848" y="48747"/>
                  <a:pt x="58324" y="48377"/>
                  <a:pt x="57798" y="48008"/>
                </a:cubicBezTo>
                <a:close/>
                <a:moveTo>
                  <a:pt x="81100" y="0"/>
                </a:moveTo>
                <a:cubicBezTo>
                  <a:pt x="81082" y="0"/>
                  <a:pt x="81062" y="2"/>
                  <a:pt x="81041" y="5"/>
                </a:cubicBezTo>
                <a:cubicBezTo>
                  <a:pt x="80771" y="149"/>
                  <a:pt x="80501" y="289"/>
                  <a:pt x="80227" y="429"/>
                </a:cubicBezTo>
                <a:cubicBezTo>
                  <a:pt x="80216" y="428"/>
                  <a:pt x="80205" y="428"/>
                  <a:pt x="80195" y="428"/>
                </a:cubicBezTo>
                <a:cubicBezTo>
                  <a:pt x="80088" y="428"/>
                  <a:pt x="79989" y="473"/>
                  <a:pt x="79898" y="566"/>
                </a:cubicBezTo>
                <a:cubicBezTo>
                  <a:pt x="78507" y="1315"/>
                  <a:pt x="77141" y="1935"/>
                  <a:pt x="75954" y="3009"/>
                </a:cubicBezTo>
                <a:cubicBezTo>
                  <a:pt x="75482" y="3481"/>
                  <a:pt x="75006" y="3956"/>
                  <a:pt x="74531" y="4432"/>
                </a:cubicBezTo>
                <a:cubicBezTo>
                  <a:pt x="73850" y="5075"/>
                  <a:pt x="73262" y="5790"/>
                  <a:pt x="72769" y="6581"/>
                </a:cubicBezTo>
                <a:cubicBezTo>
                  <a:pt x="71931" y="7798"/>
                  <a:pt x="71270" y="9082"/>
                  <a:pt x="70719" y="10454"/>
                </a:cubicBezTo>
                <a:cubicBezTo>
                  <a:pt x="70333" y="11377"/>
                  <a:pt x="70049" y="12331"/>
                  <a:pt x="69871" y="13317"/>
                </a:cubicBezTo>
                <a:cubicBezTo>
                  <a:pt x="69594" y="14360"/>
                  <a:pt x="69399" y="15421"/>
                  <a:pt x="69286" y="16495"/>
                </a:cubicBezTo>
                <a:cubicBezTo>
                  <a:pt x="69064" y="17460"/>
                  <a:pt x="68900" y="18439"/>
                  <a:pt x="68797" y="19431"/>
                </a:cubicBezTo>
                <a:cubicBezTo>
                  <a:pt x="68325" y="23365"/>
                  <a:pt x="68321" y="27334"/>
                  <a:pt x="68044" y="31285"/>
                </a:cubicBezTo>
                <a:cubicBezTo>
                  <a:pt x="67976" y="32541"/>
                  <a:pt x="67856" y="33789"/>
                  <a:pt x="67685" y="35035"/>
                </a:cubicBezTo>
                <a:cubicBezTo>
                  <a:pt x="67599" y="35538"/>
                  <a:pt x="67514" y="36040"/>
                  <a:pt x="67425" y="36544"/>
                </a:cubicBezTo>
                <a:cubicBezTo>
                  <a:pt x="67346" y="36803"/>
                  <a:pt x="67264" y="37063"/>
                  <a:pt x="67182" y="37320"/>
                </a:cubicBezTo>
                <a:cubicBezTo>
                  <a:pt x="66884" y="38158"/>
                  <a:pt x="66498" y="38949"/>
                  <a:pt x="66026" y="39697"/>
                </a:cubicBezTo>
                <a:cubicBezTo>
                  <a:pt x="65033" y="40440"/>
                  <a:pt x="64038" y="41183"/>
                  <a:pt x="63046" y="41922"/>
                </a:cubicBezTo>
                <a:cubicBezTo>
                  <a:pt x="62759" y="41964"/>
                  <a:pt x="62462" y="41985"/>
                  <a:pt x="62166" y="41985"/>
                </a:cubicBezTo>
                <a:cubicBezTo>
                  <a:pt x="61940" y="41985"/>
                  <a:pt x="61714" y="41973"/>
                  <a:pt x="61493" y="41949"/>
                </a:cubicBezTo>
                <a:cubicBezTo>
                  <a:pt x="60874" y="41884"/>
                  <a:pt x="60179" y="41630"/>
                  <a:pt x="59611" y="41360"/>
                </a:cubicBezTo>
                <a:cubicBezTo>
                  <a:pt x="57664" y="40430"/>
                  <a:pt x="56805" y="39729"/>
                  <a:pt x="54999" y="37888"/>
                </a:cubicBezTo>
                <a:cubicBezTo>
                  <a:pt x="54353" y="37084"/>
                  <a:pt x="53713" y="36266"/>
                  <a:pt x="53101" y="35435"/>
                </a:cubicBezTo>
                <a:cubicBezTo>
                  <a:pt x="52382" y="34573"/>
                  <a:pt x="51687" y="33686"/>
                  <a:pt x="51021" y="32783"/>
                </a:cubicBezTo>
                <a:cubicBezTo>
                  <a:pt x="50565" y="32192"/>
                  <a:pt x="50121" y="31589"/>
                  <a:pt x="49686" y="30981"/>
                </a:cubicBezTo>
                <a:cubicBezTo>
                  <a:pt x="47617" y="28131"/>
                  <a:pt x="45635" y="25195"/>
                  <a:pt x="43319" y="22537"/>
                </a:cubicBezTo>
                <a:cubicBezTo>
                  <a:pt x="42289" y="21349"/>
                  <a:pt x="41188" y="20200"/>
                  <a:pt x="40014" y="19157"/>
                </a:cubicBezTo>
                <a:cubicBezTo>
                  <a:pt x="39098" y="18346"/>
                  <a:pt x="38143" y="17563"/>
                  <a:pt x="37075" y="16957"/>
                </a:cubicBezTo>
                <a:cubicBezTo>
                  <a:pt x="36097" y="16406"/>
                  <a:pt x="34992" y="15961"/>
                  <a:pt x="33860" y="15876"/>
                </a:cubicBezTo>
                <a:cubicBezTo>
                  <a:pt x="33629" y="15858"/>
                  <a:pt x="33401" y="15849"/>
                  <a:pt x="33174" y="15849"/>
                </a:cubicBezTo>
                <a:cubicBezTo>
                  <a:pt x="32693" y="15849"/>
                  <a:pt x="32219" y="15892"/>
                  <a:pt x="31735" y="15992"/>
                </a:cubicBezTo>
                <a:cubicBezTo>
                  <a:pt x="30743" y="16194"/>
                  <a:pt x="29792" y="16645"/>
                  <a:pt x="28934" y="17179"/>
                </a:cubicBezTo>
                <a:cubicBezTo>
                  <a:pt x="27948" y="17686"/>
                  <a:pt x="27048" y="18366"/>
                  <a:pt x="26237" y="19129"/>
                </a:cubicBezTo>
                <a:cubicBezTo>
                  <a:pt x="25662" y="19694"/>
                  <a:pt x="25088" y="20261"/>
                  <a:pt x="24516" y="20830"/>
                </a:cubicBezTo>
                <a:cubicBezTo>
                  <a:pt x="22070" y="23067"/>
                  <a:pt x="19617" y="25295"/>
                  <a:pt x="17157" y="27512"/>
                </a:cubicBezTo>
                <a:cubicBezTo>
                  <a:pt x="16515" y="28137"/>
                  <a:pt x="15850" y="28739"/>
                  <a:pt x="15166" y="29321"/>
                </a:cubicBezTo>
                <a:cubicBezTo>
                  <a:pt x="14595" y="29811"/>
                  <a:pt x="13990" y="30252"/>
                  <a:pt x="13353" y="30648"/>
                </a:cubicBezTo>
                <a:cubicBezTo>
                  <a:pt x="13025" y="30789"/>
                  <a:pt x="12689" y="30902"/>
                  <a:pt x="12340" y="30987"/>
                </a:cubicBezTo>
                <a:cubicBezTo>
                  <a:pt x="12269" y="30991"/>
                  <a:pt x="12193" y="30997"/>
                  <a:pt x="12122" y="31001"/>
                </a:cubicBezTo>
                <a:lnTo>
                  <a:pt x="12012" y="30994"/>
                </a:lnTo>
                <a:cubicBezTo>
                  <a:pt x="9480" y="30204"/>
                  <a:pt x="7130" y="29078"/>
                  <a:pt x="4961" y="27614"/>
                </a:cubicBezTo>
                <a:cubicBezTo>
                  <a:pt x="4345" y="27241"/>
                  <a:pt x="3743" y="26841"/>
                  <a:pt x="3161" y="26416"/>
                </a:cubicBezTo>
                <a:cubicBezTo>
                  <a:pt x="2556" y="25972"/>
                  <a:pt x="1991" y="25513"/>
                  <a:pt x="1471" y="24976"/>
                </a:cubicBezTo>
                <a:cubicBezTo>
                  <a:pt x="1385" y="24876"/>
                  <a:pt x="1291" y="24825"/>
                  <a:pt x="1185" y="24825"/>
                </a:cubicBezTo>
                <a:cubicBezTo>
                  <a:pt x="1140" y="24825"/>
                  <a:pt x="1093" y="24835"/>
                  <a:pt x="1044" y="24853"/>
                </a:cubicBezTo>
                <a:cubicBezTo>
                  <a:pt x="927" y="24983"/>
                  <a:pt x="917" y="25131"/>
                  <a:pt x="1006" y="25295"/>
                </a:cubicBezTo>
                <a:cubicBezTo>
                  <a:pt x="1184" y="25650"/>
                  <a:pt x="1389" y="25989"/>
                  <a:pt x="1618" y="26314"/>
                </a:cubicBezTo>
                <a:cubicBezTo>
                  <a:pt x="1297" y="26054"/>
                  <a:pt x="989" y="25780"/>
                  <a:pt x="695" y="25480"/>
                </a:cubicBezTo>
                <a:cubicBezTo>
                  <a:pt x="624" y="25408"/>
                  <a:pt x="483" y="25276"/>
                  <a:pt x="354" y="25276"/>
                </a:cubicBezTo>
                <a:cubicBezTo>
                  <a:pt x="328" y="25276"/>
                  <a:pt x="302" y="25282"/>
                  <a:pt x="278" y="25295"/>
                </a:cubicBezTo>
                <a:cubicBezTo>
                  <a:pt x="31" y="25428"/>
                  <a:pt x="240" y="25845"/>
                  <a:pt x="305" y="26006"/>
                </a:cubicBezTo>
                <a:cubicBezTo>
                  <a:pt x="387" y="26208"/>
                  <a:pt x="479" y="26403"/>
                  <a:pt x="578" y="26598"/>
                </a:cubicBezTo>
                <a:cubicBezTo>
                  <a:pt x="561" y="26806"/>
                  <a:pt x="705" y="27101"/>
                  <a:pt x="753" y="27214"/>
                </a:cubicBezTo>
                <a:cubicBezTo>
                  <a:pt x="852" y="27457"/>
                  <a:pt x="962" y="27696"/>
                  <a:pt x="1074" y="27932"/>
                </a:cubicBezTo>
                <a:cubicBezTo>
                  <a:pt x="1071" y="27943"/>
                  <a:pt x="1067" y="27953"/>
                  <a:pt x="1064" y="27967"/>
                </a:cubicBezTo>
                <a:cubicBezTo>
                  <a:pt x="971" y="27894"/>
                  <a:pt x="879" y="27823"/>
                  <a:pt x="791" y="27751"/>
                </a:cubicBezTo>
                <a:cubicBezTo>
                  <a:pt x="636" y="27594"/>
                  <a:pt x="483" y="27439"/>
                  <a:pt x="328" y="27286"/>
                </a:cubicBezTo>
                <a:cubicBezTo>
                  <a:pt x="276" y="27257"/>
                  <a:pt x="230" y="27242"/>
                  <a:pt x="190" y="27242"/>
                </a:cubicBezTo>
                <a:cubicBezTo>
                  <a:pt x="111" y="27242"/>
                  <a:pt x="55" y="27298"/>
                  <a:pt x="21" y="27409"/>
                </a:cubicBezTo>
                <a:cubicBezTo>
                  <a:pt x="0" y="27744"/>
                  <a:pt x="68" y="28062"/>
                  <a:pt x="219" y="28366"/>
                </a:cubicBezTo>
                <a:cubicBezTo>
                  <a:pt x="428" y="28949"/>
                  <a:pt x="660" y="29519"/>
                  <a:pt x="914" y="30084"/>
                </a:cubicBezTo>
                <a:cubicBezTo>
                  <a:pt x="1012" y="30402"/>
                  <a:pt x="1181" y="30676"/>
                  <a:pt x="1420" y="30899"/>
                </a:cubicBezTo>
                <a:cubicBezTo>
                  <a:pt x="1454" y="30977"/>
                  <a:pt x="1485" y="31056"/>
                  <a:pt x="1516" y="31134"/>
                </a:cubicBezTo>
                <a:cubicBezTo>
                  <a:pt x="1526" y="31169"/>
                  <a:pt x="1536" y="31207"/>
                  <a:pt x="1546" y="31244"/>
                </a:cubicBezTo>
                <a:cubicBezTo>
                  <a:pt x="1238" y="31014"/>
                  <a:pt x="938" y="30776"/>
                  <a:pt x="650" y="30522"/>
                </a:cubicBezTo>
                <a:cubicBezTo>
                  <a:pt x="600" y="30494"/>
                  <a:pt x="554" y="30480"/>
                  <a:pt x="512" y="30480"/>
                </a:cubicBezTo>
                <a:cubicBezTo>
                  <a:pt x="437" y="30480"/>
                  <a:pt x="378" y="30527"/>
                  <a:pt x="335" y="30624"/>
                </a:cubicBezTo>
                <a:cubicBezTo>
                  <a:pt x="278" y="30909"/>
                  <a:pt x="308" y="31189"/>
                  <a:pt x="425" y="31466"/>
                </a:cubicBezTo>
                <a:cubicBezTo>
                  <a:pt x="565" y="31979"/>
                  <a:pt x="729" y="32486"/>
                  <a:pt x="914" y="32982"/>
                </a:cubicBezTo>
                <a:cubicBezTo>
                  <a:pt x="955" y="33149"/>
                  <a:pt x="1020" y="33300"/>
                  <a:pt x="1105" y="33440"/>
                </a:cubicBezTo>
                <a:cubicBezTo>
                  <a:pt x="1119" y="33653"/>
                  <a:pt x="1160" y="33861"/>
                  <a:pt x="1235" y="34060"/>
                </a:cubicBezTo>
                <a:cubicBezTo>
                  <a:pt x="1293" y="34278"/>
                  <a:pt x="1386" y="34484"/>
                  <a:pt x="1509" y="34672"/>
                </a:cubicBezTo>
                <a:cubicBezTo>
                  <a:pt x="2792" y="35688"/>
                  <a:pt x="4198" y="36512"/>
                  <a:pt x="5645" y="37269"/>
                </a:cubicBezTo>
                <a:cubicBezTo>
                  <a:pt x="7065" y="38014"/>
                  <a:pt x="8512" y="38709"/>
                  <a:pt x="10003" y="39301"/>
                </a:cubicBezTo>
                <a:cubicBezTo>
                  <a:pt x="10229" y="39393"/>
                  <a:pt x="10459" y="39475"/>
                  <a:pt x="10688" y="39557"/>
                </a:cubicBezTo>
                <a:cubicBezTo>
                  <a:pt x="10657" y="39559"/>
                  <a:pt x="10626" y="39560"/>
                  <a:pt x="10596" y="39560"/>
                </a:cubicBezTo>
                <a:cubicBezTo>
                  <a:pt x="10345" y="39560"/>
                  <a:pt x="10106" y="39497"/>
                  <a:pt x="9880" y="39369"/>
                </a:cubicBezTo>
                <a:lnTo>
                  <a:pt x="9340" y="39126"/>
                </a:lnTo>
                <a:cubicBezTo>
                  <a:pt x="8653" y="38822"/>
                  <a:pt x="7965" y="38507"/>
                  <a:pt x="7270" y="38216"/>
                </a:cubicBezTo>
                <a:cubicBezTo>
                  <a:pt x="7261" y="38213"/>
                  <a:pt x="7250" y="38211"/>
                  <a:pt x="7237" y="38211"/>
                </a:cubicBezTo>
                <a:cubicBezTo>
                  <a:pt x="7056" y="38211"/>
                  <a:pt x="6539" y="38550"/>
                  <a:pt x="6750" y="38665"/>
                </a:cubicBezTo>
                <a:cubicBezTo>
                  <a:pt x="7534" y="39092"/>
                  <a:pt x="8317" y="39527"/>
                  <a:pt x="9108" y="39951"/>
                </a:cubicBezTo>
                <a:cubicBezTo>
                  <a:pt x="9727" y="40286"/>
                  <a:pt x="10380" y="40686"/>
                  <a:pt x="11061" y="40888"/>
                </a:cubicBezTo>
                <a:cubicBezTo>
                  <a:pt x="11434" y="40937"/>
                  <a:pt x="11806" y="40981"/>
                  <a:pt x="12179" y="41025"/>
                </a:cubicBezTo>
                <a:cubicBezTo>
                  <a:pt x="12242" y="41028"/>
                  <a:pt x="12304" y="41029"/>
                  <a:pt x="12366" y="41029"/>
                </a:cubicBezTo>
                <a:cubicBezTo>
                  <a:pt x="12559" y="41029"/>
                  <a:pt x="12751" y="41017"/>
                  <a:pt x="12943" y="40991"/>
                </a:cubicBezTo>
                <a:cubicBezTo>
                  <a:pt x="13876" y="40926"/>
                  <a:pt x="14762" y="40714"/>
                  <a:pt x="15607" y="40296"/>
                </a:cubicBezTo>
                <a:cubicBezTo>
                  <a:pt x="17222" y="39500"/>
                  <a:pt x="18591" y="38322"/>
                  <a:pt x="19847" y="37043"/>
                </a:cubicBezTo>
                <a:cubicBezTo>
                  <a:pt x="21078" y="35777"/>
                  <a:pt x="22371" y="34566"/>
                  <a:pt x="23715" y="33413"/>
                </a:cubicBezTo>
                <a:cubicBezTo>
                  <a:pt x="24869" y="32325"/>
                  <a:pt x="26025" y="31237"/>
                  <a:pt x="27178" y="30149"/>
                </a:cubicBezTo>
                <a:cubicBezTo>
                  <a:pt x="27189" y="30135"/>
                  <a:pt x="27202" y="30119"/>
                  <a:pt x="27213" y="30105"/>
                </a:cubicBezTo>
                <a:cubicBezTo>
                  <a:pt x="27513" y="29827"/>
                  <a:pt x="27814" y="29550"/>
                  <a:pt x="28116" y="29277"/>
                </a:cubicBezTo>
                <a:cubicBezTo>
                  <a:pt x="29204" y="28028"/>
                  <a:pt x="30380" y="26588"/>
                  <a:pt x="31995" y="26040"/>
                </a:cubicBezTo>
                <a:cubicBezTo>
                  <a:pt x="32464" y="25882"/>
                  <a:pt x="32935" y="25806"/>
                  <a:pt x="33407" y="25806"/>
                </a:cubicBezTo>
                <a:cubicBezTo>
                  <a:pt x="33831" y="25806"/>
                  <a:pt x="34255" y="25867"/>
                  <a:pt x="34677" y="25982"/>
                </a:cubicBezTo>
                <a:cubicBezTo>
                  <a:pt x="35437" y="26187"/>
                  <a:pt x="36125" y="26601"/>
                  <a:pt x="36778" y="27022"/>
                </a:cubicBezTo>
                <a:cubicBezTo>
                  <a:pt x="37924" y="27826"/>
                  <a:pt x="38988" y="28726"/>
                  <a:pt x="39973" y="29718"/>
                </a:cubicBezTo>
                <a:cubicBezTo>
                  <a:pt x="40839" y="30519"/>
                  <a:pt x="41660" y="31363"/>
                  <a:pt x="42433" y="32260"/>
                </a:cubicBezTo>
                <a:cubicBezTo>
                  <a:pt x="44004" y="34015"/>
                  <a:pt x="45447" y="35883"/>
                  <a:pt x="46891" y="37741"/>
                </a:cubicBezTo>
                <a:cubicBezTo>
                  <a:pt x="49149" y="40645"/>
                  <a:pt x="51444" y="43509"/>
                  <a:pt x="53949" y="46205"/>
                </a:cubicBezTo>
                <a:cubicBezTo>
                  <a:pt x="55321" y="47679"/>
                  <a:pt x="56840" y="49028"/>
                  <a:pt x="58649" y="49948"/>
                </a:cubicBezTo>
                <a:cubicBezTo>
                  <a:pt x="59556" y="50413"/>
                  <a:pt x="60490" y="50656"/>
                  <a:pt x="61458" y="50749"/>
                </a:cubicBezTo>
                <a:cubicBezTo>
                  <a:pt x="61225" y="50771"/>
                  <a:pt x="60995" y="50785"/>
                  <a:pt x="60766" y="50785"/>
                </a:cubicBezTo>
                <a:cubicBezTo>
                  <a:pt x="60357" y="50785"/>
                  <a:pt x="59952" y="50739"/>
                  <a:pt x="59540" y="50605"/>
                </a:cubicBezTo>
                <a:lnTo>
                  <a:pt x="57165" y="49315"/>
                </a:lnTo>
                <a:cubicBezTo>
                  <a:pt x="56744" y="48976"/>
                  <a:pt x="56333" y="48624"/>
                  <a:pt x="55933" y="48261"/>
                </a:cubicBezTo>
                <a:cubicBezTo>
                  <a:pt x="55926" y="48254"/>
                  <a:pt x="55916" y="48251"/>
                  <a:pt x="55903" y="48251"/>
                </a:cubicBezTo>
                <a:cubicBezTo>
                  <a:pt x="55764" y="48251"/>
                  <a:pt x="55338" y="48597"/>
                  <a:pt x="55305" y="48597"/>
                </a:cubicBezTo>
                <a:cubicBezTo>
                  <a:pt x="55304" y="48597"/>
                  <a:pt x="55304" y="48597"/>
                  <a:pt x="55304" y="48596"/>
                </a:cubicBezTo>
                <a:lnTo>
                  <a:pt x="55304" y="48596"/>
                </a:lnTo>
                <a:cubicBezTo>
                  <a:pt x="56217" y="49482"/>
                  <a:pt x="57141" y="50341"/>
                  <a:pt x="58246" y="50981"/>
                </a:cubicBezTo>
                <a:cubicBezTo>
                  <a:pt x="59420" y="51662"/>
                  <a:pt x="60689" y="52127"/>
                  <a:pt x="62064" y="52144"/>
                </a:cubicBezTo>
                <a:cubicBezTo>
                  <a:pt x="62095" y="52145"/>
                  <a:pt x="62125" y="52145"/>
                  <a:pt x="62156" y="52145"/>
                </a:cubicBezTo>
                <a:cubicBezTo>
                  <a:pt x="65142" y="52145"/>
                  <a:pt x="67921" y="50154"/>
                  <a:pt x="69290" y="47563"/>
                </a:cubicBezTo>
                <a:cubicBezTo>
                  <a:pt x="70053" y="46113"/>
                  <a:pt x="70549" y="44566"/>
                  <a:pt x="70898" y="42972"/>
                </a:cubicBezTo>
                <a:cubicBezTo>
                  <a:pt x="70907" y="42934"/>
                  <a:pt x="70921" y="42896"/>
                  <a:pt x="70932" y="42855"/>
                </a:cubicBezTo>
                <a:cubicBezTo>
                  <a:pt x="71743" y="41285"/>
                  <a:pt x="72218" y="39506"/>
                  <a:pt x="72537" y="37812"/>
                </a:cubicBezTo>
                <a:cubicBezTo>
                  <a:pt x="73453" y="32947"/>
                  <a:pt x="73477" y="27946"/>
                  <a:pt x="73836" y="23020"/>
                </a:cubicBezTo>
                <a:cubicBezTo>
                  <a:pt x="74059" y="20964"/>
                  <a:pt x="74302" y="18927"/>
                  <a:pt x="74753" y="16899"/>
                </a:cubicBezTo>
                <a:cubicBezTo>
                  <a:pt x="74983" y="15862"/>
                  <a:pt x="75222" y="14867"/>
                  <a:pt x="75581" y="13874"/>
                </a:cubicBezTo>
                <a:cubicBezTo>
                  <a:pt x="76012" y="13238"/>
                  <a:pt x="76536" y="12671"/>
                  <a:pt x="77148" y="12178"/>
                </a:cubicBezTo>
                <a:cubicBezTo>
                  <a:pt x="77247" y="12082"/>
                  <a:pt x="76977" y="12082"/>
                  <a:pt x="76970" y="12082"/>
                </a:cubicBezTo>
                <a:cubicBezTo>
                  <a:pt x="76933" y="12081"/>
                  <a:pt x="76879" y="12078"/>
                  <a:pt x="76819" y="12078"/>
                </a:cubicBezTo>
                <a:cubicBezTo>
                  <a:pt x="76690" y="12078"/>
                  <a:pt x="76536" y="12090"/>
                  <a:pt x="76470" y="12150"/>
                </a:cubicBezTo>
                <a:cubicBezTo>
                  <a:pt x="76399" y="12215"/>
                  <a:pt x="76331" y="12284"/>
                  <a:pt x="76259" y="12349"/>
                </a:cubicBezTo>
                <a:cubicBezTo>
                  <a:pt x="76947" y="11548"/>
                  <a:pt x="77743" y="10864"/>
                  <a:pt x="78646" y="10299"/>
                </a:cubicBezTo>
                <a:cubicBezTo>
                  <a:pt x="79228" y="11853"/>
                  <a:pt x="79772" y="13413"/>
                  <a:pt x="80258" y="15003"/>
                </a:cubicBezTo>
                <a:cubicBezTo>
                  <a:pt x="80956" y="17282"/>
                  <a:pt x="81534" y="19612"/>
                  <a:pt x="82074" y="21935"/>
                </a:cubicBezTo>
                <a:cubicBezTo>
                  <a:pt x="83159" y="26588"/>
                  <a:pt x="84018" y="31285"/>
                  <a:pt x="85006" y="35958"/>
                </a:cubicBezTo>
                <a:cubicBezTo>
                  <a:pt x="85896" y="40166"/>
                  <a:pt x="86796" y="44439"/>
                  <a:pt x="88294" y="48483"/>
                </a:cubicBezTo>
                <a:cubicBezTo>
                  <a:pt x="88838" y="49951"/>
                  <a:pt x="89440" y="51385"/>
                  <a:pt x="90176" y="52767"/>
                </a:cubicBezTo>
                <a:cubicBezTo>
                  <a:pt x="90563" y="53547"/>
                  <a:pt x="91011" y="54292"/>
                  <a:pt x="91517" y="55004"/>
                </a:cubicBezTo>
                <a:cubicBezTo>
                  <a:pt x="91668" y="55251"/>
                  <a:pt x="91829" y="55483"/>
                  <a:pt x="92003" y="55709"/>
                </a:cubicBezTo>
                <a:cubicBezTo>
                  <a:pt x="92041" y="55767"/>
                  <a:pt x="92075" y="55825"/>
                  <a:pt x="92109" y="55884"/>
                </a:cubicBezTo>
                <a:cubicBezTo>
                  <a:pt x="92629" y="56797"/>
                  <a:pt x="93327" y="57539"/>
                  <a:pt x="94196" y="58118"/>
                </a:cubicBezTo>
                <a:cubicBezTo>
                  <a:pt x="94278" y="58186"/>
                  <a:pt x="94392" y="58231"/>
                  <a:pt x="94500" y="58231"/>
                </a:cubicBezTo>
                <a:cubicBezTo>
                  <a:pt x="94600" y="58231"/>
                  <a:pt x="94695" y="58193"/>
                  <a:pt x="94760" y="58101"/>
                </a:cubicBezTo>
                <a:cubicBezTo>
                  <a:pt x="94829" y="58001"/>
                  <a:pt x="94863" y="57669"/>
                  <a:pt x="94826" y="57430"/>
                </a:cubicBezTo>
                <a:lnTo>
                  <a:pt x="94826" y="57430"/>
                </a:lnTo>
                <a:cubicBezTo>
                  <a:pt x="94894" y="57485"/>
                  <a:pt x="94955" y="57539"/>
                  <a:pt x="95024" y="57591"/>
                </a:cubicBezTo>
                <a:cubicBezTo>
                  <a:pt x="95094" y="57652"/>
                  <a:pt x="95153" y="57679"/>
                  <a:pt x="95203" y="57679"/>
                </a:cubicBezTo>
                <a:cubicBezTo>
                  <a:pt x="95490" y="57679"/>
                  <a:pt x="95465" y="56803"/>
                  <a:pt x="95465" y="56742"/>
                </a:cubicBezTo>
                <a:cubicBezTo>
                  <a:pt x="95458" y="56482"/>
                  <a:pt x="95445" y="56222"/>
                  <a:pt x="95424" y="55966"/>
                </a:cubicBezTo>
                <a:lnTo>
                  <a:pt x="95424" y="55966"/>
                </a:lnTo>
                <a:cubicBezTo>
                  <a:pt x="95622" y="56143"/>
                  <a:pt x="95827" y="56315"/>
                  <a:pt x="96040" y="56479"/>
                </a:cubicBezTo>
                <a:cubicBezTo>
                  <a:pt x="96108" y="56540"/>
                  <a:pt x="96165" y="56566"/>
                  <a:pt x="96212" y="56566"/>
                </a:cubicBezTo>
                <a:cubicBezTo>
                  <a:pt x="96485" y="56566"/>
                  <a:pt x="96433" y="55681"/>
                  <a:pt x="96430" y="55658"/>
                </a:cubicBezTo>
                <a:cubicBezTo>
                  <a:pt x="96406" y="55404"/>
                  <a:pt x="96375" y="55154"/>
                  <a:pt x="96341" y="54908"/>
                </a:cubicBezTo>
                <a:cubicBezTo>
                  <a:pt x="96479" y="54665"/>
                  <a:pt x="96412" y="53950"/>
                  <a:pt x="96410" y="53950"/>
                </a:cubicBezTo>
                <a:lnTo>
                  <a:pt x="96410" y="53950"/>
                </a:lnTo>
                <a:cubicBezTo>
                  <a:pt x="96410" y="53950"/>
                  <a:pt x="96410" y="53950"/>
                  <a:pt x="96410" y="53951"/>
                </a:cubicBezTo>
                <a:cubicBezTo>
                  <a:pt x="96345" y="53389"/>
                  <a:pt x="96255" y="52832"/>
                  <a:pt x="96139" y="52281"/>
                </a:cubicBezTo>
                <a:cubicBezTo>
                  <a:pt x="96115" y="51966"/>
                  <a:pt x="96012" y="51685"/>
                  <a:pt x="95827" y="51442"/>
                </a:cubicBezTo>
                <a:cubicBezTo>
                  <a:pt x="95671" y="51289"/>
                  <a:pt x="95513" y="51131"/>
                  <a:pt x="95366" y="50970"/>
                </a:cubicBezTo>
                <a:cubicBezTo>
                  <a:pt x="95369" y="50840"/>
                  <a:pt x="95366" y="50741"/>
                  <a:pt x="95366" y="50735"/>
                </a:cubicBezTo>
                <a:cubicBezTo>
                  <a:pt x="95335" y="50239"/>
                  <a:pt x="95281" y="49743"/>
                  <a:pt x="95199" y="49250"/>
                </a:cubicBezTo>
                <a:cubicBezTo>
                  <a:pt x="95195" y="48969"/>
                  <a:pt x="95106" y="48716"/>
                  <a:pt x="94942" y="48500"/>
                </a:cubicBezTo>
                <a:cubicBezTo>
                  <a:pt x="94346" y="47998"/>
                  <a:pt x="93847" y="47419"/>
                  <a:pt x="93436" y="46766"/>
                </a:cubicBezTo>
                <a:cubicBezTo>
                  <a:pt x="92982" y="46167"/>
                  <a:pt x="92598" y="45524"/>
                  <a:pt x="92284" y="44837"/>
                </a:cubicBezTo>
                <a:cubicBezTo>
                  <a:pt x="92061" y="44316"/>
                  <a:pt x="91839" y="43793"/>
                  <a:pt x="91616" y="43273"/>
                </a:cubicBezTo>
                <a:cubicBezTo>
                  <a:pt x="91322" y="42431"/>
                  <a:pt x="91049" y="41593"/>
                  <a:pt x="90795" y="40748"/>
                </a:cubicBezTo>
                <a:cubicBezTo>
                  <a:pt x="90241" y="38412"/>
                  <a:pt x="89769" y="36061"/>
                  <a:pt x="89348" y="33694"/>
                </a:cubicBezTo>
                <a:cubicBezTo>
                  <a:pt x="88750" y="30313"/>
                  <a:pt x="88216" y="26920"/>
                  <a:pt x="87596" y="23543"/>
                </a:cubicBezTo>
                <a:cubicBezTo>
                  <a:pt x="87152" y="21117"/>
                  <a:pt x="86683" y="18698"/>
                  <a:pt x="86135" y="16293"/>
                </a:cubicBezTo>
                <a:cubicBezTo>
                  <a:pt x="85725" y="14278"/>
                  <a:pt x="85270" y="12270"/>
                  <a:pt x="84747" y="10279"/>
                </a:cubicBezTo>
                <a:cubicBezTo>
                  <a:pt x="84244" y="8356"/>
                  <a:pt x="83686" y="6447"/>
                  <a:pt x="83029" y="4569"/>
                </a:cubicBezTo>
                <a:cubicBezTo>
                  <a:pt x="82513" y="3088"/>
                  <a:pt x="81914" y="1657"/>
                  <a:pt x="81302" y="211"/>
                </a:cubicBezTo>
                <a:cubicBezTo>
                  <a:pt x="81290" y="71"/>
                  <a:pt x="81221" y="0"/>
                  <a:pt x="81100" y="0"/>
                </a:cubicBezTo>
                <a:close/>
              </a:path>
            </a:pathLst>
          </a:custGeom>
          <a:solidFill>
            <a:srgbClr val="60959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5" name="Google Shape;525;p19"/>
          <p:cNvGrpSpPr/>
          <p:nvPr/>
        </p:nvGrpSpPr>
        <p:grpSpPr>
          <a:xfrm>
            <a:off x="109048" y="1050729"/>
            <a:ext cx="4010792" cy="2433547"/>
            <a:chOff x="4292350" y="426675"/>
            <a:chExt cx="1929750" cy="1170875"/>
          </a:xfrm>
        </p:grpSpPr>
        <p:sp>
          <p:nvSpPr>
            <p:cNvPr id="526" name="Google Shape;526;p19"/>
            <p:cNvSpPr/>
            <p:nvPr/>
          </p:nvSpPr>
          <p:spPr>
            <a:xfrm>
              <a:off x="4292350" y="426675"/>
              <a:ext cx="935700" cy="1170875"/>
            </a:xfrm>
            <a:custGeom>
              <a:avLst/>
              <a:gdLst/>
              <a:ahLst/>
              <a:cxnLst/>
              <a:rect l="l" t="t" r="r" b="b"/>
              <a:pathLst>
                <a:path w="37428" h="46835" extrusionOk="0">
                  <a:moveTo>
                    <a:pt x="18824" y="9506"/>
                  </a:moveTo>
                  <a:cubicBezTo>
                    <a:pt x="17968" y="11183"/>
                    <a:pt x="19061" y="13468"/>
                    <a:pt x="20298" y="15551"/>
                  </a:cubicBezTo>
                  <a:cubicBezTo>
                    <a:pt x="21395" y="17397"/>
                    <a:pt x="19578" y="19007"/>
                    <a:pt x="17189" y="19007"/>
                  </a:cubicBezTo>
                  <a:cubicBezTo>
                    <a:pt x="16426" y="19007"/>
                    <a:pt x="15604" y="18843"/>
                    <a:pt x="14800" y="18469"/>
                  </a:cubicBezTo>
                  <a:cubicBezTo>
                    <a:pt x="11482" y="16926"/>
                    <a:pt x="11496" y="15551"/>
                    <a:pt x="12542" y="13475"/>
                  </a:cubicBezTo>
                  <a:cubicBezTo>
                    <a:pt x="13589" y="11398"/>
                    <a:pt x="16449" y="10364"/>
                    <a:pt x="18009" y="9950"/>
                  </a:cubicBezTo>
                  <a:cubicBezTo>
                    <a:pt x="18301" y="9873"/>
                    <a:pt x="18575" y="9714"/>
                    <a:pt x="18824" y="9506"/>
                  </a:cubicBezTo>
                  <a:close/>
                  <a:moveTo>
                    <a:pt x="7144" y="1"/>
                  </a:moveTo>
                  <a:cubicBezTo>
                    <a:pt x="6657" y="1"/>
                    <a:pt x="6261" y="206"/>
                    <a:pt x="6271" y="642"/>
                  </a:cubicBezTo>
                  <a:cubicBezTo>
                    <a:pt x="6333" y="3023"/>
                    <a:pt x="5943" y="4518"/>
                    <a:pt x="5943" y="4518"/>
                  </a:cubicBezTo>
                  <a:cubicBezTo>
                    <a:pt x="5943" y="4518"/>
                    <a:pt x="5238" y="2551"/>
                    <a:pt x="4455" y="1832"/>
                  </a:cubicBezTo>
                  <a:cubicBezTo>
                    <a:pt x="4243" y="1638"/>
                    <a:pt x="3984" y="1545"/>
                    <a:pt x="3731" y="1545"/>
                  </a:cubicBezTo>
                  <a:cubicBezTo>
                    <a:pt x="3049" y="1545"/>
                    <a:pt x="2408" y="2218"/>
                    <a:pt x="2819" y="3396"/>
                  </a:cubicBezTo>
                  <a:cubicBezTo>
                    <a:pt x="3381" y="5011"/>
                    <a:pt x="4065" y="12281"/>
                    <a:pt x="4065" y="12281"/>
                  </a:cubicBezTo>
                  <a:cubicBezTo>
                    <a:pt x="4065" y="12281"/>
                    <a:pt x="2395" y="10028"/>
                    <a:pt x="1327" y="10028"/>
                  </a:cubicBezTo>
                  <a:cubicBezTo>
                    <a:pt x="1215" y="10028"/>
                    <a:pt x="1109" y="10053"/>
                    <a:pt x="1013" y="10108"/>
                  </a:cubicBezTo>
                  <a:cubicBezTo>
                    <a:pt x="0" y="10686"/>
                    <a:pt x="1376" y="11818"/>
                    <a:pt x="2942" y="15507"/>
                  </a:cubicBezTo>
                  <a:cubicBezTo>
                    <a:pt x="4506" y="19195"/>
                    <a:pt x="7400" y="21812"/>
                    <a:pt x="10654" y="23885"/>
                  </a:cubicBezTo>
                  <a:cubicBezTo>
                    <a:pt x="13907" y="25962"/>
                    <a:pt x="18088" y="25976"/>
                    <a:pt x="21174" y="29890"/>
                  </a:cubicBezTo>
                  <a:cubicBezTo>
                    <a:pt x="21929" y="30850"/>
                    <a:pt x="27254" y="46835"/>
                    <a:pt x="28558" y="46835"/>
                  </a:cubicBezTo>
                  <a:cubicBezTo>
                    <a:pt x="28559" y="46835"/>
                    <a:pt x="28559" y="46835"/>
                    <a:pt x="28560" y="46835"/>
                  </a:cubicBezTo>
                  <a:cubicBezTo>
                    <a:pt x="30459" y="46804"/>
                    <a:pt x="35512" y="45548"/>
                    <a:pt x="36648" y="44357"/>
                  </a:cubicBezTo>
                  <a:cubicBezTo>
                    <a:pt x="37428" y="43536"/>
                    <a:pt x="30674" y="27320"/>
                    <a:pt x="30175" y="26383"/>
                  </a:cubicBezTo>
                  <a:cubicBezTo>
                    <a:pt x="28656" y="23526"/>
                    <a:pt x="27791" y="22677"/>
                    <a:pt x="27733" y="18624"/>
                  </a:cubicBezTo>
                  <a:cubicBezTo>
                    <a:pt x="27674" y="14569"/>
                    <a:pt x="23518" y="13406"/>
                    <a:pt x="22159" y="10882"/>
                  </a:cubicBezTo>
                  <a:cubicBezTo>
                    <a:pt x="21448" y="9565"/>
                    <a:pt x="20969" y="8315"/>
                    <a:pt x="20222" y="8315"/>
                  </a:cubicBezTo>
                  <a:cubicBezTo>
                    <a:pt x="20041" y="8315"/>
                    <a:pt x="19846" y="8388"/>
                    <a:pt x="19627" y="8550"/>
                  </a:cubicBezTo>
                  <a:lnTo>
                    <a:pt x="19627" y="8550"/>
                  </a:lnTo>
                  <a:cubicBezTo>
                    <a:pt x="20155" y="7688"/>
                    <a:pt x="20337" y="6756"/>
                    <a:pt x="19929" y="6724"/>
                  </a:cubicBezTo>
                  <a:cubicBezTo>
                    <a:pt x="19354" y="6679"/>
                    <a:pt x="18802" y="6642"/>
                    <a:pt x="18269" y="6642"/>
                  </a:cubicBezTo>
                  <a:cubicBezTo>
                    <a:pt x="17570" y="6642"/>
                    <a:pt x="16904" y="6705"/>
                    <a:pt x="16261" y="6895"/>
                  </a:cubicBezTo>
                  <a:cubicBezTo>
                    <a:pt x="13329" y="7771"/>
                    <a:pt x="12009" y="8408"/>
                    <a:pt x="9443" y="11251"/>
                  </a:cubicBezTo>
                  <a:cubicBezTo>
                    <a:pt x="8430" y="7638"/>
                    <a:pt x="9193" y="2390"/>
                    <a:pt x="8871" y="1134"/>
                  </a:cubicBezTo>
                  <a:cubicBezTo>
                    <a:pt x="8684" y="401"/>
                    <a:pt x="7824" y="1"/>
                    <a:pt x="7144" y="1"/>
                  </a:cubicBezTo>
                  <a:close/>
                </a:path>
              </a:pathLst>
            </a:custGeom>
            <a:solidFill>
              <a:srgbClr val="F7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4394300" y="463975"/>
              <a:ext cx="79225" cy="266725"/>
            </a:xfrm>
            <a:custGeom>
              <a:avLst/>
              <a:gdLst/>
              <a:ahLst/>
              <a:cxnLst/>
              <a:rect l="l" t="t" r="r" b="b"/>
              <a:pathLst>
                <a:path w="3169" h="10669" extrusionOk="0">
                  <a:moveTo>
                    <a:pt x="376" y="0"/>
                  </a:moveTo>
                  <a:cubicBezTo>
                    <a:pt x="286" y="0"/>
                    <a:pt x="196" y="36"/>
                    <a:pt x="130" y="107"/>
                  </a:cubicBezTo>
                  <a:cubicBezTo>
                    <a:pt x="1" y="244"/>
                    <a:pt x="7" y="460"/>
                    <a:pt x="144" y="587"/>
                  </a:cubicBezTo>
                  <a:cubicBezTo>
                    <a:pt x="151" y="597"/>
                    <a:pt x="1054" y="1466"/>
                    <a:pt x="1540" y="3121"/>
                  </a:cubicBezTo>
                  <a:cubicBezTo>
                    <a:pt x="1752" y="3847"/>
                    <a:pt x="1787" y="4713"/>
                    <a:pt x="1823" y="5715"/>
                  </a:cubicBezTo>
                  <a:cubicBezTo>
                    <a:pt x="1878" y="7086"/>
                    <a:pt x="1937" y="8640"/>
                    <a:pt x="2464" y="10426"/>
                  </a:cubicBezTo>
                  <a:cubicBezTo>
                    <a:pt x="2508" y="10573"/>
                    <a:pt x="2641" y="10669"/>
                    <a:pt x="2788" y="10669"/>
                  </a:cubicBezTo>
                  <a:cubicBezTo>
                    <a:pt x="2819" y="10669"/>
                    <a:pt x="2854" y="10666"/>
                    <a:pt x="2884" y="10655"/>
                  </a:cubicBezTo>
                  <a:cubicBezTo>
                    <a:pt x="3066" y="10601"/>
                    <a:pt x="3168" y="10412"/>
                    <a:pt x="3117" y="10231"/>
                  </a:cubicBezTo>
                  <a:cubicBezTo>
                    <a:pt x="2614" y="8531"/>
                    <a:pt x="2556" y="7022"/>
                    <a:pt x="2505" y="5687"/>
                  </a:cubicBezTo>
                  <a:cubicBezTo>
                    <a:pt x="2464" y="4640"/>
                    <a:pt x="2429" y="3737"/>
                    <a:pt x="2193" y="2930"/>
                  </a:cubicBezTo>
                  <a:cubicBezTo>
                    <a:pt x="1649" y="1086"/>
                    <a:pt x="650" y="132"/>
                    <a:pt x="609" y="94"/>
                  </a:cubicBezTo>
                  <a:cubicBezTo>
                    <a:pt x="544" y="31"/>
                    <a:pt x="460" y="0"/>
                    <a:pt x="376" y="0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4322450" y="669700"/>
              <a:ext cx="138250" cy="187850"/>
            </a:xfrm>
            <a:custGeom>
              <a:avLst/>
              <a:gdLst/>
              <a:ahLst/>
              <a:cxnLst/>
              <a:rect l="l" t="t" r="r" b="b"/>
              <a:pathLst>
                <a:path w="5530" h="7514" extrusionOk="0">
                  <a:moveTo>
                    <a:pt x="370" y="1"/>
                  </a:moveTo>
                  <a:cubicBezTo>
                    <a:pt x="203" y="1"/>
                    <a:pt x="56" y="121"/>
                    <a:pt x="28" y="291"/>
                  </a:cubicBezTo>
                  <a:cubicBezTo>
                    <a:pt x="1" y="476"/>
                    <a:pt x="127" y="651"/>
                    <a:pt x="312" y="678"/>
                  </a:cubicBezTo>
                  <a:cubicBezTo>
                    <a:pt x="366" y="688"/>
                    <a:pt x="1677" y="918"/>
                    <a:pt x="2556" y="2707"/>
                  </a:cubicBezTo>
                  <a:cubicBezTo>
                    <a:pt x="2898" y="3408"/>
                    <a:pt x="3142" y="4071"/>
                    <a:pt x="3357" y="4660"/>
                  </a:cubicBezTo>
                  <a:cubicBezTo>
                    <a:pt x="3764" y="5765"/>
                    <a:pt x="4113" y="6719"/>
                    <a:pt x="4927" y="7431"/>
                  </a:cubicBezTo>
                  <a:cubicBezTo>
                    <a:pt x="4992" y="7486"/>
                    <a:pt x="5071" y="7513"/>
                    <a:pt x="5149" y="7513"/>
                  </a:cubicBezTo>
                  <a:cubicBezTo>
                    <a:pt x="5245" y="7513"/>
                    <a:pt x="5338" y="7476"/>
                    <a:pt x="5406" y="7397"/>
                  </a:cubicBezTo>
                  <a:cubicBezTo>
                    <a:pt x="5529" y="7257"/>
                    <a:pt x="5515" y="7041"/>
                    <a:pt x="5375" y="6918"/>
                  </a:cubicBezTo>
                  <a:cubicBezTo>
                    <a:pt x="4691" y="6319"/>
                    <a:pt x="4386" y="5484"/>
                    <a:pt x="3996" y="4424"/>
                  </a:cubicBezTo>
                  <a:cubicBezTo>
                    <a:pt x="3774" y="3822"/>
                    <a:pt x="3524" y="3138"/>
                    <a:pt x="3169" y="2409"/>
                  </a:cubicBezTo>
                  <a:cubicBezTo>
                    <a:pt x="2122" y="278"/>
                    <a:pt x="483" y="14"/>
                    <a:pt x="415" y="4"/>
                  </a:cubicBezTo>
                  <a:cubicBezTo>
                    <a:pt x="400" y="2"/>
                    <a:pt x="385" y="1"/>
                    <a:pt x="370" y="1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4786625" y="628025"/>
              <a:ext cx="76225" cy="92850"/>
            </a:xfrm>
            <a:custGeom>
              <a:avLst/>
              <a:gdLst/>
              <a:ahLst/>
              <a:cxnLst/>
              <a:rect l="l" t="t" r="r" b="b"/>
              <a:pathLst>
                <a:path w="3049" h="3714" extrusionOk="0">
                  <a:moveTo>
                    <a:pt x="525" y="0"/>
                  </a:moveTo>
                  <a:cubicBezTo>
                    <a:pt x="196" y="0"/>
                    <a:pt x="0" y="333"/>
                    <a:pt x="0" y="333"/>
                  </a:cubicBezTo>
                  <a:cubicBezTo>
                    <a:pt x="0" y="1191"/>
                    <a:pt x="1421" y="3714"/>
                    <a:pt x="1940" y="3714"/>
                  </a:cubicBezTo>
                  <a:cubicBezTo>
                    <a:pt x="1942" y="3714"/>
                    <a:pt x="1945" y="3714"/>
                    <a:pt x="1947" y="3714"/>
                  </a:cubicBezTo>
                  <a:cubicBezTo>
                    <a:pt x="3049" y="3662"/>
                    <a:pt x="2713" y="3371"/>
                    <a:pt x="1595" y="1096"/>
                  </a:cubicBezTo>
                  <a:cubicBezTo>
                    <a:pt x="1170" y="234"/>
                    <a:pt x="801" y="0"/>
                    <a:pt x="525" y="0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4690600" y="586800"/>
              <a:ext cx="106225" cy="27475"/>
            </a:xfrm>
            <a:custGeom>
              <a:avLst/>
              <a:gdLst/>
              <a:ahLst/>
              <a:cxnLst/>
              <a:rect l="l" t="t" r="r" b="b"/>
              <a:pathLst>
                <a:path w="4249" h="1099" extrusionOk="0">
                  <a:moveTo>
                    <a:pt x="2237" y="1"/>
                  </a:moveTo>
                  <a:cubicBezTo>
                    <a:pt x="1896" y="1"/>
                    <a:pt x="1527" y="28"/>
                    <a:pt x="1142" y="97"/>
                  </a:cubicBezTo>
                  <a:cubicBezTo>
                    <a:pt x="1" y="300"/>
                    <a:pt x="212" y="1099"/>
                    <a:pt x="1510" y="1099"/>
                  </a:cubicBezTo>
                  <a:cubicBezTo>
                    <a:pt x="2161" y="1099"/>
                    <a:pt x="3085" y="898"/>
                    <a:pt x="4249" y="319"/>
                  </a:cubicBezTo>
                  <a:cubicBezTo>
                    <a:pt x="4249" y="319"/>
                    <a:pt x="3410" y="1"/>
                    <a:pt x="2237" y="1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4439025" y="429600"/>
              <a:ext cx="19700" cy="72600"/>
            </a:xfrm>
            <a:custGeom>
              <a:avLst/>
              <a:gdLst/>
              <a:ahLst/>
              <a:cxnLst/>
              <a:rect l="l" t="t" r="r" b="b"/>
              <a:pathLst>
                <a:path w="788" h="2904" extrusionOk="0">
                  <a:moveTo>
                    <a:pt x="764" y="1"/>
                  </a:moveTo>
                  <a:cubicBezTo>
                    <a:pt x="763" y="1"/>
                    <a:pt x="1" y="50"/>
                    <a:pt x="319" y="2246"/>
                  </a:cubicBezTo>
                  <a:cubicBezTo>
                    <a:pt x="388" y="2715"/>
                    <a:pt x="449" y="2903"/>
                    <a:pt x="502" y="2903"/>
                  </a:cubicBezTo>
                  <a:cubicBezTo>
                    <a:pt x="698" y="2903"/>
                    <a:pt x="787" y="380"/>
                    <a:pt x="764" y="1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4350850" y="473575"/>
              <a:ext cx="27325" cy="74150"/>
            </a:xfrm>
            <a:custGeom>
              <a:avLst/>
              <a:gdLst/>
              <a:ahLst/>
              <a:cxnLst/>
              <a:rect l="l" t="t" r="r" b="b"/>
              <a:pathLst>
                <a:path w="1093" h="2966" extrusionOk="0">
                  <a:moveTo>
                    <a:pt x="626" y="1"/>
                  </a:moveTo>
                  <a:cubicBezTo>
                    <a:pt x="626" y="1"/>
                    <a:pt x="0" y="318"/>
                    <a:pt x="626" y="2358"/>
                  </a:cubicBezTo>
                  <a:cubicBezTo>
                    <a:pt x="759" y="2791"/>
                    <a:pt x="846" y="2965"/>
                    <a:pt x="898" y="2965"/>
                  </a:cubicBezTo>
                  <a:cubicBezTo>
                    <a:pt x="1093" y="2965"/>
                    <a:pt x="810" y="558"/>
                    <a:pt x="626" y="1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4301150" y="684850"/>
              <a:ext cx="38650" cy="59125"/>
            </a:xfrm>
            <a:custGeom>
              <a:avLst/>
              <a:gdLst/>
              <a:ahLst/>
              <a:cxnLst/>
              <a:rect l="l" t="t" r="r" b="b"/>
              <a:pathLst>
                <a:path w="1546" h="2365" extrusionOk="0">
                  <a:moveTo>
                    <a:pt x="387" y="0"/>
                  </a:moveTo>
                  <a:cubicBezTo>
                    <a:pt x="387" y="1"/>
                    <a:pt x="1" y="913"/>
                    <a:pt x="1000" y="2104"/>
                  </a:cubicBezTo>
                  <a:cubicBezTo>
                    <a:pt x="1154" y="2287"/>
                    <a:pt x="1246" y="2364"/>
                    <a:pt x="1292" y="2364"/>
                  </a:cubicBezTo>
                  <a:cubicBezTo>
                    <a:pt x="1545" y="2364"/>
                    <a:pt x="387" y="1"/>
                    <a:pt x="387" y="0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4919625" y="926675"/>
              <a:ext cx="34825" cy="113175"/>
            </a:xfrm>
            <a:custGeom>
              <a:avLst/>
              <a:gdLst/>
              <a:ahLst/>
              <a:cxnLst/>
              <a:rect l="l" t="t" r="r" b="b"/>
              <a:pathLst>
                <a:path w="1393" h="4527" extrusionOk="0">
                  <a:moveTo>
                    <a:pt x="342" y="0"/>
                  </a:moveTo>
                  <a:cubicBezTo>
                    <a:pt x="330" y="0"/>
                    <a:pt x="318" y="1"/>
                    <a:pt x="305" y="2"/>
                  </a:cubicBezTo>
                  <a:cubicBezTo>
                    <a:pt x="144" y="23"/>
                    <a:pt x="0" y="184"/>
                    <a:pt x="31" y="351"/>
                  </a:cubicBezTo>
                  <a:cubicBezTo>
                    <a:pt x="267" y="1651"/>
                    <a:pt x="503" y="2952"/>
                    <a:pt x="739" y="4251"/>
                  </a:cubicBezTo>
                  <a:cubicBezTo>
                    <a:pt x="768" y="4407"/>
                    <a:pt x="891" y="4527"/>
                    <a:pt x="1051" y="4527"/>
                  </a:cubicBezTo>
                  <a:cubicBezTo>
                    <a:pt x="1063" y="4527"/>
                    <a:pt x="1075" y="4526"/>
                    <a:pt x="1088" y="4525"/>
                  </a:cubicBezTo>
                  <a:cubicBezTo>
                    <a:pt x="1249" y="4504"/>
                    <a:pt x="1393" y="4340"/>
                    <a:pt x="1362" y="4173"/>
                  </a:cubicBezTo>
                  <a:cubicBezTo>
                    <a:pt x="1126" y="2876"/>
                    <a:pt x="890" y="1576"/>
                    <a:pt x="654" y="276"/>
                  </a:cubicBezTo>
                  <a:cubicBezTo>
                    <a:pt x="625" y="120"/>
                    <a:pt x="502" y="0"/>
                    <a:pt x="342" y="0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4893350" y="940050"/>
              <a:ext cx="17325" cy="48100"/>
            </a:xfrm>
            <a:custGeom>
              <a:avLst/>
              <a:gdLst/>
              <a:ahLst/>
              <a:cxnLst/>
              <a:rect l="l" t="t" r="r" b="b"/>
              <a:pathLst>
                <a:path w="693" h="1924" extrusionOk="0">
                  <a:moveTo>
                    <a:pt x="374" y="1"/>
                  </a:moveTo>
                  <a:cubicBezTo>
                    <a:pt x="309" y="1"/>
                    <a:pt x="237" y="27"/>
                    <a:pt x="186" y="66"/>
                  </a:cubicBezTo>
                  <a:cubicBezTo>
                    <a:pt x="127" y="107"/>
                    <a:pt x="66" y="200"/>
                    <a:pt x="63" y="274"/>
                  </a:cubicBezTo>
                  <a:cubicBezTo>
                    <a:pt x="45" y="705"/>
                    <a:pt x="28" y="1137"/>
                    <a:pt x="12" y="1568"/>
                  </a:cubicBezTo>
                  <a:cubicBezTo>
                    <a:pt x="1" y="1742"/>
                    <a:pt x="97" y="1889"/>
                    <a:pt x="278" y="1920"/>
                  </a:cubicBezTo>
                  <a:cubicBezTo>
                    <a:pt x="292" y="1922"/>
                    <a:pt x="306" y="1924"/>
                    <a:pt x="320" y="1924"/>
                  </a:cubicBezTo>
                  <a:cubicBezTo>
                    <a:pt x="386" y="1924"/>
                    <a:pt x="460" y="1899"/>
                    <a:pt x="508" y="1862"/>
                  </a:cubicBezTo>
                  <a:cubicBezTo>
                    <a:pt x="569" y="1817"/>
                    <a:pt x="631" y="1729"/>
                    <a:pt x="634" y="1650"/>
                  </a:cubicBezTo>
                  <a:cubicBezTo>
                    <a:pt x="651" y="1222"/>
                    <a:pt x="668" y="791"/>
                    <a:pt x="685" y="360"/>
                  </a:cubicBezTo>
                  <a:cubicBezTo>
                    <a:pt x="692" y="182"/>
                    <a:pt x="596" y="39"/>
                    <a:pt x="415" y="4"/>
                  </a:cubicBezTo>
                  <a:cubicBezTo>
                    <a:pt x="402" y="2"/>
                    <a:pt x="388" y="1"/>
                    <a:pt x="374" y="1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232850" y="426675"/>
              <a:ext cx="989250" cy="1170825"/>
            </a:xfrm>
            <a:custGeom>
              <a:avLst/>
              <a:gdLst/>
              <a:ahLst/>
              <a:cxnLst/>
              <a:rect l="l" t="t" r="r" b="b"/>
              <a:pathLst>
                <a:path w="39570" h="46833" extrusionOk="0">
                  <a:moveTo>
                    <a:pt x="20748" y="9511"/>
                  </a:moveTo>
                  <a:cubicBezTo>
                    <a:pt x="20995" y="9716"/>
                    <a:pt x="21268" y="9874"/>
                    <a:pt x="21557" y="9950"/>
                  </a:cubicBezTo>
                  <a:cubicBezTo>
                    <a:pt x="23117" y="10364"/>
                    <a:pt x="25977" y="11398"/>
                    <a:pt x="27027" y="13475"/>
                  </a:cubicBezTo>
                  <a:cubicBezTo>
                    <a:pt x="28074" y="15551"/>
                    <a:pt x="28088" y="16926"/>
                    <a:pt x="24766" y="18469"/>
                  </a:cubicBezTo>
                  <a:cubicBezTo>
                    <a:pt x="23962" y="18843"/>
                    <a:pt x="23140" y="19007"/>
                    <a:pt x="22377" y="19007"/>
                  </a:cubicBezTo>
                  <a:cubicBezTo>
                    <a:pt x="19989" y="19007"/>
                    <a:pt x="18174" y="17397"/>
                    <a:pt x="19268" y="15551"/>
                  </a:cubicBezTo>
                  <a:cubicBezTo>
                    <a:pt x="20507" y="13470"/>
                    <a:pt x="21600" y="11187"/>
                    <a:pt x="20748" y="9511"/>
                  </a:cubicBezTo>
                  <a:close/>
                  <a:moveTo>
                    <a:pt x="32423" y="1"/>
                  </a:moveTo>
                  <a:cubicBezTo>
                    <a:pt x="31743" y="1"/>
                    <a:pt x="30882" y="401"/>
                    <a:pt x="30695" y="1134"/>
                  </a:cubicBezTo>
                  <a:cubicBezTo>
                    <a:pt x="30373" y="2390"/>
                    <a:pt x="31140" y="7638"/>
                    <a:pt x="30127" y="11251"/>
                  </a:cubicBezTo>
                  <a:cubicBezTo>
                    <a:pt x="27561" y="8408"/>
                    <a:pt x="26545" y="7515"/>
                    <a:pt x="24102" y="6683"/>
                  </a:cubicBezTo>
                  <a:cubicBezTo>
                    <a:pt x="23706" y="6547"/>
                    <a:pt x="23195" y="6499"/>
                    <a:pt x="22642" y="6499"/>
                  </a:cubicBezTo>
                  <a:cubicBezTo>
                    <a:pt x="21639" y="6499"/>
                    <a:pt x="20495" y="6656"/>
                    <a:pt x="19637" y="6724"/>
                  </a:cubicBezTo>
                  <a:cubicBezTo>
                    <a:pt x="19231" y="6756"/>
                    <a:pt x="19413" y="7686"/>
                    <a:pt x="19938" y="8547"/>
                  </a:cubicBezTo>
                  <a:lnTo>
                    <a:pt x="19938" y="8547"/>
                  </a:lnTo>
                  <a:cubicBezTo>
                    <a:pt x="19721" y="8387"/>
                    <a:pt x="19526" y="8315"/>
                    <a:pt x="19346" y="8315"/>
                  </a:cubicBezTo>
                  <a:cubicBezTo>
                    <a:pt x="18599" y="8315"/>
                    <a:pt x="18121" y="9565"/>
                    <a:pt x="17410" y="10882"/>
                  </a:cubicBezTo>
                  <a:cubicBezTo>
                    <a:pt x="16048" y="13406"/>
                    <a:pt x="11892" y="14569"/>
                    <a:pt x="11837" y="18624"/>
                  </a:cubicBezTo>
                  <a:cubicBezTo>
                    <a:pt x="11779" y="22677"/>
                    <a:pt x="10913" y="23526"/>
                    <a:pt x="9391" y="26383"/>
                  </a:cubicBezTo>
                  <a:cubicBezTo>
                    <a:pt x="9007" y="27108"/>
                    <a:pt x="0" y="43471"/>
                    <a:pt x="431" y="44152"/>
                  </a:cubicBezTo>
                  <a:cubicBezTo>
                    <a:pt x="1382" y="45644"/>
                    <a:pt x="3881" y="46833"/>
                    <a:pt x="6097" y="46833"/>
                  </a:cubicBezTo>
                  <a:cubicBezTo>
                    <a:pt x="6417" y="46833"/>
                    <a:pt x="6731" y="46808"/>
                    <a:pt x="7034" y="46756"/>
                  </a:cubicBezTo>
                  <a:cubicBezTo>
                    <a:pt x="7930" y="46602"/>
                    <a:pt x="17841" y="30591"/>
                    <a:pt x="18396" y="29890"/>
                  </a:cubicBezTo>
                  <a:cubicBezTo>
                    <a:pt x="21478" y="25976"/>
                    <a:pt x="25662" y="25962"/>
                    <a:pt x="28915" y="23885"/>
                  </a:cubicBezTo>
                  <a:cubicBezTo>
                    <a:pt x="32169" y="21812"/>
                    <a:pt x="35060" y="19195"/>
                    <a:pt x="36627" y="15507"/>
                  </a:cubicBezTo>
                  <a:cubicBezTo>
                    <a:pt x="38194" y="11818"/>
                    <a:pt x="39569" y="10686"/>
                    <a:pt x="38557" y="10108"/>
                  </a:cubicBezTo>
                  <a:cubicBezTo>
                    <a:pt x="38460" y="10053"/>
                    <a:pt x="38354" y="10028"/>
                    <a:pt x="38242" y="10028"/>
                  </a:cubicBezTo>
                  <a:cubicBezTo>
                    <a:pt x="37171" y="10028"/>
                    <a:pt x="35501" y="12281"/>
                    <a:pt x="35501" y="12281"/>
                  </a:cubicBezTo>
                  <a:cubicBezTo>
                    <a:pt x="35501" y="12281"/>
                    <a:pt x="36185" y="5011"/>
                    <a:pt x="36750" y="3396"/>
                  </a:cubicBezTo>
                  <a:cubicBezTo>
                    <a:pt x="37162" y="2218"/>
                    <a:pt x="36520" y="1545"/>
                    <a:pt x="35839" y="1545"/>
                  </a:cubicBezTo>
                  <a:cubicBezTo>
                    <a:pt x="35586" y="1545"/>
                    <a:pt x="35327" y="1638"/>
                    <a:pt x="35115" y="1832"/>
                  </a:cubicBezTo>
                  <a:cubicBezTo>
                    <a:pt x="34331" y="2551"/>
                    <a:pt x="33624" y="4518"/>
                    <a:pt x="33624" y="4518"/>
                  </a:cubicBezTo>
                  <a:cubicBezTo>
                    <a:pt x="33624" y="4518"/>
                    <a:pt x="33237" y="3023"/>
                    <a:pt x="33295" y="642"/>
                  </a:cubicBezTo>
                  <a:cubicBezTo>
                    <a:pt x="33306" y="206"/>
                    <a:pt x="32911" y="1"/>
                    <a:pt x="32423" y="1"/>
                  </a:cubicBezTo>
                  <a:close/>
                </a:path>
              </a:pathLst>
            </a:custGeom>
            <a:solidFill>
              <a:srgbClr val="F7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6028425" y="463975"/>
              <a:ext cx="91725" cy="294375"/>
            </a:xfrm>
            <a:custGeom>
              <a:avLst/>
              <a:gdLst/>
              <a:ahLst/>
              <a:cxnLst/>
              <a:rect l="l" t="t" r="r" b="b"/>
              <a:pathLst>
                <a:path w="3669" h="11775" extrusionOk="0">
                  <a:moveTo>
                    <a:pt x="3289" y="0"/>
                  </a:moveTo>
                  <a:cubicBezTo>
                    <a:pt x="3206" y="0"/>
                    <a:pt x="3122" y="31"/>
                    <a:pt x="3056" y="94"/>
                  </a:cubicBezTo>
                  <a:cubicBezTo>
                    <a:pt x="3004" y="145"/>
                    <a:pt x="1749" y="1349"/>
                    <a:pt x="1465" y="2968"/>
                  </a:cubicBezTo>
                  <a:cubicBezTo>
                    <a:pt x="1390" y="3405"/>
                    <a:pt x="1324" y="4189"/>
                    <a:pt x="1253" y="5092"/>
                  </a:cubicBezTo>
                  <a:cubicBezTo>
                    <a:pt x="1089" y="7145"/>
                    <a:pt x="811" y="10583"/>
                    <a:pt x="151" y="11182"/>
                  </a:cubicBezTo>
                  <a:cubicBezTo>
                    <a:pt x="11" y="11308"/>
                    <a:pt x="1" y="11524"/>
                    <a:pt x="127" y="11661"/>
                  </a:cubicBezTo>
                  <a:cubicBezTo>
                    <a:pt x="192" y="11736"/>
                    <a:pt x="285" y="11774"/>
                    <a:pt x="377" y="11774"/>
                  </a:cubicBezTo>
                  <a:cubicBezTo>
                    <a:pt x="459" y="11774"/>
                    <a:pt x="541" y="11746"/>
                    <a:pt x="606" y="11685"/>
                  </a:cubicBezTo>
                  <a:cubicBezTo>
                    <a:pt x="1403" y="10966"/>
                    <a:pt x="1677" y="8298"/>
                    <a:pt x="1930" y="5147"/>
                  </a:cubicBezTo>
                  <a:cubicBezTo>
                    <a:pt x="2002" y="4258"/>
                    <a:pt x="2063" y="3494"/>
                    <a:pt x="2136" y="3084"/>
                  </a:cubicBezTo>
                  <a:cubicBezTo>
                    <a:pt x="2382" y="1695"/>
                    <a:pt x="3514" y="597"/>
                    <a:pt x="3525" y="587"/>
                  </a:cubicBezTo>
                  <a:cubicBezTo>
                    <a:pt x="3661" y="456"/>
                    <a:pt x="3669" y="241"/>
                    <a:pt x="3538" y="107"/>
                  </a:cubicBezTo>
                  <a:cubicBezTo>
                    <a:pt x="3471" y="36"/>
                    <a:pt x="3380" y="0"/>
                    <a:pt x="3289" y="0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6008500" y="669725"/>
              <a:ext cx="184100" cy="220575"/>
            </a:xfrm>
            <a:custGeom>
              <a:avLst/>
              <a:gdLst/>
              <a:ahLst/>
              <a:cxnLst/>
              <a:rect l="l" t="t" r="r" b="b"/>
              <a:pathLst>
                <a:path w="7364" h="8823" extrusionOk="0">
                  <a:moveTo>
                    <a:pt x="6975" y="0"/>
                  </a:moveTo>
                  <a:cubicBezTo>
                    <a:pt x="6913" y="0"/>
                    <a:pt x="6849" y="18"/>
                    <a:pt x="6792" y="54"/>
                  </a:cubicBezTo>
                  <a:cubicBezTo>
                    <a:pt x="6724" y="95"/>
                    <a:pt x="5118" y="1125"/>
                    <a:pt x="4205" y="2353"/>
                  </a:cubicBezTo>
                  <a:cubicBezTo>
                    <a:pt x="3915" y="2743"/>
                    <a:pt x="3695" y="3263"/>
                    <a:pt x="3442" y="3869"/>
                  </a:cubicBezTo>
                  <a:cubicBezTo>
                    <a:pt x="2871" y="5231"/>
                    <a:pt x="2156" y="6928"/>
                    <a:pt x="202" y="8196"/>
                  </a:cubicBezTo>
                  <a:cubicBezTo>
                    <a:pt x="45" y="8299"/>
                    <a:pt x="0" y="8512"/>
                    <a:pt x="103" y="8668"/>
                  </a:cubicBezTo>
                  <a:cubicBezTo>
                    <a:pt x="168" y="8768"/>
                    <a:pt x="278" y="8823"/>
                    <a:pt x="387" y="8823"/>
                  </a:cubicBezTo>
                  <a:cubicBezTo>
                    <a:pt x="452" y="8823"/>
                    <a:pt x="517" y="8806"/>
                    <a:pt x="572" y="8768"/>
                  </a:cubicBezTo>
                  <a:cubicBezTo>
                    <a:pt x="2704" y="7386"/>
                    <a:pt x="3493" y="5504"/>
                    <a:pt x="4068" y="4132"/>
                  </a:cubicBezTo>
                  <a:cubicBezTo>
                    <a:pt x="4305" y="3568"/>
                    <a:pt x="4510" y="3085"/>
                    <a:pt x="4749" y="2761"/>
                  </a:cubicBezTo>
                  <a:cubicBezTo>
                    <a:pt x="5587" y="1632"/>
                    <a:pt x="7141" y="639"/>
                    <a:pt x="7158" y="629"/>
                  </a:cubicBezTo>
                  <a:cubicBezTo>
                    <a:pt x="7315" y="527"/>
                    <a:pt x="7363" y="318"/>
                    <a:pt x="7261" y="160"/>
                  </a:cubicBezTo>
                  <a:cubicBezTo>
                    <a:pt x="7197" y="57"/>
                    <a:pt x="7088" y="0"/>
                    <a:pt x="6975" y="0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58075" y="630700"/>
              <a:ext cx="66300" cy="86750"/>
            </a:xfrm>
            <a:custGeom>
              <a:avLst/>
              <a:gdLst/>
              <a:ahLst/>
              <a:cxnLst/>
              <a:rect l="l" t="t" r="r" b="b"/>
              <a:pathLst>
                <a:path w="2652" h="3470" extrusionOk="0">
                  <a:moveTo>
                    <a:pt x="2381" y="0"/>
                  </a:moveTo>
                  <a:cubicBezTo>
                    <a:pt x="2145" y="0"/>
                    <a:pt x="1722" y="287"/>
                    <a:pt x="989" y="1509"/>
                  </a:cubicBezTo>
                  <a:cubicBezTo>
                    <a:pt x="337" y="2604"/>
                    <a:pt x="1" y="3419"/>
                    <a:pt x="1103" y="3469"/>
                  </a:cubicBezTo>
                  <a:cubicBezTo>
                    <a:pt x="1105" y="3470"/>
                    <a:pt x="1108" y="3470"/>
                    <a:pt x="1110" y="3470"/>
                  </a:cubicBezTo>
                  <a:cubicBezTo>
                    <a:pt x="1623" y="3470"/>
                    <a:pt x="2652" y="1084"/>
                    <a:pt x="2652" y="226"/>
                  </a:cubicBezTo>
                  <a:cubicBezTo>
                    <a:pt x="2652" y="226"/>
                    <a:pt x="2590" y="0"/>
                    <a:pt x="2381" y="0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723775" y="586800"/>
              <a:ext cx="106225" cy="27475"/>
            </a:xfrm>
            <a:custGeom>
              <a:avLst/>
              <a:gdLst/>
              <a:ahLst/>
              <a:cxnLst/>
              <a:rect l="l" t="t" r="r" b="b"/>
              <a:pathLst>
                <a:path w="4249" h="1099" extrusionOk="0">
                  <a:moveTo>
                    <a:pt x="2013" y="1"/>
                  </a:moveTo>
                  <a:cubicBezTo>
                    <a:pt x="839" y="1"/>
                    <a:pt x="0" y="319"/>
                    <a:pt x="0" y="319"/>
                  </a:cubicBezTo>
                  <a:cubicBezTo>
                    <a:pt x="1164" y="898"/>
                    <a:pt x="2088" y="1099"/>
                    <a:pt x="2739" y="1099"/>
                  </a:cubicBezTo>
                  <a:cubicBezTo>
                    <a:pt x="4036" y="1099"/>
                    <a:pt x="4248" y="300"/>
                    <a:pt x="3107" y="97"/>
                  </a:cubicBezTo>
                  <a:cubicBezTo>
                    <a:pt x="2722" y="28"/>
                    <a:pt x="2353" y="1"/>
                    <a:pt x="2013" y="1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054325" y="428575"/>
              <a:ext cx="19650" cy="72500"/>
            </a:xfrm>
            <a:custGeom>
              <a:avLst/>
              <a:gdLst/>
              <a:ahLst/>
              <a:cxnLst/>
              <a:rect l="l" t="t" r="r" b="b"/>
              <a:pathLst>
                <a:path w="786" h="2900" extrusionOk="0">
                  <a:moveTo>
                    <a:pt x="22" y="1"/>
                  </a:moveTo>
                  <a:lnTo>
                    <a:pt x="22" y="1"/>
                  </a:lnTo>
                  <a:cubicBezTo>
                    <a:pt x="0" y="378"/>
                    <a:pt x="91" y="2899"/>
                    <a:pt x="285" y="2899"/>
                  </a:cubicBezTo>
                  <a:cubicBezTo>
                    <a:pt x="338" y="2899"/>
                    <a:pt x="398" y="2712"/>
                    <a:pt x="467" y="2242"/>
                  </a:cubicBezTo>
                  <a:cubicBezTo>
                    <a:pt x="785" y="45"/>
                    <a:pt x="22" y="1"/>
                    <a:pt x="22" y="1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134800" y="472475"/>
              <a:ext cx="27325" cy="74175"/>
            </a:xfrm>
            <a:custGeom>
              <a:avLst/>
              <a:gdLst/>
              <a:ahLst/>
              <a:cxnLst/>
              <a:rect l="l" t="t" r="r" b="b"/>
              <a:pathLst>
                <a:path w="1093" h="2967" extrusionOk="0">
                  <a:moveTo>
                    <a:pt x="467" y="0"/>
                  </a:moveTo>
                  <a:cubicBezTo>
                    <a:pt x="284" y="560"/>
                    <a:pt x="1" y="2967"/>
                    <a:pt x="195" y="2967"/>
                  </a:cubicBezTo>
                  <a:cubicBezTo>
                    <a:pt x="247" y="2967"/>
                    <a:pt x="334" y="2792"/>
                    <a:pt x="467" y="2358"/>
                  </a:cubicBezTo>
                  <a:cubicBezTo>
                    <a:pt x="1093" y="318"/>
                    <a:pt x="467" y="0"/>
                    <a:pt x="467" y="0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173250" y="683725"/>
              <a:ext cx="38650" cy="59200"/>
            </a:xfrm>
            <a:custGeom>
              <a:avLst/>
              <a:gdLst/>
              <a:ahLst/>
              <a:cxnLst/>
              <a:rect l="l" t="t" r="r" b="b"/>
              <a:pathLst>
                <a:path w="1546" h="2368" extrusionOk="0">
                  <a:moveTo>
                    <a:pt x="1160" y="0"/>
                  </a:moveTo>
                  <a:cubicBezTo>
                    <a:pt x="1160" y="0"/>
                    <a:pt x="1" y="2367"/>
                    <a:pt x="254" y="2367"/>
                  </a:cubicBezTo>
                  <a:cubicBezTo>
                    <a:pt x="300" y="2367"/>
                    <a:pt x="391" y="2290"/>
                    <a:pt x="544" y="2108"/>
                  </a:cubicBezTo>
                  <a:cubicBezTo>
                    <a:pt x="1546" y="914"/>
                    <a:pt x="1160" y="0"/>
                    <a:pt x="1160" y="0"/>
                  </a:cubicBezTo>
                  <a:close/>
                </a:path>
              </a:pathLst>
            </a:custGeom>
            <a:solidFill>
              <a:srgbClr val="EA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434775" y="1156550"/>
              <a:ext cx="73675" cy="97125"/>
            </a:xfrm>
            <a:custGeom>
              <a:avLst/>
              <a:gdLst/>
              <a:ahLst/>
              <a:cxnLst/>
              <a:rect l="l" t="t" r="r" b="b"/>
              <a:pathLst>
                <a:path w="2947" h="3885" extrusionOk="0">
                  <a:moveTo>
                    <a:pt x="2597" y="1"/>
                  </a:moveTo>
                  <a:cubicBezTo>
                    <a:pt x="2503" y="1"/>
                    <a:pt x="2409" y="40"/>
                    <a:pt x="2354" y="120"/>
                  </a:cubicBezTo>
                  <a:cubicBezTo>
                    <a:pt x="1601" y="1208"/>
                    <a:pt x="848" y="2292"/>
                    <a:pt x="99" y="3376"/>
                  </a:cubicBezTo>
                  <a:cubicBezTo>
                    <a:pt x="0" y="3517"/>
                    <a:pt x="11" y="3708"/>
                    <a:pt x="150" y="3818"/>
                  </a:cubicBezTo>
                  <a:cubicBezTo>
                    <a:pt x="206" y="3862"/>
                    <a:pt x="278" y="3884"/>
                    <a:pt x="349" y="3884"/>
                  </a:cubicBezTo>
                  <a:cubicBezTo>
                    <a:pt x="443" y="3884"/>
                    <a:pt x="537" y="3845"/>
                    <a:pt x="592" y="3766"/>
                  </a:cubicBezTo>
                  <a:cubicBezTo>
                    <a:pt x="1345" y="2679"/>
                    <a:pt x="2097" y="1594"/>
                    <a:pt x="2850" y="506"/>
                  </a:cubicBezTo>
                  <a:cubicBezTo>
                    <a:pt x="2946" y="370"/>
                    <a:pt x="2935" y="177"/>
                    <a:pt x="2795" y="65"/>
                  </a:cubicBezTo>
                  <a:cubicBezTo>
                    <a:pt x="2740" y="23"/>
                    <a:pt x="2668" y="1"/>
                    <a:pt x="2597" y="1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462050" y="1224550"/>
              <a:ext cx="41600" cy="37625"/>
            </a:xfrm>
            <a:custGeom>
              <a:avLst/>
              <a:gdLst/>
              <a:ahLst/>
              <a:cxnLst/>
              <a:rect l="l" t="t" r="r" b="b"/>
              <a:pathLst>
                <a:path w="1664" h="1505" extrusionOk="0">
                  <a:moveTo>
                    <a:pt x="1315" y="0"/>
                  </a:moveTo>
                  <a:cubicBezTo>
                    <a:pt x="1247" y="0"/>
                    <a:pt x="1164" y="22"/>
                    <a:pt x="1116" y="64"/>
                  </a:cubicBezTo>
                  <a:cubicBezTo>
                    <a:pt x="801" y="356"/>
                    <a:pt x="483" y="650"/>
                    <a:pt x="165" y="941"/>
                  </a:cubicBezTo>
                  <a:cubicBezTo>
                    <a:pt x="35" y="1060"/>
                    <a:pt x="0" y="1231"/>
                    <a:pt x="106" y="1382"/>
                  </a:cubicBezTo>
                  <a:cubicBezTo>
                    <a:pt x="151" y="1444"/>
                    <a:pt x="234" y="1492"/>
                    <a:pt x="308" y="1501"/>
                  </a:cubicBezTo>
                  <a:cubicBezTo>
                    <a:pt x="322" y="1503"/>
                    <a:pt x="337" y="1504"/>
                    <a:pt x="353" y="1504"/>
                  </a:cubicBezTo>
                  <a:cubicBezTo>
                    <a:pt x="421" y="1504"/>
                    <a:pt x="500" y="1485"/>
                    <a:pt x="545" y="1440"/>
                  </a:cubicBezTo>
                  <a:cubicBezTo>
                    <a:pt x="862" y="1149"/>
                    <a:pt x="1181" y="858"/>
                    <a:pt x="1499" y="564"/>
                  </a:cubicBezTo>
                  <a:cubicBezTo>
                    <a:pt x="1625" y="445"/>
                    <a:pt x="1663" y="277"/>
                    <a:pt x="1557" y="123"/>
                  </a:cubicBezTo>
                  <a:cubicBezTo>
                    <a:pt x="1513" y="61"/>
                    <a:pt x="1427" y="14"/>
                    <a:pt x="1352" y="3"/>
                  </a:cubicBezTo>
                  <a:cubicBezTo>
                    <a:pt x="1340" y="1"/>
                    <a:pt x="1328" y="0"/>
                    <a:pt x="1315" y="0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4751625" y="1010500"/>
              <a:ext cx="21450" cy="15300"/>
            </a:xfrm>
            <a:custGeom>
              <a:avLst/>
              <a:gdLst/>
              <a:ahLst/>
              <a:cxnLst/>
              <a:rect l="l" t="t" r="r" b="b"/>
              <a:pathLst>
                <a:path w="858" h="612" extrusionOk="0">
                  <a:moveTo>
                    <a:pt x="441" y="0"/>
                  </a:moveTo>
                  <a:cubicBezTo>
                    <a:pt x="211" y="0"/>
                    <a:pt x="1" y="291"/>
                    <a:pt x="203" y="512"/>
                  </a:cubicBezTo>
                  <a:cubicBezTo>
                    <a:pt x="267" y="582"/>
                    <a:pt x="342" y="611"/>
                    <a:pt x="415" y="611"/>
                  </a:cubicBezTo>
                  <a:cubicBezTo>
                    <a:pt x="644" y="611"/>
                    <a:pt x="857" y="322"/>
                    <a:pt x="655" y="101"/>
                  </a:cubicBezTo>
                  <a:cubicBezTo>
                    <a:pt x="590" y="30"/>
                    <a:pt x="515" y="0"/>
                    <a:pt x="441" y="0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4720300" y="1025575"/>
              <a:ext cx="21400" cy="15300"/>
            </a:xfrm>
            <a:custGeom>
              <a:avLst/>
              <a:gdLst/>
              <a:ahLst/>
              <a:cxnLst/>
              <a:rect l="l" t="t" r="r" b="b"/>
              <a:pathLst>
                <a:path w="856" h="612" extrusionOk="0">
                  <a:moveTo>
                    <a:pt x="443" y="0"/>
                  </a:moveTo>
                  <a:cubicBezTo>
                    <a:pt x="212" y="0"/>
                    <a:pt x="1" y="290"/>
                    <a:pt x="201" y="510"/>
                  </a:cubicBezTo>
                  <a:cubicBezTo>
                    <a:pt x="265" y="582"/>
                    <a:pt x="341" y="612"/>
                    <a:pt x="415" y="612"/>
                  </a:cubicBezTo>
                  <a:cubicBezTo>
                    <a:pt x="644" y="612"/>
                    <a:pt x="855" y="321"/>
                    <a:pt x="656" y="100"/>
                  </a:cubicBezTo>
                  <a:cubicBezTo>
                    <a:pt x="591" y="30"/>
                    <a:pt x="516" y="0"/>
                    <a:pt x="443" y="0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764775" y="1050225"/>
              <a:ext cx="21450" cy="15350"/>
            </a:xfrm>
            <a:custGeom>
              <a:avLst/>
              <a:gdLst/>
              <a:ahLst/>
              <a:cxnLst/>
              <a:rect l="l" t="t" r="r" b="b"/>
              <a:pathLst>
                <a:path w="858" h="614" extrusionOk="0">
                  <a:moveTo>
                    <a:pt x="445" y="0"/>
                  </a:moveTo>
                  <a:cubicBezTo>
                    <a:pt x="215" y="0"/>
                    <a:pt x="1" y="292"/>
                    <a:pt x="203" y="514"/>
                  </a:cubicBezTo>
                  <a:cubicBezTo>
                    <a:pt x="267" y="584"/>
                    <a:pt x="342" y="613"/>
                    <a:pt x="415" y="613"/>
                  </a:cubicBezTo>
                  <a:cubicBezTo>
                    <a:pt x="644" y="613"/>
                    <a:pt x="858" y="323"/>
                    <a:pt x="655" y="99"/>
                  </a:cubicBezTo>
                  <a:cubicBezTo>
                    <a:pt x="592" y="29"/>
                    <a:pt x="518" y="0"/>
                    <a:pt x="445" y="0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731225" y="1001475"/>
              <a:ext cx="19775" cy="15325"/>
            </a:xfrm>
            <a:custGeom>
              <a:avLst/>
              <a:gdLst/>
              <a:ahLst/>
              <a:cxnLst/>
              <a:rect l="l" t="t" r="r" b="b"/>
              <a:pathLst>
                <a:path w="791" h="613" extrusionOk="0">
                  <a:moveTo>
                    <a:pt x="397" y="1"/>
                  </a:moveTo>
                  <a:cubicBezTo>
                    <a:pt x="4" y="1"/>
                    <a:pt x="0" y="612"/>
                    <a:pt x="397" y="612"/>
                  </a:cubicBezTo>
                  <a:cubicBezTo>
                    <a:pt x="790" y="612"/>
                    <a:pt x="790" y="1"/>
                    <a:pt x="397" y="1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721275" y="1034725"/>
              <a:ext cx="19800" cy="15350"/>
            </a:xfrm>
            <a:custGeom>
              <a:avLst/>
              <a:gdLst/>
              <a:ahLst/>
              <a:cxnLst/>
              <a:rect l="l" t="t" r="r" b="b"/>
              <a:pathLst>
                <a:path w="792" h="614" extrusionOk="0">
                  <a:moveTo>
                    <a:pt x="398" y="1"/>
                  </a:moveTo>
                  <a:cubicBezTo>
                    <a:pt x="1" y="1"/>
                    <a:pt x="1" y="613"/>
                    <a:pt x="398" y="613"/>
                  </a:cubicBezTo>
                  <a:cubicBezTo>
                    <a:pt x="792" y="613"/>
                    <a:pt x="792" y="1"/>
                    <a:pt x="398" y="1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769525" y="1018500"/>
              <a:ext cx="19800" cy="15325"/>
            </a:xfrm>
            <a:custGeom>
              <a:avLst/>
              <a:gdLst/>
              <a:ahLst/>
              <a:cxnLst/>
              <a:rect l="l" t="t" r="r" b="b"/>
              <a:pathLst>
                <a:path w="792" h="613" extrusionOk="0">
                  <a:moveTo>
                    <a:pt x="395" y="0"/>
                  </a:moveTo>
                  <a:cubicBezTo>
                    <a:pt x="0" y="0"/>
                    <a:pt x="0" y="613"/>
                    <a:pt x="395" y="613"/>
                  </a:cubicBezTo>
                  <a:cubicBezTo>
                    <a:pt x="788" y="613"/>
                    <a:pt x="791" y="0"/>
                    <a:pt x="395" y="0"/>
                  </a:cubicBezTo>
                  <a:close/>
                </a:path>
              </a:pathLst>
            </a:custGeom>
            <a:solidFill>
              <a:srgbClr val="414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2" name="Google Shape;552;p19"/>
          <p:cNvSpPr/>
          <p:nvPr/>
        </p:nvSpPr>
        <p:spPr>
          <a:xfrm rot="2470521">
            <a:off x="8431723" y="2962219"/>
            <a:ext cx="5487524" cy="6351548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19"/>
          <p:cNvSpPr/>
          <p:nvPr/>
        </p:nvSpPr>
        <p:spPr>
          <a:xfrm rot="9341359">
            <a:off x="12207472" y="2331564"/>
            <a:ext cx="42717" cy="33483"/>
          </a:xfrm>
          <a:custGeom>
            <a:avLst/>
            <a:gdLst/>
            <a:ahLst/>
            <a:cxnLst/>
            <a:rect l="l" t="t" r="r" b="b"/>
            <a:pathLst>
              <a:path w="569" h="446" extrusionOk="0">
                <a:moveTo>
                  <a:pt x="284" y="0"/>
                </a:moveTo>
                <a:cubicBezTo>
                  <a:pt x="0" y="0"/>
                  <a:pt x="0" y="445"/>
                  <a:pt x="284" y="445"/>
                </a:cubicBezTo>
                <a:cubicBezTo>
                  <a:pt x="568" y="445"/>
                  <a:pt x="568" y="0"/>
                  <a:pt x="2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54" name="Google Shape;554;p19"/>
          <p:cNvSpPr/>
          <p:nvPr/>
        </p:nvSpPr>
        <p:spPr>
          <a:xfrm rot="9341359">
            <a:off x="11605173" y="1635221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8" y="1"/>
                </a:moveTo>
                <a:cubicBezTo>
                  <a:pt x="1" y="1"/>
                  <a:pt x="1" y="445"/>
                  <a:pt x="288" y="445"/>
                </a:cubicBezTo>
                <a:cubicBezTo>
                  <a:pt x="572" y="445"/>
                  <a:pt x="572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55" name="Google Shape;555;p19"/>
          <p:cNvSpPr/>
          <p:nvPr/>
        </p:nvSpPr>
        <p:spPr>
          <a:xfrm rot="9341359">
            <a:off x="11375259" y="1642716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5" y="1"/>
                </a:moveTo>
                <a:cubicBezTo>
                  <a:pt x="0" y="1"/>
                  <a:pt x="0" y="445"/>
                  <a:pt x="285" y="445"/>
                </a:cubicBezTo>
                <a:cubicBezTo>
                  <a:pt x="572" y="445"/>
                  <a:pt x="572" y="1"/>
                  <a:pt x="2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56" name="Google Shape;556;p19"/>
          <p:cNvSpPr/>
          <p:nvPr/>
        </p:nvSpPr>
        <p:spPr>
          <a:xfrm rot="9341359">
            <a:off x="12003546" y="1702978"/>
            <a:ext cx="42943" cy="33257"/>
          </a:xfrm>
          <a:custGeom>
            <a:avLst/>
            <a:gdLst/>
            <a:ahLst/>
            <a:cxnLst/>
            <a:rect l="l" t="t" r="r" b="b"/>
            <a:pathLst>
              <a:path w="572" h="443" extrusionOk="0">
                <a:moveTo>
                  <a:pt x="284" y="0"/>
                </a:moveTo>
                <a:cubicBezTo>
                  <a:pt x="0" y="0"/>
                  <a:pt x="0" y="442"/>
                  <a:pt x="284" y="442"/>
                </a:cubicBezTo>
                <a:cubicBezTo>
                  <a:pt x="571" y="442"/>
                  <a:pt x="571" y="0"/>
                  <a:pt x="2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57" name="Google Shape;557;p19"/>
          <p:cNvSpPr/>
          <p:nvPr/>
        </p:nvSpPr>
        <p:spPr>
          <a:xfrm rot="9341359">
            <a:off x="11880493" y="395953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5" y="1"/>
                </a:moveTo>
                <a:cubicBezTo>
                  <a:pt x="1" y="1"/>
                  <a:pt x="1" y="446"/>
                  <a:pt x="285" y="446"/>
                </a:cubicBezTo>
                <a:cubicBezTo>
                  <a:pt x="572" y="446"/>
                  <a:pt x="572" y="1"/>
                  <a:pt x="2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58" name="Google Shape;558;p19"/>
          <p:cNvSpPr/>
          <p:nvPr/>
        </p:nvSpPr>
        <p:spPr>
          <a:xfrm rot="9341359">
            <a:off x="11697981" y="979018"/>
            <a:ext cx="85809" cy="66591"/>
          </a:xfrm>
          <a:custGeom>
            <a:avLst/>
            <a:gdLst/>
            <a:ahLst/>
            <a:cxnLst/>
            <a:rect l="l" t="t" r="r" b="b"/>
            <a:pathLst>
              <a:path w="1143" h="887" extrusionOk="0">
                <a:moveTo>
                  <a:pt x="572" y="0"/>
                </a:moveTo>
                <a:cubicBezTo>
                  <a:pt x="4" y="0"/>
                  <a:pt x="0" y="886"/>
                  <a:pt x="572" y="886"/>
                </a:cubicBezTo>
                <a:cubicBezTo>
                  <a:pt x="1142" y="886"/>
                  <a:pt x="1142" y="0"/>
                  <a:pt x="5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59" name="Google Shape;559;p19"/>
          <p:cNvSpPr/>
          <p:nvPr/>
        </p:nvSpPr>
        <p:spPr>
          <a:xfrm rot="9341359">
            <a:off x="12062857" y="1318825"/>
            <a:ext cx="94668" cy="66816"/>
          </a:xfrm>
          <a:custGeom>
            <a:avLst/>
            <a:gdLst/>
            <a:ahLst/>
            <a:cxnLst/>
            <a:rect l="l" t="t" r="r" b="b"/>
            <a:pathLst>
              <a:path w="1261" h="890" extrusionOk="0">
                <a:moveTo>
                  <a:pt x="615" y="1"/>
                </a:moveTo>
                <a:cubicBezTo>
                  <a:pt x="520" y="1"/>
                  <a:pt x="422" y="36"/>
                  <a:pt x="331" y="118"/>
                </a:cubicBezTo>
                <a:cubicBezTo>
                  <a:pt x="0" y="419"/>
                  <a:pt x="299" y="889"/>
                  <a:pt x="647" y="889"/>
                </a:cubicBezTo>
                <a:cubicBezTo>
                  <a:pt x="742" y="889"/>
                  <a:pt x="840" y="855"/>
                  <a:pt x="930" y="772"/>
                </a:cubicBezTo>
                <a:cubicBezTo>
                  <a:pt x="1260" y="471"/>
                  <a:pt x="964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0" name="Google Shape;560;p19"/>
          <p:cNvSpPr/>
          <p:nvPr/>
        </p:nvSpPr>
        <p:spPr>
          <a:xfrm rot="9341359">
            <a:off x="12176071" y="1090977"/>
            <a:ext cx="94668" cy="66740"/>
          </a:xfrm>
          <a:custGeom>
            <a:avLst/>
            <a:gdLst/>
            <a:ahLst/>
            <a:cxnLst/>
            <a:rect l="l" t="t" r="r" b="b"/>
            <a:pathLst>
              <a:path w="1261" h="889" extrusionOk="0">
                <a:moveTo>
                  <a:pt x="613" y="1"/>
                </a:moveTo>
                <a:cubicBezTo>
                  <a:pt x="519" y="1"/>
                  <a:pt x="421" y="35"/>
                  <a:pt x="331" y="117"/>
                </a:cubicBezTo>
                <a:cubicBezTo>
                  <a:pt x="0" y="418"/>
                  <a:pt x="297" y="889"/>
                  <a:pt x="645" y="889"/>
                </a:cubicBezTo>
                <a:cubicBezTo>
                  <a:pt x="740" y="889"/>
                  <a:pt x="839" y="854"/>
                  <a:pt x="930" y="771"/>
                </a:cubicBezTo>
                <a:cubicBezTo>
                  <a:pt x="1261" y="469"/>
                  <a:pt x="961" y="1"/>
                  <a:pt x="6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1" name="Google Shape;561;p19"/>
          <p:cNvSpPr/>
          <p:nvPr/>
        </p:nvSpPr>
        <p:spPr>
          <a:xfrm rot="9341359">
            <a:off x="12212324" y="926763"/>
            <a:ext cx="47221" cy="33408"/>
          </a:xfrm>
          <a:custGeom>
            <a:avLst/>
            <a:gdLst/>
            <a:ahLst/>
            <a:cxnLst/>
            <a:rect l="l" t="t" r="r" b="b"/>
            <a:pathLst>
              <a:path w="629" h="445" extrusionOk="0">
                <a:moveTo>
                  <a:pt x="308" y="1"/>
                </a:moveTo>
                <a:cubicBezTo>
                  <a:pt x="261" y="1"/>
                  <a:pt x="212" y="18"/>
                  <a:pt x="167" y="61"/>
                </a:cubicBezTo>
                <a:cubicBezTo>
                  <a:pt x="0" y="211"/>
                  <a:pt x="148" y="444"/>
                  <a:pt x="322" y="444"/>
                </a:cubicBezTo>
                <a:cubicBezTo>
                  <a:pt x="370" y="444"/>
                  <a:pt x="419" y="427"/>
                  <a:pt x="465" y="386"/>
                </a:cubicBezTo>
                <a:cubicBezTo>
                  <a:pt x="628" y="235"/>
                  <a:pt x="480" y="1"/>
                  <a:pt x="3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2" name="Google Shape;562;p19"/>
          <p:cNvSpPr/>
          <p:nvPr/>
        </p:nvSpPr>
        <p:spPr>
          <a:xfrm rot="9341359">
            <a:off x="12031044" y="1125389"/>
            <a:ext cx="47221" cy="33483"/>
          </a:xfrm>
          <a:custGeom>
            <a:avLst/>
            <a:gdLst/>
            <a:ahLst/>
            <a:cxnLst/>
            <a:rect l="l" t="t" r="r" b="b"/>
            <a:pathLst>
              <a:path w="629" h="446" extrusionOk="0">
                <a:moveTo>
                  <a:pt x="307" y="0"/>
                </a:moveTo>
                <a:cubicBezTo>
                  <a:pt x="259" y="0"/>
                  <a:pt x="210" y="18"/>
                  <a:pt x="164" y="59"/>
                </a:cubicBezTo>
                <a:cubicBezTo>
                  <a:pt x="0" y="210"/>
                  <a:pt x="150" y="445"/>
                  <a:pt x="323" y="445"/>
                </a:cubicBezTo>
                <a:cubicBezTo>
                  <a:pt x="370" y="445"/>
                  <a:pt x="418" y="428"/>
                  <a:pt x="462" y="387"/>
                </a:cubicBezTo>
                <a:cubicBezTo>
                  <a:pt x="629" y="234"/>
                  <a:pt x="481" y="0"/>
                  <a:pt x="3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3" name="Google Shape;563;p19"/>
          <p:cNvSpPr/>
          <p:nvPr/>
        </p:nvSpPr>
        <p:spPr>
          <a:xfrm rot="9341359">
            <a:off x="12177728" y="1228966"/>
            <a:ext cx="47296" cy="33333"/>
          </a:xfrm>
          <a:custGeom>
            <a:avLst/>
            <a:gdLst/>
            <a:ahLst/>
            <a:cxnLst/>
            <a:rect l="l" t="t" r="r" b="b"/>
            <a:pathLst>
              <a:path w="630" h="444" extrusionOk="0">
                <a:moveTo>
                  <a:pt x="306" y="1"/>
                </a:moveTo>
                <a:cubicBezTo>
                  <a:pt x="259" y="1"/>
                  <a:pt x="209" y="18"/>
                  <a:pt x="164" y="59"/>
                </a:cubicBezTo>
                <a:cubicBezTo>
                  <a:pt x="0" y="210"/>
                  <a:pt x="148" y="444"/>
                  <a:pt x="322" y="444"/>
                </a:cubicBezTo>
                <a:cubicBezTo>
                  <a:pt x="370" y="444"/>
                  <a:pt x="420" y="426"/>
                  <a:pt x="465" y="384"/>
                </a:cubicBezTo>
                <a:cubicBezTo>
                  <a:pt x="629" y="234"/>
                  <a:pt x="481" y="1"/>
                  <a:pt x="3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4" name="Google Shape;564;p19"/>
          <p:cNvSpPr/>
          <p:nvPr/>
        </p:nvSpPr>
        <p:spPr>
          <a:xfrm rot="9341359">
            <a:off x="11654509" y="1318417"/>
            <a:ext cx="43017" cy="33183"/>
          </a:xfrm>
          <a:custGeom>
            <a:avLst/>
            <a:gdLst/>
            <a:ahLst/>
            <a:cxnLst/>
            <a:rect l="l" t="t" r="r" b="b"/>
            <a:pathLst>
              <a:path w="573" h="442" extrusionOk="0">
                <a:moveTo>
                  <a:pt x="288" y="0"/>
                </a:moveTo>
                <a:cubicBezTo>
                  <a:pt x="1" y="0"/>
                  <a:pt x="1" y="442"/>
                  <a:pt x="288" y="442"/>
                </a:cubicBezTo>
                <a:cubicBezTo>
                  <a:pt x="572" y="442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5" name="Google Shape;565;p19"/>
          <p:cNvSpPr/>
          <p:nvPr/>
        </p:nvSpPr>
        <p:spPr>
          <a:xfrm rot="9341359">
            <a:off x="11543985" y="1229640"/>
            <a:ext cx="42943" cy="33257"/>
          </a:xfrm>
          <a:custGeom>
            <a:avLst/>
            <a:gdLst/>
            <a:ahLst/>
            <a:cxnLst/>
            <a:rect l="l" t="t" r="r" b="b"/>
            <a:pathLst>
              <a:path w="572" h="443" extrusionOk="0">
                <a:moveTo>
                  <a:pt x="288" y="0"/>
                </a:moveTo>
                <a:cubicBezTo>
                  <a:pt x="4" y="0"/>
                  <a:pt x="0" y="442"/>
                  <a:pt x="288" y="442"/>
                </a:cubicBezTo>
                <a:cubicBezTo>
                  <a:pt x="572" y="442"/>
                  <a:pt x="572" y="0"/>
                  <a:pt x="2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6" name="Google Shape;566;p19"/>
          <p:cNvSpPr/>
          <p:nvPr/>
        </p:nvSpPr>
        <p:spPr>
          <a:xfrm rot="9341359">
            <a:off x="11095757" y="380970"/>
            <a:ext cx="42943" cy="33183"/>
          </a:xfrm>
          <a:custGeom>
            <a:avLst/>
            <a:gdLst/>
            <a:ahLst/>
            <a:cxnLst/>
            <a:rect l="l" t="t" r="r" b="b"/>
            <a:pathLst>
              <a:path w="572" h="442" extrusionOk="0">
                <a:moveTo>
                  <a:pt x="287" y="1"/>
                </a:moveTo>
                <a:cubicBezTo>
                  <a:pt x="3" y="1"/>
                  <a:pt x="0" y="442"/>
                  <a:pt x="287" y="442"/>
                </a:cubicBezTo>
                <a:cubicBezTo>
                  <a:pt x="571" y="442"/>
                  <a:pt x="571" y="1"/>
                  <a:pt x="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7" name="Google Shape;567;p19"/>
          <p:cNvSpPr/>
          <p:nvPr/>
        </p:nvSpPr>
        <p:spPr>
          <a:xfrm rot="9341359">
            <a:off x="10865768" y="388466"/>
            <a:ext cx="43017" cy="33183"/>
          </a:xfrm>
          <a:custGeom>
            <a:avLst/>
            <a:gdLst/>
            <a:ahLst/>
            <a:cxnLst/>
            <a:rect l="l" t="t" r="r" b="b"/>
            <a:pathLst>
              <a:path w="573" h="442" extrusionOk="0">
                <a:moveTo>
                  <a:pt x="288" y="1"/>
                </a:moveTo>
                <a:cubicBezTo>
                  <a:pt x="1" y="1"/>
                  <a:pt x="1" y="442"/>
                  <a:pt x="288" y="442"/>
                </a:cubicBezTo>
                <a:cubicBezTo>
                  <a:pt x="572" y="442"/>
                  <a:pt x="572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8" name="Google Shape;568;p19"/>
          <p:cNvSpPr/>
          <p:nvPr/>
        </p:nvSpPr>
        <p:spPr>
          <a:xfrm rot="9341359">
            <a:off x="11494040" y="448428"/>
            <a:ext cx="43017" cy="33483"/>
          </a:xfrm>
          <a:custGeom>
            <a:avLst/>
            <a:gdLst/>
            <a:ahLst/>
            <a:cxnLst/>
            <a:rect l="l" t="t" r="r" b="b"/>
            <a:pathLst>
              <a:path w="573" h="446" extrusionOk="0">
                <a:moveTo>
                  <a:pt x="285" y="0"/>
                </a:moveTo>
                <a:cubicBezTo>
                  <a:pt x="1" y="0"/>
                  <a:pt x="1" y="445"/>
                  <a:pt x="285" y="445"/>
                </a:cubicBezTo>
                <a:cubicBezTo>
                  <a:pt x="572" y="445"/>
                  <a:pt x="572" y="0"/>
                  <a:pt x="2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69" name="Google Shape;569;p19"/>
          <p:cNvSpPr/>
          <p:nvPr/>
        </p:nvSpPr>
        <p:spPr>
          <a:xfrm rot="9341359">
            <a:off x="11742502" y="473596"/>
            <a:ext cx="85884" cy="66591"/>
          </a:xfrm>
          <a:custGeom>
            <a:avLst/>
            <a:gdLst/>
            <a:ahLst/>
            <a:cxnLst/>
            <a:rect l="l" t="t" r="r" b="b"/>
            <a:pathLst>
              <a:path w="1144" h="887" extrusionOk="0">
                <a:moveTo>
                  <a:pt x="572" y="1"/>
                </a:moveTo>
                <a:cubicBezTo>
                  <a:pt x="1" y="1"/>
                  <a:pt x="1" y="887"/>
                  <a:pt x="572" y="887"/>
                </a:cubicBezTo>
                <a:cubicBezTo>
                  <a:pt x="1144" y="887"/>
                  <a:pt x="1144" y="1"/>
                  <a:pt x="5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70" name="Google Shape;570;p19"/>
          <p:cNvSpPr/>
          <p:nvPr/>
        </p:nvSpPr>
        <p:spPr>
          <a:xfrm rot="9341359">
            <a:off x="11553359" y="64399"/>
            <a:ext cx="94517" cy="66891"/>
          </a:xfrm>
          <a:custGeom>
            <a:avLst/>
            <a:gdLst/>
            <a:ahLst/>
            <a:cxnLst/>
            <a:rect l="l" t="t" r="r" b="b"/>
            <a:pathLst>
              <a:path w="1259" h="891" extrusionOk="0">
                <a:moveTo>
                  <a:pt x="614" y="1"/>
                </a:moveTo>
                <a:cubicBezTo>
                  <a:pt x="520" y="1"/>
                  <a:pt x="422" y="35"/>
                  <a:pt x="332" y="117"/>
                </a:cubicBezTo>
                <a:cubicBezTo>
                  <a:pt x="1" y="421"/>
                  <a:pt x="299" y="890"/>
                  <a:pt x="646" y="890"/>
                </a:cubicBezTo>
                <a:cubicBezTo>
                  <a:pt x="740" y="890"/>
                  <a:pt x="838" y="856"/>
                  <a:pt x="928" y="774"/>
                </a:cubicBezTo>
                <a:cubicBezTo>
                  <a:pt x="1258" y="470"/>
                  <a:pt x="961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71" name="Google Shape;571;p19"/>
          <p:cNvSpPr/>
          <p:nvPr/>
        </p:nvSpPr>
        <p:spPr>
          <a:xfrm rot="9341359">
            <a:off x="11668312" y="-25511"/>
            <a:ext cx="47221" cy="33483"/>
          </a:xfrm>
          <a:custGeom>
            <a:avLst/>
            <a:gdLst/>
            <a:ahLst/>
            <a:cxnLst/>
            <a:rect l="l" t="t" r="r" b="b"/>
            <a:pathLst>
              <a:path w="629" h="446" extrusionOk="0">
                <a:moveTo>
                  <a:pt x="307" y="1"/>
                </a:moveTo>
                <a:cubicBezTo>
                  <a:pt x="260" y="1"/>
                  <a:pt x="212" y="18"/>
                  <a:pt x="167" y="58"/>
                </a:cubicBezTo>
                <a:cubicBezTo>
                  <a:pt x="0" y="210"/>
                  <a:pt x="149" y="445"/>
                  <a:pt x="323" y="445"/>
                </a:cubicBezTo>
                <a:cubicBezTo>
                  <a:pt x="370" y="445"/>
                  <a:pt x="419" y="428"/>
                  <a:pt x="465" y="387"/>
                </a:cubicBezTo>
                <a:cubicBezTo>
                  <a:pt x="629" y="236"/>
                  <a:pt x="479" y="1"/>
                  <a:pt x="3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72" name="Google Shape;572;p19"/>
          <p:cNvSpPr/>
          <p:nvPr/>
        </p:nvSpPr>
        <p:spPr>
          <a:xfrm rot="9341359">
            <a:off x="11145093" y="63864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8" y="1"/>
                </a:moveTo>
                <a:cubicBezTo>
                  <a:pt x="4" y="1"/>
                  <a:pt x="0" y="446"/>
                  <a:pt x="288" y="446"/>
                </a:cubicBezTo>
                <a:cubicBezTo>
                  <a:pt x="572" y="446"/>
                  <a:pt x="572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73" name="Google Shape;573;p19"/>
          <p:cNvSpPr/>
          <p:nvPr/>
        </p:nvSpPr>
        <p:spPr>
          <a:xfrm rot="9341359">
            <a:off x="11034307" y="-24732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4" y="1"/>
                </a:moveTo>
                <a:cubicBezTo>
                  <a:pt x="0" y="1"/>
                  <a:pt x="0" y="446"/>
                  <a:pt x="284" y="446"/>
                </a:cubicBezTo>
                <a:cubicBezTo>
                  <a:pt x="568" y="446"/>
                  <a:pt x="572" y="1"/>
                  <a:pt x="2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74" name="Google Shape;574;p19"/>
          <p:cNvSpPr/>
          <p:nvPr/>
        </p:nvSpPr>
        <p:spPr>
          <a:xfrm rot="9341359">
            <a:off x="12137762" y="430240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4" y="1"/>
                </a:moveTo>
                <a:cubicBezTo>
                  <a:pt x="0" y="1"/>
                  <a:pt x="0" y="446"/>
                  <a:pt x="284" y="446"/>
                </a:cubicBezTo>
                <a:cubicBezTo>
                  <a:pt x="572" y="446"/>
                  <a:pt x="572" y="1"/>
                  <a:pt x="2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75" name="Google Shape;575;p19"/>
          <p:cNvSpPr/>
          <p:nvPr/>
        </p:nvSpPr>
        <p:spPr>
          <a:xfrm rot="9341359">
            <a:off x="12201590" y="152293"/>
            <a:ext cx="42943" cy="33483"/>
          </a:xfrm>
          <a:custGeom>
            <a:avLst/>
            <a:gdLst/>
            <a:ahLst/>
            <a:cxnLst/>
            <a:rect l="l" t="t" r="r" b="b"/>
            <a:pathLst>
              <a:path w="572" h="446" extrusionOk="0">
                <a:moveTo>
                  <a:pt x="287" y="1"/>
                </a:moveTo>
                <a:cubicBezTo>
                  <a:pt x="3" y="1"/>
                  <a:pt x="0" y="446"/>
                  <a:pt x="287" y="446"/>
                </a:cubicBezTo>
                <a:cubicBezTo>
                  <a:pt x="572" y="446"/>
                  <a:pt x="572" y="1"/>
                  <a:pt x="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576" name="Google Shape;576;p19"/>
          <p:cNvSpPr txBox="1">
            <a:spLocks noGrp="1"/>
          </p:cNvSpPr>
          <p:nvPr>
            <p:ph type="title"/>
          </p:nvPr>
        </p:nvSpPr>
        <p:spPr>
          <a:xfrm>
            <a:off x="2970200" y="3165900"/>
            <a:ext cx="6251600" cy="1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667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7" name="Google Shape;577;p19"/>
          <p:cNvSpPr txBox="1">
            <a:spLocks noGrp="1"/>
          </p:cNvSpPr>
          <p:nvPr>
            <p:ph type="subTitle" idx="1"/>
          </p:nvPr>
        </p:nvSpPr>
        <p:spPr>
          <a:xfrm>
            <a:off x="3915800" y="4912200"/>
            <a:ext cx="43604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8" name="Google Shape;578;p19"/>
          <p:cNvSpPr txBox="1">
            <a:spLocks noGrp="1"/>
          </p:cNvSpPr>
          <p:nvPr>
            <p:ph type="title" idx="2" hasCustomPrompt="1"/>
          </p:nvPr>
        </p:nvSpPr>
        <p:spPr>
          <a:xfrm>
            <a:off x="4861600" y="1575017"/>
            <a:ext cx="24688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9333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6542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/>
          <p:nvPr/>
        </p:nvSpPr>
        <p:spPr>
          <a:xfrm rot="5400000" flipH="1">
            <a:off x="-1527181" y="3541653"/>
            <a:ext cx="5422183" cy="2806983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1" name="Google Shape;581;p20"/>
          <p:cNvSpPr txBox="1">
            <a:spLocks noGrp="1"/>
          </p:cNvSpPr>
          <p:nvPr>
            <p:ph type="title"/>
          </p:nvPr>
        </p:nvSpPr>
        <p:spPr>
          <a:xfrm>
            <a:off x="4628467" y="2097033"/>
            <a:ext cx="27572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1"/>
          </p:nvPr>
        </p:nvSpPr>
        <p:spPr>
          <a:xfrm>
            <a:off x="3713800" y="3370900"/>
            <a:ext cx="367160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3" name="Google Shape;583;p20"/>
          <p:cNvGrpSpPr/>
          <p:nvPr/>
        </p:nvGrpSpPr>
        <p:grpSpPr>
          <a:xfrm>
            <a:off x="11137233" y="246264"/>
            <a:ext cx="780027" cy="727976"/>
            <a:chOff x="8317425" y="220223"/>
            <a:chExt cx="585020" cy="545982"/>
          </a:xfrm>
        </p:grpSpPr>
        <p:sp>
          <p:nvSpPr>
            <p:cNvPr id="584" name="Google Shape;584;p20"/>
            <p:cNvSpPr/>
            <p:nvPr/>
          </p:nvSpPr>
          <p:spPr>
            <a:xfrm rot="-1458641">
              <a:off x="8443334" y="386735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 rot="-1458641">
              <a:off x="8481782" y="51399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 rot="-1458641">
              <a:off x="8324852" y="298959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 rot="-1458641">
              <a:off x="8776271" y="309541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 rot="-1458641">
              <a:off x="8755970" y="22641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 rot="-1458641">
              <a:off x="8863387" y="231146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 rot="-1458641">
              <a:off x="8687040" y="42289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 rot="-1458641">
              <a:off x="8569457" y="735792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 rot="-1458641">
              <a:off x="8690769" y="665047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 rot="-1458641">
              <a:off x="8822466" y="552288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531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1"/>
          <p:cNvSpPr/>
          <p:nvPr/>
        </p:nvSpPr>
        <p:spPr>
          <a:xfrm rot="-5400000" flipH="1">
            <a:off x="7741331" y="-1074447"/>
            <a:ext cx="6379843" cy="3302748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21"/>
          <p:cNvSpPr txBox="1">
            <a:spLocks noGrp="1"/>
          </p:cNvSpPr>
          <p:nvPr>
            <p:ph type="title"/>
          </p:nvPr>
        </p:nvSpPr>
        <p:spPr>
          <a:xfrm>
            <a:off x="6312867" y="2011067"/>
            <a:ext cx="27572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32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ExtraBold"/>
              <a:buNone/>
              <a:defRPr sz="3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subTitle" idx="1"/>
          </p:nvPr>
        </p:nvSpPr>
        <p:spPr>
          <a:xfrm>
            <a:off x="6312867" y="3284933"/>
            <a:ext cx="342920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98" name="Google Shape;598;p21"/>
          <p:cNvGrpSpPr/>
          <p:nvPr/>
        </p:nvGrpSpPr>
        <p:grpSpPr>
          <a:xfrm>
            <a:off x="-270640" y="4769313"/>
            <a:ext cx="1008685" cy="2088691"/>
            <a:chOff x="-202980" y="3576985"/>
            <a:chExt cx="756514" cy="1566518"/>
          </a:xfrm>
        </p:grpSpPr>
        <p:sp>
          <p:nvSpPr>
            <p:cNvPr id="599" name="Google Shape;599;p21"/>
            <p:cNvSpPr/>
            <p:nvPr/>
          </p:nvSpPr>
          <p:spPr>
            <a:xfrm>
              <a:off x="248530" y="3746125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0"/>
                  </a:moveTo>
                  <a:cubicBezTo>
                    <a:pt x="4" y="0"/>
                    <a:pt x="1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08042" y="3812002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0"/>
                  </a:moveTo>
                  <a:cubicBezTo>
                    <a:pt x="1" y="0"/>
                    <a:pt x="1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-2815" y="3576985"/>
              <a:ext cx="32206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4" y="1"/>
                  </a:moveTo>
                  <a:cubicBezTo>
                    <a:pt x="1" y="1"/>
                    <a:pt x="1" y="441"/>
                    <a:pt x="284" y="441"/>
                  </a:cubicBezTo>
                  <a:cubicBezTo>
                    <a:pt x="571" y="441"/>
                    <a:pt x="571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391970" y="4347520"/>
              <a:ext cx="64413" cy="49774"/>
            </a:xfrm>
            <a:custGeom>
              <a:avLst/>
              <a:gdLst/>
              <a:ahLst/>
              <a:cxnLst/>
              <a:rect l="l" t="t" r="r" b="b"/>
              <a:pathLst>
                <a:path w="1144" h="884" extrusionOk="0">
                  <a:moveTo>
                    <a:pt x="572" y="0"/>
                  </a:moveTo>
                  <a:cubicBezTo>
                    <a:pt x="1" y="0"/>
                    <a:pt x="1" y="883"/>
                    <a:pt x="572" y="883"/>
                  </a:cubicBezTo>
                  <a:cubicBezTo>
                    <a:pt x="1141" y="883"/>
                    <a:pt x="11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-43073" y="4135587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4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342536" y="4067292"/>
              <a:ext cx="70832" cy="50055"/>
            </a:xfrm>
            <a:custGeom>
              <a:avLst/>
              <a:gdLst/>
              <a:ahLst/>
              <a:cxnLst/>
              <a:rect l="l" t="t" r="r" b="b"/>
              <a:pathLst>
                <a:path w="1258" h="889" extrusionOk="0">
                  <a:moveTo>
                    <a:pt x="615" y="1"/>
                  </a:moveTo>
                  <a:cubicBezTo>
                    <a:pt x="520" y="1"/>
                    <a:pt x="422" y="36"/>
                    <a:pt x="332" y="119"/>
                  </a:cubicBezTo>
                  <a:cubicBezTo>
                    <a:pt x="1" y="420"/>
                    <a:pt x="298" y="888"/>
                    <a:pt x="645" y="888"/>
                  </a:cubicBezTo>
                  <a:cubicBezTo>
                    <a:pt x="740" y="888"/>
                    <a:pt x="838" y="854"/>
                    <a:pt x="927" y="772"/>
                  </a:cubicBezTo>
                  <a:cubicBezTo>
                    <a:pt x="1258" y="471"/>
                    <a:pt x="961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-202980" y="3962337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8" y="0"/>
                  </a:moveTo>
                  <a:cubicBezTo>
                    <a:pt x="260" y="0"/>
                    <a:pt x="211" y="18"/>
                    <a:pt x="165" y="60"/>
                  </a:cubicBezTo>
                  <a:cubicBezTo>
                    <a:pt x="1" y="210"/>
                    <a:pt x="149" y="445"/>
                    <a:pt x="323" y="445"/>
                  </a:cubicBezTo>
                  <a:cubicBezTo>
                    <a:pt x="371" y="445"/>
                    <a:pt x="420" y="427"/>
                    <a:pt x="466" y="385"/>
                  </a:cubicBezTo>
                  <a:cubicBezTo>
                    <a:pt x="630" y="235"/>
                    <a:pt x="482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117002" y="3947585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3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165368" y="4042177"/>
              <a:ext cx="32038" cy="25112"/>
            </a:xfrm>
            <a:custGeom>
              <a:avLst/>
              <a:gdLst/>
              <a:ahLst/>
              <a:cxnLst/>
              <a:rect l="l" t="t" r="r" b="b"/>
              <a:pathLst>
                <a:path w="569" h="446" extrusionOk="0">
                  <a:moveTo>
                    <a:pt x="284" y="0"/>
                  </a:moveTo>
                  <a:cubicBezTo>
                    <a:pt x="0" y="0"/>
                    <a:pt x="0" y="445"/>
                    <a:pt x="284" y="445"/>
                  </a:cubicBezTo>
                  <a:cubicBezTo>
                    <a:pt x="568" y="445"/>
                    <a:pt x="568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361816" y="4704042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21328" y="4769919"/>
              <a:ext cx="32206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5" y="1"/>
                  </a:moveTo>
                  <a:cubicBezTo>
                    <a:pt x="0" y="1"/>
                    <a:pt x="0" y="445"/>
                    <a:pt x="285" y="445"/>
                  </a:cubicBezTo>
                  <a:cubicBezTo>
                    <a:pt x="572" y="445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110470" y="4534902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4" y="0"/>
                  </a:moveTo>
                  <a:cubicBezTo>
                    <a:pt x="0" y="0"/>
                    <a:pt x="0" y="442"/>
                    <a:pt x="284" y="442"/>
                  </a:cubicBezTo>
                  <a:cubicBezTo>
                    <a:pt x="571" y="442"/>
                    <a:pt x="571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149181" y="4247293"/>
              <a:ext cx="64413" cy="49943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70212" y="5093560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0"/>
                  </a:moveTo>
                  <a:cubicBezTo>
                    <a:pt x="4" y="0"/>
                    <a:pt x="0" y="886"/>
                    <a:pt x="572" y="886"/>
                  </a:cubicBezTo>
                  <a:cubicBezTo>
                    <a:pt x="1142" y="886"/>
                    <a:pt x="114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-80573" y="4747116"/>
              <a:ext cx="71001" cy="50111"/>
            </a:xfrm>
            <a:custGeom>
              <a:avLst/>
              <a:gdLst/>
              <a:ahLst/>
              <a:cxnLst/>
              <a:rect l="l" t="t" r="r" b="b"/>
              <a:pathLst>
                <a:path w="1261" h="890" extrusionOk="0">
                  <a:moveTo>
                    <a:pt x="615" y="1"/>
                  </a:moveTo>
                  <a:cubicBezTo>
                    <a:pt x="520" y="1"/>
                    <a:pt x="422" y="36"/>
                    <a:pt x="331" y="118"/>
                  </a:cubicBezTo>
                  <a:cubicBezTo>
                    <a:pt x="0" y="419"/>
                    <a:pt x="299" y="889"/>
                    <a:pt x="647" y="889"/>
                  </a:cubicBezTo>
                  <a:cubicBezTo>
                    <a:pt x="742" y="889"/>
                    <a:pt x="840" y="855"/>
                    <a:pt x="930" y="772"/>
                  </a:cubicBezTo>
                  <a:cubicBezTo>
                    <a:pt x="1260" y="471"/>
                    <a:pt x="964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440308" y="4578471"/>
              <a:ext cx="71001" cy="50055"/>
            </a:xfrm>
            <a:custGeom>
              <a:avLst/>
              <a:gdLst/>
              <a:ahLst/>
              <a:cxnLst/>
              <a:rect l="l" t="t" r="r" b="b"/>
              <a:pathLst>
                <a:path w="1261" h="889" extrusionOk="0">
                  <a:moveTo>
                    <a:pt x="613" y="1"/>
                  </a:moveTo>
                  <a:cubicBezTo>
                    <a:pt x="519" y="1"/>
                    <a:pt x="421" y="35"/>
                    <a:pt x="331" y="117"/>
                  </a:cubicBezTo>
                  <a:cubicBezTo>
                    <a:pt x="0" y="418"/>
                    <a:pt x="297" y="889"/>
                    <a:pt x="645" y="889"/>
                  </a:cubicBezTo>
                  <a:cubicBezTo>
                    <a:pt x="740" y="889"/>
                    <a:pt x="839" y="854"/>
                    <a:pt x="930" y="771"/>
                  </a:cubicBezTo>
                  <a:cubicBezTo>
                    <a:pt x="1261" y="469"/>
                    <a:pt x="96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-89694" y="4920366"/>
              <a:ext cx="35416" cy="25112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7" y="0"/>
                  </a:moveTo>
                  <a:cubicBezTo>
                    <a:pt x="259" y="0"/>
                    <a:pt x="210" y="18"/>
                    <a:pt x="164" y="59"/>
                  </a:cubicBezTo>
                  <a:cubicBezTo>
                    <a:pt x="0" y="210"/>
                    <a:pt x="150" y="445"/>
                    <a:pt x="323" y="445"/>
                  </a:cubicBezTo>
                  <a:cubicBezTo>
                    <a:pt x="370" y="445"/>
                    <a:pt x="418" y="428"/>
                    <a:pt x="462" y="387"/>
                  </a:cubicBezTo>
                  <a:cubicBezTo>
                    <a:pt x="629" y="234"/>
                    <a:pt x="48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-158048" y="4804378"/>
              <a:ext cx="35472" cy="24999"/>
            </a:xfrm>
            <a:custGeom>
              <a:avLst/>
              <a:gdLst/>
              <a:ahLst/>
              <a:cxnLst/>
              <a:rect l="l" t="t" r="r" b="b"/>
              <a:pathLst>
                <a:path w="630" h="444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8" y="444"/>
                    <a:pt x="322" y="444"/>
                  </a:cubicBezTo>
                  <a:cubicBezTo>
                    <a:pt x="370" y="444"/>
                    <a:pt x="420" y="426"/>
                    <a:pt x="465" y="384"/>
                  </a:cubicBezTo>
                  <a:cubicBezTo>
                    <a:pt x="629" y="234"/>
                    <a:pt x="481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30231" y="4905558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0"/>
                  </a:moveTo>
                  <a:cubicBezTo>
                    <a:pt x="1" y="0"/>
                    <a:pt x="1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8428" y="5000319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4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136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2"/>
          <p:cNvSpPr/>
          <p:nvPr/>
        </p:nvSpPr>
        <p:spPr>
          <a:xfrm rot="2470521">
            <a:off x="9964757" y="3908953"/>
            <a:ext cx="5487524" cy="6351548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1" name="Google Shape;621;p22"/>
          <p:cNvSpPr/>
          <p:nvPr/>
        </p:nvSpPr>
        <p:spPr>
          <a:xfrm rot="10800000" flipH="1">
            <a:off x="-602571" y="-1008728"/>
            <a:ext cx="13072872" cy="6767629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2" name="Google Shape;622;p22"/>
          <p:cNvSpPr txBox="1">
            <a:spLocks noGrp="1"/>
          </p:cNvSpPr>
          <p:nvPr>
            <p:ph type="title"/>
          </p:nvPr>
        </p:nvSpPr>
        <p:spPr>
          <a:xfrm>
            <a:off x="3891800" y="1420067"/>
            <a:ext cx="44084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6667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6667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6667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6667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6667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6667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6667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6667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6667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23" name="Google Shape;623;p22"/>
          <p:cNvSpPr txBox="1">
            <a:spLocks noGrp="1"/>
          </p:cNvSpPr>
          <p:nvPr>
            <p:ph type="subTitle" idx="1"/>
          </p:nvPr>
        </p:nvSpPr>
        <p:spPr>
          <a:xfrm>
            <a:off x="3891800" y="2664005"/>
            <a:ext cx="44084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Font typeface="EB Garamond"/>
              <a:buNone/>
              <a:defRPr sz="2133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Font typeface="EB Garamond"/>
              <a:buNone/>
              <a:defRPr sz="2133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Font typeface="EB Garamond"/>
              <a:buNone/>
              <a:defRPr sz="2133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Font typeface="EB Garamond"/>
              <a:buNone/>
              <a:defRPr sz="2133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Font typeface="EB Garamond"/>
              <a:buNone/>
              <a:defRPr sz="2133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Font typeface="EB Garamond"/>
              <a:buNone/>
              <a:defRPr sz="2133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Font typeface="EB Garamond"/>
              <a:buNone/>
              <a:defRPr sz="2133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Font typeface="EB Garamond"/>
              <a:buNone/>
              <a:defRPr sz="2133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grpSp>
        <p:nvGrpSpPr>
          <p:cNvPr id="624" name="Google Shape;624;p22"/>
          <p:cNvGrpSpPr/>
          <p:nvPr/>
        </p:nvGrpSpPr>
        <p:grpSpPr>
          <a:xfrm>
            <a:off x="-62478" y="3257242"/>
            <a:ext cx="1896705" cy="3574733"/>
            <a:chOff x="-46859" y="2442931"/>
            <a:chExt cx="1422529" cy="2681050"/>
          </a:xfrm>
        </p:grpSpPr>
        <p:sp>
          <p:nvSpPr>
            <p:cNvPr id="625" name="Google Shape;625;p22"/>
            <p:cNvSpPr/>
            <p:nvPr/>
          </p:nvSpPr>
          <p:spPr>
            <a:xfrm rot="9341359">
              <a:off x="1217542" y="5000062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4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 rot="9341359">
              <a:off x="1179106" y="4872852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5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 rot="9341359">
              <a:off x="1303886" y="5063005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1" y="0"/>
                    <a:pt x="1" y="886"/>
                    <a:pt x="571" y="886"/>
                  </a:cubicBezTo>
                  <a:cubicBezTo>
                    <a:pt x="1143" y="886"/>
                    <a:pt x="114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 rot="9341359">
              <a:off x="845846" y="5052305"/>
              <a:ext cx="71001" cy="50055"/>
            </a:xfrm>
            <a:custGeom>
              <a:avLst/>
              <a:gdLst/>
              <a:ahLst/>
              <a:cxnLst/>
              <a:rect l="l" t="t" r="r" b="b"/>
              <a:pathLst>
                <a:path w="1261" h="889" extrusionOk="0">
                  <a:moveTo>
                    <a:pt x="614" y="1"/>
                  </a:moveTo>
                  <a:cubicBezTo>
                    <a:pt x="519" y="1"/>
                    <a:pt x="421" y="35"/>
                    <a:pt x="332" y="117"/>
                  </a:cubicBezTo>
                  <a:cubicBezTo>
                    <a:pt x="1" y="421"/>
                    <a:pt x="297" y="889"/>
                    <a:pt x="645" y="889"/>
                  </a:cubicBezTo>
                  <a:cubicBezTo>
                    <a:pt x="740" y="889"/>
                    <a:pt x="839" y="854"/>
                    <a:pt x="930" y="771"/>
                  </a:cubicBezTo>
                  <a:cubicBezTo>
                    <a:pt x="1261" y="469"/>
                    <a:pt x="961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 rot="9341359">
              <a:off x="957512" y="4640668"/>
              <a:ext cx="32263" cy="25056"/>
            </a:xfrm>
            <a:custGeom>
              <a:avLst/>
              <a:gdLst/>
              <a:ahLst/>
              <a:cxnLst/>
              <a:rect l="l" t="t" r="r" b="b"/>
              <a:pathLst>
                <a:path w="573" h="445" extrusionOk="0">
                  <a:moveTo>
                    <a:pt x="288" y="0"/>
                  </a:moveTo>
                  <a:cubicBezTo>
                    <a:pt x="1" y="0"/>
                    <a:pt x="1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 rot="9341359">
              <a:off x="834148" y="4738225"/>
              <a:ext cx="32263" cy="25056"/>
            </a:xfrm>
            <a:custGeom>
              <a:avLst/>
              <a:gdLst/>
              <a:ahLst/>
              <a:cxnLst/>
              <a:rect l="l" t="t" r="r" b="b"/>
              <a:pathLst>
                <a:path w="573" h="445" extrusionOk="0">
                  <a:moveTo>
                    <a:pt x="288" y="0"/>
                  </a:moveTo>
                  <a:cubicBezTo>
                    <a:pt x="1" y="0"/>
                    <a:pt x="1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 rot="9341359">
              <a:off x="975856" y="4765526"/>
              <a:ext cx="32263" cy="25056"/>
            </a:xfrm>
            <a:custGeom>
              <a:avLst/>
              <a:gdLst/>
              <a:ahLst/>
              <a:cxnLst/>
              <a:rect l="l" t="t" r="r" b="b"/>
              <a:pathLst>
                <a:path w="573" h="445" extrusionOk="0">
                  <a:moveTo>
                    <a:pt x="288" y="0"/>
                  </a:moveTo>
                  <a:cubicBezTo>
                    <a:pt x="1" y="0"/>
                    <a:pt x="1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 rot="9341359">
              <a:off x="719929" y="4173667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3" name="Google Shape;633;p22"/>
            <p:cNvSpPr/>
            <p:nvPr/>
          </p:nvSpPr>
          <p:spPr>
            <a:xfrm rot="9341359">
              <a:off x="681480" y="404645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 rot="9341359">
              <a:off x="996897" y="4542511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8" y="0"/>
                  </a:moveTo>
                  <a:cubicBezTo>
                    <a:pt x="4" y="0"/>
                    <a:pt x="0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 rot="9341359">
              <a:off x="806261" y="423661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 rot="9341359">
              <a:off x="822532" y="4811242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1" y="0"/>
                  </a:moveTo>
                  <a:cubicBezTo>
                    <a:pt x="1" y="0"/>
                    <a:pt x="1" y="886"/>
                    <a:pt x="571" y="886"/>
                  </a:cubicBezTo>
                  <a:cubicBezTo>
                    <a:pt x="1139" y="886"/>
                    <a:pt x="1139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 rot="9341359">
              <a:off x="-14222" y="5032257"/>
              <a:ext cx="71001" cy="50055"/>
            </a:xfrm>
            <a:custGeom>
              <a:avLst/>
              <a:gdLst/>
              <a:ahLst/>
              <a:cxnLst/>
              <a:rect l="l" t="t" r="r" b="b"/>
              <a:pathLst>
                <a:path w="1261" h="889" extrusionOk="0">
                  <a:moveTo>
                    <a:pt x="613" y="1"/>
                  </a:moveTo>
                  <a:cubicBezTo>
                    <a:pt x="519" y="1"/>
                    <a:pt x="421" y="35"/>
                    <a:pt x="331" y="117"/>
                  </a:cubicBezTo>
                  <a:cubicBezTo>
                    <a:pt x="0" y="418"/>
                    <a:pt x="297" y="889"/>
                    <a:pt x="645" y="889"/>
                  </a:cubicBezTo>
                  <a:cubicBezTo>
                    <a:pt x="740" y="889"/>
                    <a:pt x="839" y="854"/>
                    <a:pt x="930" y="771"/>
                  </a:cubicBezTo>
                  <a:cubicBezTo>
                    <a:pt x="1261" y="469"/>
                    <a:pt x="96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 rot="9341359">
              <a:off x="348197" y="4225805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 rot="9341359">
              <a:off x="690823" y="4923947"/>
              <a:ext cx="64413" cy="49943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0"/>
                  </a:moveTo>
                  <a:cubicBezTo>
                    <a:pt x="4" y="0"/>
                    <a:pt x="0" y="886"/>
                    <a:pt x="572" y="886"/>
                  </a:cubicBezTo>
                  <a:cubicBezTo>
                    <a:pt x="1143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 rot="9341359">
              <a:off x="404027" y="433404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 rot="9341359">
              <a:off x="296609" y="4329312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 rot="9341359">
              <a:off x="12968" y="4909097"/>
              <a:ext cx="35416" cy="25056"/>
            </a:xfrm>
            <a:custGeom>
              <a:avLst/>
              <a:gdLst/>
              <a:ahLst/>
              <a:cxnLst/>
              <a:rect l="l" t="t" r="r" b="b"/>
              <a:pathLst>
                <a:path w="629" h="445" extrusionOk="0">
                  <a:moveTo>
                    <a:pt x="308" y="1"/>
                  </a:moveTo>
                  <a:cubicBezTo>
                    <a:pt x="261" y="1"/>
                    <a:pt x="212" y="18"/>
                    <a:pt x="167" y="61"/>
                  </a:cubicBezTo>
                  <a:cubicBezTo>
                    <a:pt x="0" y="211"/>
                    <a:pt x="148" y="444"/>
                    <a:pt x="322" y="444"/>
                  </a:cubicBezTo>
                  <a:cubicBezTo>
                    <a:pt x="370" y="444"/>
                    <a:pt x="419" y="427"/>
                    <a:pt x="465" y="386"/>
                  </a:cubicBezTo>
                  <a:cubicBezTo>
                    <a:pt x="628" y="235"/>
                    <a:pt x="4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3" name="Google Shape;643;p22"/>
            <p:cNvSpPr/>
            <p:nvPr/>
          </p:nvSpPr>
          <p:spPr>
            <a:xfrm rot="9341359">
              <a:off x="773212" y="4527518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0"/>
                  </a:moveTo>
                  <a:cubicBezTo>
                    <a:pt x="0" y="0"/>
                    <a:pt x="0" y="441"/>
                    <a:pt x="288" y="441"/>
                  </a:cubicBezTo>
                  <a:cubicBezTo>
                    <a:pt x="572" y="441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 rot="9341359">
              <a:off x="780401" y="4633204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0" y="1"/>
                    <a:pt x="0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rot="9341359">
              <a:off x="717266" y="4555371"/>
              <a:ext cx="32263" cy="24831"/>
            </a:xfrm>
            <a:custGeom>
              <a:avLst/>
              <a:gdLst/>
              <a:ahLst/>
              <a:cxnLst/>
              <a:rect l="l" t="t" r="r" b="b"/>
              <a:pathLst>
                <a:path w="573" h="441" extrusionOk="0">
                  <a:moveTo>
                    <a:pt x="288" y="0"/>
                  </a:moveTo>
                  <a:cubicBezTo>
                    <a:pt x="1" y="0"/>
                    <a:pt x="1" y="441"/>
                    <a:pt x="288" y="441"/>
                  </a:cubicBezTo>
                  <a:cubicBezTo>
                    <a:pt x="572" y="441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 rot="9341359">
              <a:off x="304055" y="5014888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4" y="0"/>
                  </a:moveTo>
                  <a:cubicBezTo>
                    <a:pt x="0" y="0"/>
                    <a:pt x="0" y="441"/>
                    <a:pt x="284" y="441"/>
                  </a:cubicBezTo>
                  <a:cubicBezTo>
                    <a:pt x="568" y="441"/>
                    <a:pt x="572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 rot="9341359">
              <a:off x="180363" y="4577312"/>
              <a:ext cx="35472" cy="25112"/>
            </a:xfrm>
            <a:custGeom>
              <a:avLst/>
              <a:gdLst/>
              <a:ahLst/>
              <a:cxnLst/>
              <a:rect l="l" t="t" r="r" b="b"/>
              <a:pathLst>
                <a:path w="630" h="446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9" y="445"/>
                    <a:pt x="324" y="445"/>
                  </a:cubicBezTo>
                  <a:cubicBezTo>
                    <a:pt x="371" y="445"/>
                    <a:pt x="420" y="428"/>
                    <a:pt x="466" y="387"/>
                  </a:cubicBezTo>
                  <a:cubicBezTo>
                    <a:pt x="630" y="236"/>
                    <a:pt x="48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 rot="9341359">
              <a:off x="182694" y="4685876"/>
              <a:ext cx="35416" cy="25112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8" y="1"/>
                  </a:moveTo>
                  <a:cubicBezTo>
                    <a:pt x="261" y="1"/>
                    <a:pt x="212" y="18"/>
                    <a:pt x="167" y="60"/>
                  </a:cubicBezTo>
                  <a:cubicBezTo>
                    <a:pt x="1" y="211"/>
                    <a:pt x="148" y="445"/>
                    <a:pt x="321" y="445"/>
                  </a:cubicBezTo>
                  <a:cubicBezTo>
                    <a:pt x="369" y="445"/>
                    <a:pt x="418" y="427"/>
                    <a:pt x="464" y="385"/>
                  </a:cubicBezTo>
                  <a:cubicBezTo>
                    <a:pt x="628" y="235"/>
                    <a:pt x="4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 rot="9341359">
              <a:off x="276270" y="4639439"/>
              <a:ext cx="35529" cy="25112"/>
            </a:xfrm>
            <a:custGeom>
              <a:avLst/>
              <a:gdLst/>
              <a:ahLst/>
              <a:cxnLst/>
              <a:rect l="l" t="t" r="r" b="b"/>
              <a:pathLst>
                <a:path w="631" h="446" extrusionOk="0">
                  <a:moveTo>
                    <a:pt x="307" y="1"/>
                  </a:moveTo>
                  <a:cubicBezTo>
                    <a:pt x="259" y="1"/>
                    <a:pt x="210" y="18"/>
                    <a:pt x="165" y="59"/>
                  </a:cubicBezTo>
                  <a:cubicBezTo>
                    <a:pt x="1" y="212"/>
                    <a:pt x="150" y="445"/>
                    <a:pt x="324" y="445"/>
                  </a:cubicBezTo>
                  <a:cubicBezTo>
                    <a:pt x="371" y="445"/>
                    <a:pt x="421" y="428"/>
                    <a:pt x="466" y="387"/>
                  </a:cubicBezTo>
                  <a:cubicBezTo>
                    <a:pt x="630" y="236"/>
                    <a:pt x="481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 rot="9341359">
              <a:off x="575448" y="369997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0"/>
                  </a:moveTo>
                  <a:cubicBezTo>
                    <a:pt x="0" y="0"/>
                    <a:pt x="0" y="441"/>
                    <a:pt x="285" y="441"/>
                  </a:cubicBezTo>
                  <a:cubicBezTo>
                    <a:pt x="568" y="441"/>
                    <a:pt x="568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 rot="9341359">
              <a:off x="452097" y="3797534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 rot="9341359">
              <a:off x="593806" y="3824835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 rot="9341359">
              <a:off x="337867" y="3232979"/>
              <a:ext cx="32150" cy="24887"/>
            </a:xfrm>
            <a:custGeom>
              <a:avLst/>
              <a:gdLst/>
              <a:ahLst/>
              <a:cxnLst/>
              <a:rect l="l" t="t" r="r" b="b"/>
              <a:pathLst>
                <a:path w="571" h="442" extrusionOk="0">
                  <a:moveTo>
                    <a:pt x="288" y="1"/>
                  </a:moveTo>
                  <a:cubicBezTo>
                    <a:pt x="4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 rot="9341359">
              <a:off x="299437" y="310580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1"/>
                  </a:moveTo>
                  <a:cubicBezTo>
                    <a:pt x="1" y="1"/>
                    <a:pt x="1" y="442"/>
                    <a:pt x="285" y="442"/>
                  </a:cubicBezTo>
                  <a:cubicBezTo>
                    <a:pt x="568" y="442"/>
                    <a:pt x="568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 rot="9341359">
              <a:off x="614573" y="3601915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5" y="0"/>
                  </a:moveTo>
                  <a:cubicBezTo>
                    <a:pt x="1" y="0"/>
                    <a:pt x="1" y="442"/>
                    <a:pt x="285" y="442"/>
                  </a:cubicBezTo>
                  <a:cubicBezTo>
                    <a:pt x="568" y="442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 rot="9341359">
              <a:off x="424243" y="329590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 rot="9341359">
              <a:off x="440287" y="3870581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 rot="9341359">
              <a:off x="-33867" y="3284992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5" y="1"/>
                  </a:moveTo>
                  <a:cubicBezTo>
                    <a:pt x="520" y="1"/>
                    <a:pt x="422" y="36"/>
                    <a:pt x="332" y="119"/>
                  </a:cubicBezTo>
                  <a:cubicBezTo>
                    <a:pt x="1" y="420"/>
                    <a:pt x="299" y="890"/>
                    <a:pt x="647" y="890"/>
                  </a:cubicBezTo>
                  <a:cubicBezTo>
                    <a:pt x="742" y="890"/>
                    <a:pt x="840" y="855"/>
                    <a:pt x="930" y="772"/>
                  </a:cubicBezTo>
                  <a:cubicBezTo>
                    <a:pt x="1261" y="471"/>
                    <a:pt x="96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 rot="9341359">
              <a:off x="308815" y="3983283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 rot="9341359">
              <a:off x="21900" y="3393257"/>
              <a:ext cx="35472" cy="25000"/>
            </a:xfrm>
            <a:custGeom>
              <a:avLst/>
              <a:gdLst/>
              <a:ahLst/>
              <a:cxnLst/>
              <a:rect l="l" t="t" r="r" b="b"/>
              <a:pathLst>
                <a:path w="630" h="444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09"/>
                    <a:pt x="148" y="444"/>
                    <a:pt x="322" y="444"/>
                  </a:cubicBezTo>
                  <a:cubicBezTo>
                    <a:pt x="370" y="444"/>
                    <a:pt x="420" y="426"/>
                    <a:pt x="465" y="384"/>
                  </a:cubicBezTo>
                  <a:cubicBezTo>
                    <a:pt x="629" y="233"/>
                    <a:pt x="48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 rot="9341359">
              <a:off x="391107" y="3586670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1" y="445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 rot="9341359">
              <a:off x="398273" y="369247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0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 rot="9341359">
              <a:off x="335204" y="3614457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 rot="9341359">
              <a:off x="-42954" y="4536705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4" y="1"/>
                  </a:moveTo>
                  <a:cubicBezTo>
                    <a:pt x="0" y="1"/>
                    <a:pt x="0" y="446"/>
                    <a:pt x="284" y="446"/>
                  </a:cubicBezTo>
                  <a:cubicBezTo>
                    <a:pt x="572" y="446"/>
                    <a:pt x="572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 rot="9341359">
              <a:off x="49114" y="4490220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5" y="1"/>
                  </a:moveTo>
                  <a:cubicBezTo>
                    <a:pt x="1" y="1"/>
                    <a:pt x="1" y="446"/>
                    <a:pt x="285" y="446"/>
                  </a:cubicBezTo>
                  <a:cubicBezTo>
                    <a:pt x="572" y="446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 rot="9341359">
              <a:off x="78726" y="4421052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5" y="1"/>
                  </a:moveTo>
                  <a:cubicBezTo>
                    <a:pt x="1" y="1"/>
                    <a:pt x="1" y="446"/>
                    <a:pt x="285" y="446"/>
                  </a:cubicBezTo>
                  <a:cubicBezTo>
                    <a:pt x="572" y="446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 rot="9341359">
              <a:off x="4917" y="4328245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3" y="1"/>
                    <a:pt x="0" y="446"/>
                    <a:pt x="287" y="446"/>
                  </a:cubicBezTo>
                  <a:cubicBezTo>
                    <a:pt x="572" y="446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 rot="9341359">
              <a:off x="111688" y="2858277"/>
              <a:ext cx="32263" cy="24831"/>
            </a:xfrm>
            <a:custGeom>
              <a:avLst/>
              <a:gdLst/>
              <a:ahLst/>
              <a:cxnLst/>
              <a:rect l="l" t="t" r="r" b="b"/>
              <a:pathLst>
                <a:path w="573" h="441" extrusionOk="0">
                  <a:moveTo>
                    <a:pt x="285" y="0"/>
                  </a:moveTo>
                  <a:cubicBezTo>
                    <a:pt x="1" y="0"/>
                    <a:pt x="1" y="441"/>
                    <a:pt x="285" y="441"/>
                  </a:cubicBezTo>
                  <a:cubicBezTo>
                    <a:pt x="569" y="441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 rot="9341359">
              <a:off x="-11457" y="2955750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3" y="1"/>
                    <a:pt x="0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 rot="9341359">
              <a:off x="130225" y="2982924"/>
              <a:ext cx="32038" cy="25056"/>
            </a:xfrm>
            <a:custGeom>
              <a:avLst/>
              <a:gdLst/>
              <a:ahLst/>
              <a:cxnLst/>
              <a:rect l="l" t="t" r="r" b="b"/>
              <a:pathLst>
                <a:path w="569" h="445" extrusionOk="0">
                  <a:moveTo>
                    <a:pt x="285" y="1"/>
                  </a:moveTo>
                  <a:cubicBezTo>
                    <a:pt x="1" y="1"/>
                    <a:pt x="1" y="445"/>
                    <a:pt x="285" y="445"/>
                  </a:cubicBezTo>
                  <a:cubicBezTo>
                    <a:pt x="569" y="445"/>
                    <a:pt x="569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 rot="9341359">
              <a:off x="151097" y="2760171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4" y="1"/>
                  </a:moveTo>
                  <a:cubicBezTo>
                    <a:pt x="0" y="1"/>
                    <a:pt x="0" y="442"/>
                    <a:pt x="284" y="442"/>
                  </a:cubicBezTo>
                  <a:cubicBezTo>
                    <a:pt x="568" y="442"/>
                    <a:pt x="572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 rot="9341359">
              <a:off x="-39435" y="2453975"/>
              <a:ext cx="64413" cy="49943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1"/>
                  </a:moveTo>
                  <a:cubicBezTo>
                    <a:pt x="4" y="1"/>
                    <a:pt x="0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 rot="9341359">
              <a:off x="-23255" y="3028794"/>
              <a:ext cx="64413" cy="49943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1"/>
                  </a:moveTo>
                  <a:cubicBezTo>
                    <a:pt x="0" y="1"/>
                    <a:pt x="0" y="887"/>
                    <a:pt x="572" y="887"/>
                  </a:cubicBezTo>
                  <a:cubicBezTo>
                    <a:pt x="1140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674" name="Google Shape;674;p22"/>
          <p:cNvSpPr txBox="1"/>
          <p:nvPr/>
        </p:nvSpPr>
        <p:spPr>
          <a:xfrm>
            <a:off x="2378500" y="5292800"/>
            <a:ext cx="7434800" cy="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osefin Slab"/>
                <a:ea typeface="Josefin Slab"/>
                <a:cs typeface="Josefin Slab"/>
                <a:sym typeface="Josefin Sla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osefin Slab"/>
                <a:ea typeface="Josefin Slab"/>
                <a:cs typeface="Josefin Slab"/>
                <a:sym typeface="Josefin Sla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osefin Slab"/>
                <a:ea typeface="Josefin Slab"/>
                <a:cs typeface="Josefin Slab"/>
                <a:sym typeface="Josefin Sl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.</a:t>
            </a:r>
            <a:endParaRPr sz="2267"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675" name="Google Shape;675;p22"/>
          <p:cNvSpPr txBox="1">
            <a:spLocks noGrp="1"/>
          </p:cNvSpPr>
          <p:nvPr>
            <p:ph type="subTitle" idx="2"/>
          </p:nvPr>
        </p:nvSpPr>
        <p:spPr>
          <a:xfrm>
            <a:off x="3891800" y="3243933"/>
            <a:ext cx="44084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872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3"/>
          <p:cNvSpPr/>
          <p:nvPr/>
        </p:nvSpPr>
        <p:spPr>
          <a:xfrm flipH="1">
            <a:off x="-3119015" y="2654295"/>
            <a:ext cx="9494115" cy="4914872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endParaRPr sz="2400"/>
          </a:p>
        </p:txBody>
      </p:sp>
      <p:sp>
        <p:nvSpPr>
          <p:cNvPr id="678" name="Google Shape;678;p23"/>
          <p:cNvSpPr/>
          <p:nvPr/>
        </p:nvSpPr>
        <p:spPr>
          <a:xfrm rot="-6300023" flipH="1">
            <a:off x="7587193" y="-2540924"/>
            <a:ext cx="7165161" cy="3709296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3"/>
          <p:cNvSpPr/>
          <p:nvPr/>
        </p:nvSpPr>
        <p:spPr>
          <a:xfrm>
            <a:off x="8788400" y="4635933"/>
            <a:ext cx="4484248" cy="1489624"/>
          </a:xfrm>
          <a:custGeom>
            <a:avLst/>
            <a:gdLst/>
            <a:ahLst/>
            <a:cxnLst/>
            <a:rect l="l" t="t" r="r" b="b"/>
            <a:pathLst>
              <a:path w="82832" h="27516" extrusionOk="0">
                <a:moveTo>
                  <a:pt x="6823" y="5115"/>
                </a:moveTo>
                <a:lnTo>
                  <a:pt x="6823" y="5115"/>
                </a:lnTo>
                <a:cubicBezTo>
                  <a:pt x="6700" y="5129"/>
                  <a:pt x="6577" y="5153"/>
                  <a:pt x="6453" y="5170"/>
                </a:cubicBezTo>
                <a:cubicBezTo>
                  <a:pt x="6477" y="5159"/>
                  <a:pt x="6504" y="5146"/>
                  <a:pt x="6532" y="5132"/>
                </a:cubicBezTo>
                <a:lnTo>
                  <a:pt x="6545" y="5132"/>
                </a:lnTo>
                <a:cubicBezTo>
                  <a:pt x="6638" y="5125"/>
                  <a:pt x="6730" y="5118"/>
                  <a:pt x="6823" y="5115"/>
                </a:cubicBezTo>
                <a:close/>
                <a:moveTo>
                  <a:pt x="5769" y="6271"/>
                </a:moveTo>
                <a:lnTo>
                  <a:pt x="5769" y="6271"/>
                </a:lnTo>
                <a:cubicBezTo>
                  <a:pt x="6029" y="6279"/>
                  <a:pt x="6292" y="6288"/>
                  <a:pt x="6556" y="6302"/>
                </a:cubicBezTo>
                <a:cubicBezTo>
                  <a:pt x="6292" y="6292"/>
                  <a:pt x="6029" y="6282"/>
                  <a:pt x="5769" y="6271"/>
                </a:cubicBezTo>
                <a:close/>
                <a:moveTo>
                  <a:pt x="6323" y="6415"/>
                </a:moveTo>
                <a:lnTo>
                  <a:pt x="6323" y="6415"/>
                </a:lnTo>
                <a:cubicBezTo>
                  <a:pt x="6241" y="6449"/>
                  <a:pt x="6159" y="6480"/>
                  <a:pt x="6076" y="6514"/>
                </a:cubicBezTo>
                <a:cubicBezTo>
                  <a:pt x="6060" y="6518"/>
                  <a:pt x="6046" y="6518"/>
                  <a:pt x="6029" y="6521"/>
                </a:cubicBezTo>
                <a:cubicBezTo>
                  <a:pt x="6125" y="6484"/>
                  <a:pt x="6224" y="6449"/>
                  <a:pt x="6323" y="6415"/>
                </a:cubicBezTo>
                <a:close/>
                <a:moveTo>
                  <a:pt x="70043" y="8290"/>
                </a:moveTo>
                <a:cubicBezTo>
                  <a:pt x="72041" y="8300"/>
                  <a:pt x="73977" y="8813"/>
                  <a:pt x="75859" y="9511"/>
                </a:cubicBezTo>
                <a:cubicBezTo>
                  <a:pt x="73908" y="9012"/>
                  <a:pt x="71893" y="8618"/>
                  <a:pt x="69889" y="8618"/>
                </a:cubicBezTo>
                <a:cubicBezTo>
                  <a:pt x="69588" y="8618"/>
                  <a:pt x="69286" y="8627"/>
                  <a:pt x="68986" y="8646"/>
                </a:cubicBezTo>
                <a:cubicBezTo>
                  <a:pt x="69331" y="8499"/>
                  <a:pt x="69684" y="8382"/>
                  <a:pt x="70043" y="8290"/>
                </a:cubicBezTo>
                <a:close/>
                <a:moveTo>
                  <a:pt x="7161" y="9477"/>
                </a:moveTo>
                <a:cubicBezTo>
                  <a:pt x="6850" y="9641"/>
                  <a:pt x="6545" y="9813"/>
                  <a:pt x="6245" y="10001"/>
                </a:cubicBezTo>
                <a:cubicBezTo>
                  <a:pt x="6228" y="10015"/>
                  <a:pt x="6207" y="10024"/>
                  <a:pt x="6187" y="10038"/>
                </a:cubicBezTo>
                <a:cubicBezTo>
                  <a:pt x="6159" y="10035"/>
                  <a:pt x="6131" y="10031"/>
                  <a:pt x="6108" y="10028"/>
                </a:cubicBezTo>
                <a:cubicBezTo>
                  <a:pt x="6019" y="10031"/>
                  <a:pt x="5933" y="10042"/>
                  <a:pt x="5851" y="10062"/>
                </a:cubicBezTo>
                <a:cubicBezTo>
                  <a:pt x="5861" y="10004"/>
                  <a:pt x="5871" y="9949"/>
                  <a:pt x="5885" y="9891"/>
                </a:cubicBezTo>
                <a:cubicBezTo>
                  <a:pt x="5909" y="9819"/>
                  <a:pt x="5933" y="9748"/>
                  <a:pt x="5957" y="9675"/>
                </a:cubicBezTo>
                <a:lnTo>
                  <a:pt x="5994" y="9662"/>
                </a:lnTo>
                <a:cubicBezTo>
                  <a:pt x="6231" y="9617"/>
                  <a:pt x="6463" y="9570"/>
                  <a:pt x="6700" y="9522"/>
                </a:cubicBezTo>
                <a:cubicBezTo>
                  <a:pt x="6853" y="9508"/>
                  <a:pt x="7008" y="9491"/>
                  <a:pt x="7161" y="9477"/>
                </a:cubicBezTo>
                <a:close/>
                <a:moveTo>
                  <a:pt x="7472" y="11119"/>
                </a:moveTo>
                <a:cubicBezTo>
                  <a:pt x="7579" y="11123"/>
                  <a:pt x="7685" y="11130"/>
                  <a:pt x="7794" y="11136"/>
                </a:cubicBezTo>
                <a:lnTo>
                  <a:pt x="7750" y="11136"/>
                </a:lnTo>
                <a:lnTo>
                  <a:pt x="7469" y="11119"/>
                </a:lnTo>
                <a:close/>
                <a:moveTo>
                  <a:pt x="8085" y="11153"/>
                </a:moveTo>
                <a:cubicBezTo>
                  <a:pt x="8201" y="11160"/>
                  <a:pt x="8318" y="11171"/>
                  <a:pt x="8437" y="11181"/>
                </a:cubicBezTo>
                <a:cubicBezTo>
                  <a:pt x="8301" y="11174"/>
                  <a:pt x="8167" y="11164"/>
                  <a:pt x="8031" y="11157"/>
                </a:cubicBezTo>
                <a:cubicBezTo>
                  <a:pt x="8047" y="11153"/>
                  <a:pt x="8068" y="11153"/>
                  <a:pt x="8085" y="11153"/>
                </a:cubicBezTo>
                <a:close/>
                <a:moveTo>
                  <a:pt x="71346" y="11687"/>
                </a:moveTo>
                <a:lnTo>
                  <a:pt x="71350" y="11690"/>
                </a:lnTo>
                <a:lnTo>
                  <a:pt x="70693" y="11739"/>
                </a:lnTo>
                <a:cubicBezTo>
                  <a:pt x="70909" y="11711"/>
                  <a:pt x="71124" y="11690"/>
                  <a:pt x="71346" y="11687"/>
                </a:cubicBezTo>
                <a:close/>
                <a:moveTo>
                  <a:pt x="7360" y="11198"/>
                </a:moveTo>
                <a:cubicBezTo>
                  <a:pt x="7941" y="11215"/>
                  <a:pt x="8527" y="11232"/>
                  <a:pt x="9108" y="11249"/>
                </a:cubicBezTo>
                <a:cubicBezTo>
                  <a:pt x="10483" y="11403"/>
                  <a:pt x="11838" y="11673"/>
                  <a:pt x="13169" y="12060"/>
                </a:cubicBezTo>
                <a:cubicBezTo>
                  <a:pt x="14144" y="12300"/>
                  <a:pt x="15113" y="12556"/>
                  <a:pt x="16073" y="12840"/>
                </a:cubicBezTo>
                <a:cubicBezTo>
                  <a:pt x="16535" y="12977"/>
                  <a:pt x="16997" y="13117"/>
                  <a:pt x="17459" y="13258"/>
                </a:cubicBezTo>
                <a:cubicBezTo>
                  <a:pt x="16724" y="13124"/>
                  <a:pt x="15988" y="13001"/>
                  <a:pt x="15249" y="12905"/>
                </a:cubicBezTo>
                <a:cubicBezTo>
                  <a:pt x="14127" y="12731"/>
                  <a:pt x="12998" y="12625"/>
                  <a:pt x="11865" y="12584"/>
                </a:cubicBezTo>
                <a:cubicBezTo>
                  <a:pt x="11818" y="12570"/>
                  <a:pt x="11773" y="12560"/>
                  <a:pt x="11729" y="12546"/>
                </a:cubicBezTo>
                <a:cubicBezTo>
                  <a:pt x="10598" y="12185"/>
                  <a:pt x="9499" y="11874"/>
                  <a:pt x="8304" y="11874"/>
                </a:cubicBezTo>
                <a:cubicBezTo>
                  <a:pt x="8267" y="11874"/>
                  <a:pt x="8229" y="11875"/>
                  <a:pt x="8191" y="11875"/>
                </a:cubicBezTo>
                <a:cubicBezTo>
                  <a:pt x="7654" y="11886"/>
                  <a:pt x="7155" y="11954"/>
                  <a:pt x="6635" y="12074"/>
                </a:cubicBezTo>
                <a:cubicBezTo>
                  <a:pt x="6347" y="12142"/>
                  <a:pt x="6067" y="12238"/>
                  <a:pt x="5796" y="12361"/>
                </a:cubicBezTo>
                <a:cubicBezTo>
                  <a:pt x="5779" y="12296"/>
                  <a:pt x="5765" y="12235"/>
                  <a:pt x="5748" y="12170"/>
                </a:cubicBezTo>
                <a:cubicBezTo>
                  <a:pt x="5793" y="12006"/>
                  <a:pt x="5847" y="11845"/>
                  <a:pt x="5906" y="11687"/>
                </a:cubicBezTo>
                <a:cubicBezTo>
                  <a:pt x="5978" y="11598"/>
                  <a:pt x="6049" y="11509"/>
                  <a:pt x="6122" y="11420"/>
                </a:cubicBezTo>
                <a:cubicBezTo>
                  <a:pt x="6138" y="11417"/>
                  <a:pt x="6155" y="11410"/>
                  <a:pt x="6173" y="11403"/>
                </a:cubicBezTo>
                <a:cubicBezTo>
                  <a:pt x="6261" y="11376"/>
                  <a:pt x="6351" y="11349"/>
                  <a:pt x="6443" y="11324"/>
                </a:cubicBezTo>
                <a:cubicBezTo>
                  <a:pt x="6607" y="11291"/>
                  <a:pt x="6768" y="11259"/>
                  <a:pt x="6932" y="11226"/>
                </a:cubicBezTo>
                <a:cubicBezTo>
                  <a:pt x="7076" y="11218"/>
                  <a:pt x="7216" y="11208"/>
                  <a:pt x="7360" y="11198"/>
                </a:cubicBezTo>
                <a:close/>
                <a:moveTo>
                  <a:pt x="10227" y="13446"/>
                </a:moveTo>
                <a:cubicBezTo>
                  <a:pt x="10569" y="13480"/>
                  <a:pt x="10914" y="13511"/>
                  <a:pt x="11257" y="13541"/>
                </a:cubicBezTo>
                <a:cubicBezTo>
                  <a:pt x="14113" y="14038"/>
                  <a:pt x="16545" y="14643"/>
                  <a:pt x="19252" y="15478"/>
                </a:cubicBezTo>
                <a:cubicBezTo>
                  <a:pt x="20418" y="15837"/>
                  <a:pt x="21582" y="16206"/>
                  <a:pt x="22741" y="16583"/>
                </a:cubicBezTo>
                <a:cubicBezTo>
                  <a:pt x="20312" y="15947"/>
                  <a:pt x="17863" y="15413"/>
                  <a:pt x="15379" y="15023"/>
                </a:cubicBezTo>
                <a:cubicBezTo>
                  <a:pt x="13850" y="14520"/>
                  <a:pt x="12296" y="13986"/>
                  <a:pt x="10720" y="13723"/>
                </a:cubicBezTo>
                <a:cubicBezTo>
                  <a:pt x="10214" y="13640"/>
                  <a:pt x="9675" y="13591"/>
                  <a:pt x="9141" y="13591"/>
                </a:cubicBezTo>
                <a:cubicBezTo>
                  <a:pt x="8750" y="13591"/>
                  <a:pt x="8361" y="13617"/>
                  <a:pt x="7990" y="13675"/>
                </a:cubicBezTo>
                <a:cubicBezTo>
                  <a:pt x="7459" y="13757"/>
                  <a:pt x="6956" y="13898"/>
                  <a:pt x="6487" y="14092"/>
                </a:cubicBezTo>
                <a:cubicBezTo>
                  <a:pt x="6443" y="13986"/>
                  <a:pt x="6395" y="13880"/>
                  <a:pt x="6347" y="13774"/>
                </a:cubicBezTo>
                <a:cubicBezTo>
                  <a:pt x="6618" y="13685"/>
                  <a:pt x="6884" y="13599"/>
                  <a:pt x="7151" y="13514"/>
                </a:cubicBezTo>
                <a:cubicBezTo>
                  <a:pt x="7178" y="13511"/>
                  <a:pt x="7202" y="13504"/>
                  <a:pt x="7230" y="13500"/>
                </a:cubicBezTo>
                <a:cubicBezTo>
                  <a:pt x="8229" y="13484"/>
                  <a:pt x="9228" y="13466"/>
                  <a:pt x="10227" y="13446"/>
                </a:cubicBezTo>
                <a:close/>
                <a:moveTo>
                  <a:pt x="70162" y="1"/>
                </a:moveTo>
                <a:cubicBezTo>
                  <a:pt x="68524" y="4"/>
                  <a:pt x="66967" y="400"/>
                  <a:pt x="65548" y="1160"/>
                </a:cubicBezTo>
                <a:cubicBezTo>
                  <a:pt x="64678" y="1482"/>
                  <a:pt x="63851" y="1919"/>
                  <a:pt x="63074" y="2484"/>
                </a:cubicBezTo>
                <a:cubicBezTo>
                  <a:pt x="61750" y="3449"/>
                  <a:pt x="60617" y="4653"/>
                  <a:pt x="59519" y="5861"/>
                </a:cubicBezTo>
                <a:cubicBezTo>
                  <a:pt x="59345" y="6053"/>
                  <a:pt x="59170" y="6244"/>
                  <a:pt x="58992" y="6432"/>
                </a:cubicBezTo>
                <a:cubicBezTo>
                  <a:pt x="58302" y="7120"/>
                  <a:pt x="57610" y="7807"/>
                  <a:pt x="56892" y="8468"/>
                </a:cubicBezTo>
                <a:cubicBezTo>
                  <a:pt x="55564" y="9682"/>
                  <a:pt x="54083" y="10716"/>
                  <a:pt x="52465" y="11506"/>
                </a:cubicBezTo>
                <a:cubicBezTo>
                  <a:pt x="50012" y="12708"/>
                  <a:pt x="47236" y="13130"/>
                  <a:pt x="44514" y="13130"/>
                </a:cubicBezTo>
                <a:cubicBezTo>
                  <a:pt x="43935" y="13130"/>
                  <a:pt x="43360" y="13111"/>
                  <a:pt x="42790" y="13076"/>
                </a:cubicBezTo>
                <a:cubicBezTo>
                  <a:pt x="38304" y="12802"/>
                  <a:pt x="33952" y="11534"/>
                  <a:pt x="29728" y="10083"/>
                </a:cubicBezTo>
                <a:cubicBezTo>
                  <a:pt x="26618" y="9019"/>
                  <a:pt x="23488" y="7927"/>
                  <a:pt x="20312" y="7024"/>
                </a:cubicBezTo>
                <a:cubicBezTo>
                  <a:pt x="20381" y="6977"/>
                  <a:pt x="20446" y="6918"/>
                  <a:pt x="20483" y="6887"/>
                </a:cubicBezTo>
                <a:lnTo>
                  <a:pt x="20483" y="6887"/>
                </a:lnTo>
                <a:cubicBezTo>
                  <a:pt x="20483" y="6887"/>
                  <a:pt x="20483" y="6888"/>
                  <a:pt x="20483" y="6888"/>
                </a:cubicBezTo>
                <a:cubicBezTo>
                  <a:pt x="20487" y="6888"/>
                  <a:pt x="20842" y="6607"/>
                  <a:pt x="20791" y="6593"/>
                </a:cubicBezTo>
                <a:cubicBezTo>
                  <a:pt x="20395" y="6480"/>
                  <a:pt x="19994" y="6364"/>
                  <a:pt x="19597" y="6251"/>
                </a:cubicBezTo>
                <a:lnTo>
                  <a:pt x="19597" y="6251"/>
                </a:lnTo>
                <a:cubicBezTo>
                  <a:pt x="20234" y="6371"/>
                  <a:pt x="20870" y="6500"/>
                  <a:pt x="21506" y="6634"/>
                </a:cubicBezTo>
                <a:cubicBezTo>
                  <a:pt x="21514" y="6636"/>
                  <a:pt x="21521" y="6637"/>
                  <a:pt x="21529" y="6637"/>
                </a:cubicBezTo>
                <a:cubicBezTo>
                  <a:pt x="21641" y="6637"/>
                  <a:pt x="21816" y="6491"/>
                  <a:pt x="21887" y="6446"/>
                </a:cubicBezTo>
                <a:lnTo>
                  <a:pt x="21887" y="6446"/>
                </a:lnTo>
                <a:cubicBezTo>
                  <a:pt x="21886" y="6446"/>
                  <a:pt x="21886" y="6446"/>
                  <a:pt x="21886" y="6446"/>
                </a:cubicBezTo>
                <a:cubicBezTo>
                  <a:pt x="21881" y="6446"/>
                  <a:pt x="22252" y="6189"/>
                  <a:pt x="22225" y="6183"/>
                </a:cubicBezTo>
                <a:cubicBezTo>
                  <a:pt x="19395" y="5358"/>
                  <a:pt x="16577" y="4482"/>
                  <a:pt x="13692" y="3880"/>
                </a:cubicBezTo>
                <a:cubicBezTo>
                  <a:pt x="12122" y="3554"/>
                  <a:pt x="10531" y="3296"/>
                  <a:pt x="8929" y="3296"/>
                </a:cubicBezTo>
                <a:cubicBezTo>
                  <a:pt x="8563" y="3296"/>
                  <a:pt x="8196" y="3310"/>
                  <a:pt x="7829" y="3339"/>
                </a:cubicBezTo>
                <a:cubicBezTo>
                  <a:pt x="6912" y="3411"/>
                  <a:pt x="6046" y="3623"/>
                  <a:pt x="5208" y="3989"/>
                </a:cubicBezTo>
                <a:cubicBezTo>
                  <a:pt x="5009" y="4075"/>
                  <a:pt x="4828" y="4168"/>
                  <a:pt x="4650" y="4267"/>
                </a:cubicBezTo>
                <a:cubicBezTo>
                  <a:pt x="4319" y="4376"/>
                  <a:pt x="3997" y="4509"/>
                  <a:pt x="3679" y="4670"/>
                </a:cubicBezTo>
                <a:cubicBezTo>
                  <a:pt x="2871" y="5088"/>
                  <a:pt x="2255" y="5652"/>
                  <a:pt x="1708" y="6388"/>
                </a:cubicBezTo>
                <a:cubicBezTo>
                  <a:pt x="1092" y="7215"/>
                  <a:pt x="826" y="8307"/>
                  <a:pt x="815" y="9388"/>
                </a:cubicBezTo>
                <a:cubicBezTo>
                  <a:pt x="456" y="10042"/>
                  <a:pt x="226" y="10774"/>
                  <a:pt x="144" y="11506"/>
                </a:cubicBezTo>
                <a:cubicBezTo>
                  <a:pt x="0" y="12786"/>
                  <a:pt x="254" y="14089"/>
                  <a:pt x="637" y="15303"/>
                </a:cubicBezTo>
                <a:cubicBezTo>
                  <a:pt x="665" y="15396"/>
                  <a:pt x="698" y="15488"/>
                  <a:pt x="730" y="15581"/>
                </a:cubicBezTo>
                <a:cubicBezTo>
                  <a:pt x="726" y="15660"/>
                  <a:pt x="719" y="15738"/>
                  <a:pt x="719" y="15824"/>
                </a:cubicBezTo>
                <a:cubicBezTo>
                  <a:pt x="702" y="16371"/>
                  <a:pt x="716" y="16925"/>
                  <a:pt x="788" y="17466"/>
                </a:cubicBezTo>
                <a:cubicBezTo>
                  <a:pt x="867" y="18023"/>
                  <a:pt x="1010" y="18591"/>
                  <a:pt x="1143" y="19139"/>
                </a:cubicBezTo>
                <a:cubicBezTo>
                  <a:pt x="1167" y="19388"/>
                  <a:pt x="1243" y="19617"/>
                  <a:pt x="1376" y="19827"/>
                </a:cubicBezTo>
                <a:cubicBezTo>
                  <a:pt x="2139" y="20233"/>
                  <a:pt x="2464" y="20836"/>
                  <a:pt x="2361" y="21629"/>
                </a:cubicBezTo>
                <a:cubicBezTo>
                  <a:pt x="2286" y="21674"/>
                  <a:pt x="2211" y="21718"/>
                  <a:pt x="2135" y="21766"/>
                </a:cubicBezTo>
                <a:cubicBezTo>
                  <a:pt x="2070" y="21807"/>
                  <a:pt x="2006" y="21851"/>
                  <a:pt x="1937" y="21896"/>
                </a:cubicBezTo>
                <a:cubicBezTo>
                  <a:pt x="1920" y="22064"/>
                  <a:pt x="1985" y="22191"/>
                  <a:pt x="2135" y="22269"/>
                </a:cubicBezTo>
                <a:cubicBezTo>
                  <a:pt x="2427" y="22536"/>
                  <a:pt x="2861" y="22762"/>
                  <a:pt x="3285" y="22947"/>
                </a:cubicBezTo>
                <a:cubicBezTo>
                  <a:pt x="3299" y="23220"/>
                  <a:pt x="3289" y="23497"/>
                  <a:pt x="3264" y="23784"/>
                </a:cubicBezTo>
                <a:cubicBezTo>
                  <a:pt x="3076" y="23874"/>
                  <a:pt x="2888" y="23962"/>
                  <a:pt x="2700" y="24051"/>
                </a:cubicBezTo>
                <a:cubicBezTo>
                  <a:pt x="2392" y="24195"/>
                  <a:pt x="2543" y="24400"/>
                  <a:pt x="2762" y="24554"/>
                </a:cubicBezTo>
                <a:cubicBezTo>
                  <a:pt x="3087" y="24787"/>
                  <a:pt x="3528" y="24962"/>
                  <a:pt x="3970" y="25105"/>
                </a:cubicBezTo>
                <a:cubicBezTo>
                  <a:pt x="3870" y="25550"/>
                  <a:pt x="3774" y="25991"/>
                  <a:pt x="3679" y="26436"/>
                </a:cubicBezTo>
                <a:cubicBezTo>
                  <a:pt x="3566" y="26573"/>
                  <a:pt x="4020" y="26826"/>
                  <a:pt x="4079" y="26853"/>
                </a:cubicBezTo>
                <a:lnTo>
                  <a:pt x="4787" y="27059"/>
                </a:lnTo>
                <a:cubicBezTo>
                  <a:pt x="5296" y="27182"/>
                  <a:pt x="5810" y="27285"/>
                  <a:pt x="6327" y="27363"/>
                </a:cubicBezTo>
                <a:cubicBezTo>
                  <a:pt x="6679" y="27422"/>
                  <a:pt x="7076" y="27516"/>
                  <a:pt x="7451" y="27516"/>
                </a:cubicBezTo>
                <a:cubicBezTo>
                  <a:pt x="7557" y="27516"/>
                  <a:pt x="7662" y="27508"/>
                  <a:pt x="7764" y="27490"/>
                </a:cubicBezTo>
                <a:cubicBezTo>
                  <a:pt x="7965" y="27452"/>
                  <a:pt x="8236" y="27322"/>
                  <a:pt x="8023" y="27065"/>
                </a:cubicBezTo>
                <a:cubicBezTo>
                  <a:pt x="7753" y="26693"/>
                  <a:pt x="7483" y="26320"/>
                  <a:pt x="7213" y="25944"/>
                </a:cubicBezTo>
                <a:cubicBezTo>
                  <a:pt x="7456" y="25930"/>
                  <a:pt x="7719" y="25848"/>
                  <a:pt x="7524" y="25557"/>
                </a:cubicBezTo>
                <a:cubicBezTo>
                  <a:pt x="7240" y="24965"/>
                  <a:pt x="6902" y="24414"/>
                  <a:pt x="6518" y="23894"/>
                </a:cubicBezTo>
                <a:cubicBezTo>
                  <a:pt x="6553" y="23839"/>
                  <a:pt x="6556" y="23760"/>
                  <a:pt x="6498" y="23648"/>
                </a:cubicBezTo>
                <a:cubicBezTo>
                  <a:pt x="6480" y="23599"/>
                  <a:pt x="6463" y="23555"/>
                  <a:pt x="6446" y="23511"/>
                </a:cubicBezTo>
                <a:lnTo>
                  <a:pt x="6446" y="23511"/>
                </a:lnTo>
                <a:cubicBezTo>
                  <a:pt x="6765" y="23651"/>
                  <a:pt x="7090" y="23774"/>
                  <a:pt x="7415" y="23829"/>
                </a:cubicBezTo>
                <a:cubicBezTo>
                  <a:pt x="7473" y="23839"/>
                  <a:pt x="7545" y="23848"/>
                  <a:pt x="7615" y="23848"/>
                </a:cubicBezTo>
                <a:cubicBezTo>
                  <a:pt x="7805" y="23848"/>
                  <a:pt x="7981" y="23785"/>
                  <a:pt x="7829" y="23517"/>
                </a:cubicBezTo>
                <a:cubicBezTo>
                  <a:pt x="7753" y="23278"/>
                  <a:pt x="7664" y="23045"/>
                  <a:pt x="7568" y="22816"/>
                </a:cubicBezTo>
                <a:lnTo>
                  <a:pt x="7568" y="22816"/>
                </a:lnTo>
                <a:cubicBezTo>
                  <a:pt x="7873" y="22984"/>
                  <a:pt x="8191" y="23138"/>
                  <a:pt x="8513" y="23214"/>
                </a:cubicBezTo>
                <a:cubicBezTo>
                  <a:pt x="8573" y="23227"/>
                  <a:pt x="8651" y="23239"/>
                  <a:pt x="8725" y="23239"/>
                </a:cubicBezTo>
                <a:cubicBezTo>
                  <a:pt x="8899" y="23239"/>
                  <a:pt x="9055" y="23176"/>
                  <a:pt x="8934" y="22922"/>
                </a:cubicBezTo>
                <a:cubicBezTo>
                  <a:pt x="8756" y="22351"/>
                  <a:pt x="8533" y="21800"/>
                  <a:pt x="8273" y="21267"/>
                </a:cubicBezTo>
                <a:lnTo>
                  <a:pt x="8273" y="21267"/>
                </a:lnTo>
                <a:cubicBezTo>
                  <a:pt x="8321" y="21287"/>
                  <a:pt x="8369" y="21305"/>
                  <a:pt x="8417" y="21321"/>
                </a:cubicBezTo>
                <a:cubicBezTo>
                  <a:pt x="8474" y="21339"/>
                  <a:pt x="8559" y="21355"/>
                  <a:pt x="8640" y="21355"/>
                </a:cubicBezTo>
                <a:cubicBezTo>
                  <a:pt x="8796" y="21355"/>
                  <a:pt x="8938" y="21294"/>
                  <a:pt x="8848" y="21065"/>
                </a:cubicBezTo>
                <a:cubicBezTo>
                  <a:pt x="8636" y="20114"/>
                  <a:pt x="8287" y="19214"/>
                  <a:pt x="7808" y="18362"/>
                </a:cubicBezTo>
                <a:lnTo>
                  <a:pt x="7360" y="17438"/>
                </a:lnTo>
                <a:cubicBezTo>
                  <a:pt x="7312" y="17359"/>
                  <a:pt x="7271" y="17277"/>
                  <a:pt x="7230" y="17199"/>
                </a:cubicBezTo>
                <a:cubicBezTo>
                  <a:pt x="7288" y="17158"/>
                  <a:pt x="7329" y="17096"/>
                  <a:pt x="7329" y="16994"/>
                </a:cubicBezTo>
                <a:cubicBezTo>
                  <a:pt x="7411" y="16672"/>
                  <a:pt x="7394" y="16364"/>
                  <a:pt x="7281" y="16070"/>
                </a:cubicBezTo>
                <a:cubicBezTo>
                  <a:pt x="7205" y="15857"/>
                  <a:pt x="7123" y="15646"/>
                  <a:pt x="7041" y="15437"/>
                </a:cubicBezTo>
                <a:cubicBezTo>
                  <a:pt x="7407" y="15382"/>
                  <a:pt x="7770" y="15314"/>
                  <a:pt x="8143" y="15290"/>
                </a:cubicBezTo>
                <a:cubicBezTo>
                  <a:pt x="8216" y="15289"/>
                  <a:pt x="8289" y="15289"/>
                  <a:pt x="8362" y="15289"/>
                </a:cubicBezTo>
                <a:cubicBezTo>
                  <a:pt x="10132" y="15289"/>
                  <a:pt x="11886" y="15528"/>
                  <a:pt x="13621" y="16009"/>
                </a:cubicBezTo>
                <a:cubicBezTo>
                  <a:pt x="16046" y="16138"/>
                  <a:pt x="18393" y="16607"/>
                  <a:pt x="20665" y="17411"/>
                </a:cubicBezTo>
                <a:cubicBezTo>
                  <a:pt x="24260" y="18567"/>
                  <a:pt x="27805" y="19864"/>
                  <a:pt x="31350" y="21174"/>
                </a:cubicBezTo>
                <a:cubicBezTo>
                  <a:pt x="35420" y="22676"/>
                  <a:pt x="39570" y="23918"/>
                  <a:pt x="43912" y="24302"/>
                </a:cubicBezTo>
                <a:cubicBezTo>
                  <a:pt x="44793" y="24379"/>
                  <a:pt x="45674" y="24421"/>
                  <a:pt x="46554" y="24421"/>
                </a:cubicBezTo>
                <a:cubicBezTo>
                  <a:pt x="48538" y="24421"/>
                  <a:pt x="50512" y="24208"/>
                  <a:pt x="52451" y="23713"/>
                </a:cubicBezTo>
                <a:cubicBezTo>
                  <a:pt x="54986" y="23066"/>
                  <a:pt x="57340" y="21927"/>
                  <a:pt x="59434" y="20356"/>
                </a:cubicBezTo>
                <a:cubicBezTo>
                  <a:pt x="61100" y="19104"/>
                  <a:pt x="62588" y="17667"/>
                  <a:pt x="64059" y="16193"/>
                </a:cubicBezTo>
                <a:cubicBezTo>
                  <a:pt x="64809" y="15440"/>
                  <a:pt x="65544" y="14667"/>
                  <a:pt x="66348" y="13976"/>
                </a:cubicBezTo>
                <a:cubicBezTo>
                  <a:pt x="67005" y="13415"/>
                  <a:pt x="67689" y="12925"/>
                  <a:pt x="68422" y="12474"/>
                </a:cubicBezTo>
                <a:cubicBezTo>
                  <a:pt x="68739" y="12306"/>
                  <a:pt x="69065" y="12166"/>
                  <a:pt x="69407" y="12060"/>
                </a:cubicBezTo>
                <a:cubicBezTo>
                  <a:pt x="69639" y="11971"/>
                  <a:pt x="69879" y="11903"/>
                  <a:pt x="70121" y="11845"/>
                </a:cubicBezTo>
                <a:cubicBezTo>
                  <a:pt x="70762" y="11869"/>
                  <a:pt x="71401" y="11889"/>
                  <a:pt x="72041" y="11913"/>
                </a:cubicBezTo>
                <a:cubicBezTo>
                  <a:pt x="75137" y="12919"/>
                  <a:pt x="78234" y="13921"/>
                  <a:pt x="81329" y="14927"/>
                </a:cubicBezTo>
                <a:cubicBezTo>
                  <a:pt x="81422" y="14981"/>
                  <a:pt x="81511" y="15007"/>
                  <a:pt x="81596" y="15007"/>
                </a:cubicBezTo>
                <a:cubicBezTo>
                  <a:pt x="81697" y="15007"/>
                  <a:pt x="81793" y="14970"/>
                  <a:pt x="81883" y="14896"/>
                </a:cubicBezTo>
                <a:cubicBezTo>
                  <a:pt x="81949" y="14691"/>
                  <a:pt x="81891" y="14517"/>
                  <a:pt x="81706" y="14373"/>
                </a:cubicBezTo>
                <a:cubicBezTo>
                  <a:pt x="81292" y="14003"/>
                  <a:pt x="80847" y="13664"/>
                  <a:pt x="80378" y="13361"/>
                </a:cubicBezTo>
                <a:cubicBezTo>
                  <a:pt x="79927" y="13035"/>
                  <a:pt x="79448" y="12748"/>
                  <a:pt x="78952" y="12494"/>
                </a:cubicBezTo>
                <a:cubicBezTo>
                  <a:pt x="77392" y="11998"/>
                  <a:pt x="75835" y="11513"/>
                  <a:pt x="74227" y="11194"/>
                </a:cubicBezTo>
                <a:cubicBezTo>
                  <a:pt x="72906" y="11024"/>
                  <a:pt x="71583" y="10901"/>
                  <a:pt x="70252" y="10825"/>
                </a:cubicBezTo>
                <a:lnTo>
                  <a:pt x="69499" y="10825"/>
                </a:lnTo>
                <a:cubicBezTo>
                  <a:pt x="68955" y="10842"/>
                  <a:pt x="68411" y="10924"/>
                  <a:pt x="67877" y="11051"/>
                </a:cubicBezTo>
                <a:cubicBezTo>
                  <a:pt x="68326" y="10798"/>
                  <a:pt x="68801" y="10575"/>
                  <a:pt x="69308" y="10384"/>
                </a:cubicBezTo>
                <a:cubicBezTo>
                  <a:pt x="70079" y="10212"/>
                  <a:pt x="70753" y="10128"/>
                  <a:pt x="71408" y="10128"/>
                </a:cubicBezTo>
                <a:cubicBezTo>
                  <a:pt x="72925" y="10128"/>
                  <a:pt x="74336" y="10579"/>
                  <a:pt x="76601" y="11427"/>
                </a:cubicBezTo>
                <a:cubicBezTo>
                  <a:pt x="78018" y="11957"/>
                  <a:pt x="79396" y="12580"/>
                  <a:pt x="80779" y="13200"/>
                </a:cubicBezTo>
                <a:cubicBezTo>
                  <a:pt x="80869" y="13242"/>
                  <a:pt x="81064" y="13341"/>
                  <a:pt x="81220" y="13341"/>
                </a:cubicBezTo>
                <a:cubicBezTo>
                  <a:pt x="81288" y="13341"/>
                  <a:pt x="81349" y="13322"/>
                  <a:pt x="81391" y="13271"/>
                </a:cubicBezTo>
                <a:cubicBezTo>
                  <a:pt x="81621" y="12998"/>
                  <a:pt x="81059" y="12539"/>
                  <a:pt x="80915" y="12399"/>
                </a:cubicBezTo>
                <a:cubicBezTo>
                  <a:pt x="80405" y="11903"/>
                  <a:pt x="79855" y="11447"/>
                  <a:pt x="79297" y="11006"/>
                </a:cubicBezTo>
                <a:cubicBezTo>
                  <a:pt x="79246" y="10965"/>
                  <a:pt x="79194" y="10924"/>
                  <a:pt x="79143" y="10880"/>
                </a:cubicBezTo>
                <a:lnTo>
                  <a:pt x="79143" y="10880"/>
                </a:lnTo>
                <a:cubicBezTo>
                  <a:pt x="79424" y="11003"/>
                  <a:pt x="79701" y="11130"/>
                  <a:pt x="79978" y="11249"/>
                </a:cubicBezTo>
                <a:cubicBezTo>
                  <a:pt x="80078" y="11295"/>
                  <a:pt x="80274" y="11418"/>
                  <a:pt x="80431" y="11418"/>
                </a:cubicBezTo>
                <a:cubicBezTo>
                  <a:pt x="80488" y="11418"/>
                  <a:pt x="80540" y="11402"/>
                  <a:pt x="80580" y="11359"/>
                </a:cubicBezTo>
                <a:cubicBezTo>
                  <a:pt x="80765" y="11167"/>
                  <a:pt x="80522" y="10846"/>
                  <a:pt x="80334" y="10634"/>
                </a:cubicBezTo>
                <a:lnTo>
                  <a:pt x="80334" y="10634"/>
                </a:lnTo>
                <a:cubicBezTo>
                  <a:pt x="80717" y="10804"/>
                  <a:pt x="81100" y="10975"/>
                  <a:pt x="81480" y="11150"/>
                </a:cubicBezTo>
                <a:cubicBezTo>
                  <a:pt x="81522" y="11160"/>
                  <a:pt x="81560" y="11164"/>
                  <a:pt x="81593" y="11164"/>
                </a:cubicBezTo>
                <a:cubicBezTo>
                  <a:pt x="81737" y="11164"/>
                  <a:pt x="81796" y="11073"/>
                  <a:pt x="81771" y="10887"/>
                </a:cubicBezTo>
                <a:cubicBezTo>
                  <a:pt x="81648" y="10544"/>
                  <a:pt x="81463" y="10240"/>
                  <a:pt x="81220" y="9966"/>
                </a:cubicBezTo>
                <a:lnTo>
                  <a:pt x="81220" y="9966"/>
                </a:lnTo>
                <a:cubicBezTo>
                  <a:pt x="81654" y="10158"/>
                  <a:pt x="82085" y="10350"/>
                  <a:pt x="82516" y="10544"/>
                </a:cubicBezTo>
                <a:cubicBezTo>
                  <a:pt x="82559" y="10555"/>
                  <a:pt x="82598" y="10561"/>
                  <a:pt x="82632" y="10561"/>
                </a:cubicBezTo>
                <a:cubicBezTo>
                  <a:pt x="82764" y="10561"/>
                  <a:pt x="82832" y="10476"/>
                  <a:pt x="82832" y="10305"/>
                </a:cubicBezTo>
                <a:cubicBezTo>
                  <a:pt x="82742" y="9905"/>
                  <a:pt x="82557" y="9552"/>
                  <a:pt x="82277" y="9241"/>
                </a:cubicBezTo>
                <a:cubicBezTo>
                  <a:pt x="81973" y="8803"/>
                  <a:pt x="81651" y="8382"/>
                  <a:pt x="81323" y="7965"/>
                </a:cubicBezTo>
                <a:lnTo>
                  <a:pt x="81323" y="7965"/>
                </a:lnTo>
                <a:cubicBezTo>
                  <a:pt x="81682" y="8106"/>
                  <a:pt x="82041" y="8249"/>
                  <a:pt x="82401" y="8393"/>
                </a:cubicBezTo>
                <a:cubicBezTo>
                  <a:pt x="82439" y="8404"/>
                  <a:pt x="82474" y="8409"/>
                  <a:pt x="82507" y="8409"/>
                </a:cubicBezTo>
                <a:cubicBezTo>
                  <a:pt x="82629" y="8409"/>
                  <a:pt x="82705" y="8332"/>
                  <a:pt x="82732" y="8180"/>
                </a:cubicBezTo>
                <a:cubicBezTo>
                  <a:pt x="82712" y="7839"/>
                  <a:pt x="82592" y="7527"/>
                  <a:pt x="82376" y="7247"/>
                </a:cubicBezTo>
                <a:cubicBezTo>
                  <a:pt x="82065" y="6699"/>
                  <a:pt x="81727" y="6169"/>
                  <a:pt x="81360" y="5652"/>
                </a:cubicBezTo>
                <a:cubicBezTo>
                  <a:pt x="81199" y="5338"/>
                  <a:pt x="80967" y="5098"/>
                  <a:pt x="80662" y="4937"/>
                </a:cubicBezTo>
                <a:cubicBezTo>
                  <a:pt x="80464" y="4866"/>
                  <a:pt x="80269" y="4797"/>
                  <a:pt x="80070" y="4728"/>
                </a:cubicBezTo>
                <a:cubicBezTo>
                  <a:pt x="80036" y="4678"/>
                  <a:pt x="80009" y="4622"/>
                  <a:pt x="79971" y="4571"/>
                </a:cubicBezTo>
                <a:cubicBezTo>
                  <a:pt x="79807" y="4315"/>
                  <a:pt x="79616" y="4082"/>
                  <a:pt x="79390" y="3877"/>
                </a:cubicBezTo>
                <a:cubicBezTo>
                  <a:pt x="78353" y="3473"/>
                  <a:pt x="77313" y="3080"/>
                  <a:pt x="76259" y="2723"/>
                </a:cubicBezTo>
                <a:cubicBezTo>
                  <a:pt x="76495" y="2590"/>
                  <a:pt x="76824" y="2262"/>
                  <a:pt x="76653" y="2204"/>
                </a:cubicBezTo>
                <a:cubicBezTo>
                  <a:pt x="76526" y="2163"/>
                  <a:pt x="76399" y="2118"/>
                  <a:pt x="76273" y="2074"/>
                </a:cubicBezTo>
                <a:lnTo>
                  <a:pt x="76273" y="2074"/>
                </a:lnTo>
                <a:cubicBezTo>
                  <a:pt x="76677" y="2156"/>
                  <a:pt x="77080" y="2245"/>
                  <a:pt x="77484" y="2337"/>
                </a:cubicBezTo>
                <a:cubicBezTo>
                  <a:pt x="77490" y="2339"/>
                  <a:pt x="77497" y="2339"/>
                  <a:pt x="77504" y="2339"/>
                </a:cubicBezTo>
                <a:cubicBezTo>
                  <a:pt x="77700" y="2339"/>
                  <a:pt x="78330" y="1878"/>
                  <a:pt x="78083" y="1790"/>
                </a:cubicBezTo>
                <a:cubicBezTo>
                  <a:pt x="75513" y="880"/>
                  <a:pt x="72920" y="1"/>
                  <a:pt x="70162" y="1"/>
                </a:cubicBezTo>
                <a:close/>
              </a:path>
            </a:pathLst>
          </a:custGeom>
          <a:solidFill>
            <a:srgbClr val="60959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3"/>
          <p:cNvSpPr txBox="1">
            <a:spLocks noGrp="1"/>
          </p:cNvSpPr>
          <p:nvPr>
            <p:ph type="title"/>
          </p:nvPr>
        </p:nvSpPr>
        <p:spPr>
          <a:xfrm>
            <a:off x="2970200" y="2711184"/>
            <a:ext cx="6251600" cy="1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667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81" name="Google Shape;681;p23"/>
          <p:cNvSpPr txBox="1">
            <a:spLocks noGrp="1"/>
          </p:cNvSpPr>
          <p:nvPr>
            <p:ph type="subTitle" idx="1"/>
          </p:nvPr>
        </p:nvSpPr>
        <p:spPr>
          <a:xfrm>
            <a:off x="3949700" y="4457500"/>
            <a:ext cx="43944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Font typeface="Georgia"/>
              <a:buNone/>
              <a:defRPr sz="2133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82" name="Google Shape;682;p23"/>
          <p:cNvSpPr txBox="1">
            <a:spLocks noGrp="1"/>
          </p:cNvSpPr>
          <p:nvPr>
            <p:ph type="title" idx="2" hasCustomPrompt="1"/>
          </p:nvPr>
        </p:nvSpPr>
        <p:spPr>
          <a:xfrm>
            <a:off x="4861600" y="1120333"/>
            <a:ext cx="24688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0666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Font typeface="Montserrat Black"/>
              <a:buNone/>
              <a:defRPr sz="13333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grpSp>
        <p:nvGrpSpPr>
          <p:cNvPr id="683" name="Google Shape;683;p23"/>
          <p:cNvGrpSpPr/>
          <p:nvPr/>
        </p:nvGrpSpPr>
        <p:grpSpPr>
          <a:xfrm rot="10800000" flipH="1">
            <a:off x="0" y="-3"/>
            <a:ext cx="780027" cy="1686624"/>
            <a:chOff x="27350" y="3863323"/>
            <a:chExt cx="585020" cy="1264968"/>
          </a:xfrm>
        </p:grpSpPr>
        <p:sp>
          <p:nvSpPr>
            <p:cNvPr id="684" name="Google Shape;684;p23"/>
            <p:cNvSpPr/>
            <p:nvPr/>
          </p:nvSpPr>
          <p:spPr>
            <a:xfrm rot="9341359">
              <a:off x="454254" y="4936667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 rot="9341359">
              <a:off x="415805" y="480945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 rot="9341359">
              <a:off x="540586" y="499961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 rot="9341359">
              <a:off x="82522" y="4988805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 rot="9341359">
              <a:off x="138352" y="509704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 rot="9341359">
              <a:off x="30934" y="5092312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 rot="9341359">
              <a:off x="309773" y="446297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0"/>
                  </a:moveTo>
                  <a:cubicBezTo>
                    <a:pt x="0" y="0"/>
                    <a:pt x="0" y="441"/>
                    <a:pt x="285" y="441"/>
                  </a:cubicBezTo>
                  <a:cubicBezTo>
                    <a:pt x="568" y="441"/>
                    <a:pt x="568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 rot="9341359">
              <a:off x="186422" y="4560534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 rot="9341359">
              <a:off x="328131" y="4587835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 rot="9341359">
              <a:off x="72192" y="3995979"/>
              <a:ext cx="32150" cy="24887"/>
            </a:xfrm>
            <a:custGeom>
              <a:avLst/>
              <a:gdLst/>
              <a:ahLst/>
              <a:cxnLst/>
              <a:rect l="l" t="t" r="r" b="b"/>
              <a:pathLst>
                <a:path w="571" h="442" extrusionOk="0">
                  <a:moveTo>
                    <a:pt x="288" y="1"/>
                  </a:moveTo>
                  <a:cubicBezTo>
                    <a:pt x="4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 rot="9341359">
              <a:off x="33762" y="386880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1"/>
                  </a:moveTo>
                  <a:cubicBezTo>
                    <a:pt x="1" y="1"/>
                    <a:pt x="1" y="442"/>
                    <a:pt x="285" y="442"/>
                  </a:cubicBezTo>
                  <a:cubicBezTo>
                    <a:pt x="568" y="442"/>
                    <a:pt x="568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 rot="9341359">
              <a:off x="348898" y="4364915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5" y="0"/>
                  </a:moveTo>
                  <a:cubicBezTo>
                    <a:pt x="1" y="0"/>
                    <a:pt x="1" y="442"/>
                    <a:pt x="285" y="442"/>
                  </a:cubicBezTo>
                  <a:cubicBezTo>
                    <a:pt x="568" y="442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 rot="9341359">
              <a:off x="158568" y="405890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 rot="9341359">
              <a:off x="174612" y="4633581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 rot="9341359">
              <a:off x="43140" y="4746283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 rot="9341359">
              <a:off x="125432" y="4349670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1" y="445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 rot="9341359">
              <a:off x="132598" y="445547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0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 rot="9341359">
              <a:off x="69529" y="4377457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6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30E2-1FC3-E39C-ED5D-F4E47DB8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AE9C2-E720-0CB2-C600-DE92D482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C8C1-51CA-3009-C28B-51D52C17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E4BB-5277-61EE-F136-D92FC9B6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487E-6329-3932-C603-2D123E71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1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24"/>
          <p:cNvGrpSpPr/>
          <p:nvPr/>
        </p:nvGrpSpPr>
        <p:grpSpPr>
          <a:xfrm>
            <a:off x="2413" y="-28119"/>
            <a:ext cx="1169820" cy="2010660"/>
            <a:chOff x="1809" y="-21090"/>
            <a:chExt cx="877365" cy="1507995"/>
          </a:xfrm>
        </p:grpSpPr>
        <p:sp>
          <p:nvSpPr>
            <p:cNvPr id="704" name="Google Shape;704;p24"/>
            <p:cNvSpPr/>
            <p:nvPr/>
          </p:nvSpPr>
          <p:spPr>
            <a:xfrm rot="1069990">
              <a:off x="252674" y="166357"/>
              <a:ext cx="32261" cy="25111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5" y="0"/>
                  </a:moveTo>
                  <a:cubicBezTo>
                    <a:pt x="1" y="0"/>
                    <a:pt x="1" y="445"/>
                    <a:pt x="285" y="445"/>
                  </a:cubicBezTo>
                  <a:cubicBezTo>
                    <a:pt x="572" y="445"/>
                    <a:pt x="572" y="0"/>
                    <a:pt x="285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4"/>
            <p:cNvSpPr/>
            <p:nvPr/>
          </p:nvSpPr>
          <p:spPr>
            <a:xfrm rot="1069990">
              <a:off x="843843" y="562302"/>
              <a:ext cx="32261" cy="25111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4"/>
            <p:cNvSpPr/>
            <p:nvPr/>
          </p:nvSpPr>
          <p:spPr>
            <a:xfrm rot="1069990">
              <a:off x="656408" y="324320"/>
              <a:ext cx="32205" cy="24942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4" y="0"/>
                  </a:moveTo>
                  <a:cubicBezTo>
                    <a:pt x="0" y="0"/>
                    <a:pt x="0" y="442"/>
                    <a:pt x="284" y="442"/>
                  </a:cubicBezTo>
                  <a:cubicBezTo>
                    <a:pt x="571" y="442"/>
                    <a:pt x="571" y="0"/>
                    <a:pt x="284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4"/>
            <p:cNvSpPr/>
            <p:nvPr/>
          </p:nvSpPr>
          <p:spPr>
            <a:xfrm rot="1069990">
              <a:off x="67167" y="1112894"/>
              <a:ext cx="32205" cy="25111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5" y="1"/>
                  </a:moveTo>
                  <a:cubicBezTo>
                    <a:pt x="1" y="1"/>
                    <a:pt x="1" y="446"/>
                    <a:pt x="285" y="446"/>
                  </a:cubicBezTo>
                  <a:cubicBezTo>
                    <a:pt x="572" y="446"/>
                    <a:pt x="572" y="1"/>
                    <a:pt x="285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4"/>
            <p:cNvSpPr/>
            <p:nvPr/>
          </p:nvSpPr>
          <p:spPr>
            <a:xfrm rot="1069990">
              <a:off x="511202" y="152945"/>
              <a:ext cx="64410" cy="49941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4" y="0"/>
                    <a:pt x="572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4"/>
            <p:cNvSpPr/>
            <p:nvPr/>
          </p:nvSpPr>
          <p:spPr>
            <a:xfrm rot="1069990">
              <a:off x="442405" y="848108"/>
              <a:ext cx="64354" cy="49941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0"/>
                  </a:moveTo>
                  <a:cubicBezTo>
                    <a:pt x="4" y="0"/>
                    <a:pt x="0" y="886"/>
                    <a:pt x="572" y="886"/>
                  </a:cubicBezTo>
                  <a:cubicBezTo>
                    <a:pt x="1142" y="886"/>
                    <a:pt x="1142" y="0"/>
                    <a:pt x="572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4"/>
            <p:cNvSpPr/>
            <p:nvPr/>
          </p:nvSpPr>
          <p:spPr>
            <a:xfrm rot="1069990">
              <a:off x="404779" y="473160"/>
              <a:ext cx="70998" cy="50109"/>
            </a:xfrm>
            <a:custGeom>
              <a:avLst/>
              <a:gdLst/>
              <a:ahLst/>
              <a:cxnLst/>
              <a:rect l="l" t="t" r="r" b="b"/>
              <a:pathLst>
                <a:path w="1261" h="890" extrusionOk="0">
                  <a:moveTo>
                    <a:pt x="615" y="1"/>
                  </a:moveTo>
                  <a:cubicBezTo>
                    <a:pt x="520" y="1"/>
                    <a:pt x="422" y="36"/>
                    <a:pt x="331" y="118"/>
                  </a:cubicBezTo>
                  <a:cubicBezTo>
                    <a:pt x="0" y="419"/>
                    <a:pt x="299" y="889"/>
                    <a:pt x="647" y="889"/>
                  </a:cubicBezTo>
                  <a:cubicBezTo>
                    <a:pt x="742" y="889"/>
                    <a:pt x="840" y="855"/>
                    <a:pt x="930" y="772"/>
                  </a:cubicBezTo>
                  <a:cubicBezTo>
                    <a:pt x="1260" y="471"/>
                    <a:pt x="964" y="1"/>
                    <a:pt x="615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4"/>
            <p:cNvSpPr/>
            <p:nvPr/>
          </p:nvSpPr>
          <p:spPr>
            <a:xfrm rot="1069990">
              <a:off x="227145" y="542938"/>
              <a:ext cx="70998" cy="50053"/>
            </a:xfrm>
            <a:custGeom>
              <a:avLst/>
              <a:gdLst/>
              <a:ahLst/>
              <a:cxnLst/>
              <a:rect l="l" t="t" r="r" b="b"/>
              <a:pathLst>
                <a:path w="1261" h="889" extrusionOk="0">
                  <a:moveTo>
                    <a:pt x="613" y="1"/>
                  </a:moveTo>
                  <a:cubicBezTo>
                    <a:pt x="519" y="1"/>
                    <a:pt x="421" y="35"/>
                    <a:pt x="331" y="117"/>
                  </a:cubicBezTo>
                  <a:cubicBezTo>
                    <a:pt x="0" y="418"/>
                    <a:pt x="297" y="889"/>
                    <a:pt x="645" y="889"/>
                  </a:cubicBezTo>
                  <a:cubicBezTo>
                    <a:pt x="740" y="889"/>
                    <a:pt x="839" y="854"/>
                    <a:pt x="930" y="771"/>
                  </a:cubicBezTo>
                  <a:cubicBezTo>
                    <a:pt x="1261" y="469"/>
                    <a:pt x="961" y="1"/>
                    <a:pt x="613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4"/>
            <p:cNvSpPr/>
            <p:nvPr/>
          </p:nvSpPr>
          <p:spPr>
            <a:xfrm rot="1069990">
              <a:off x="146946" y="649713"/>
              <a:ext cx="35414" cy="25055"/>
            </a:xfrm>
            <a:custGeom>
              <a:avLst/>
              <a:gdLst/>
              <a:ahLst/>
              <a:cxnLst/>
              <a:rect l="l" t="t" r="r" b="b"/>
              <a:pathLst>
                <a:path w="629" h="445" extrusionOk="0">
                  <a:moveTo>
                    <a:pt x="308" y="1"/>
                  </a:moveTo>
                  <a:cubicBezTo>
                    <a:pt x="261" y="1"/>
                    <a:pt x="212" y="18"/>
                    <a:pt x="167" y="61"/>
                  </a:cubicBezTo>
                  <a:cubicBezTo>
                    <a:pt x="0" y="211"/>
                    <a:pt x="148" y="444"/>
                    <a:pt x="322" y="444"/>
                  </a:cubicBezTo>
                  <a:cubicBezTo>
                    <a:pt x="370" y="444"/>
                    <a:pt x="419" y="427"/>
                    <a:pt x="465" y="386"/>
                  </a:cubicBezTo>
                  <a:cubicBezTo>
                    <a:pt x="628" y="235"/>
                    <a:pt x="480" y="1"/>
                    <a:pt x="308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4"/>
            <p:cNvSpPr/>
            <p:nvPr/>
          </p:nvSpPr>
          <p:spPr>
            <a:xfrm rot="1069990">
              <a:off x="347723" y="630438"/>
              <a:ext cx="35414" cy="25111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7" y="0"/>
                  </a:moveTo>
                  <a:cubicBezTo>
                    <a:pt x="259" y="0"/>
                    <a:pt x="210" y="18"/>
                    <a:pt x="164" y="59"/>
                  </a:cubicBezTo>
                  <a:cubicBezTo>
                    <a:pt x="0" y="210"/>
                    <a:pt x="150" y="445"/>
                    <a:pt x="323" y="445"/>
                  </a:cubicBezTo>
                  <a:cubicBezTo>
                    <a:pt x="370" y="445"/>
                    <a:pt x="418" y="428"/>
                    <a:pt x="462" y="387"/>
                  </a:cubicBezTo>
                  <a:cubicBezTo>
                    <a:pt x="629" y="234"/>
                    <a:pt x="481" y="0"/>
                    <a:pt x="307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4"/>
            <p:cNvSpPr/>
            <p:nvPr/>
          </p:nvSpPr>
          <p:spPr>
            <a:xfrm rot="1069990">
              <a:off x="318191" y="499106"/>
              <a:ext cx="35471" cy="24998"/>
            </a:xfrm>
            <a:custGeom>
              <a:avLst/>
              <a:gdLst/>
              <a:ahLst/>
              <a:cxnLst/>
              <a:rect l="l" t="t" r="r" b="b"/>
              <a:pathLst>
                <a:path w="630" h="444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8" y="444"/>
                    <a:pt x="322" y="444"/>
                  </a:cubicBezTo>
                  <a:cubicBezTo>
                    <a:pt x="370" y="444"/>
                    <a:pt x="420" y="426"/>
                    <a:pt x="465" y="384"/>
                  </a:cubicBezTo>
                  <a:cubicBezTo>
                    <a:pt x="629" y="234"/>
                    <a:pt x="481" y="1"/>
                    <a:pt x="306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4"/>
            <p:cNvSpPr/>
            <p:nvPr/>
          </p:nvSpPr>
          <p:spPr>
            <a:xfrm rot="1069990">
              <a:off x="656909" y="713837"/>
              <a:ext cx="32261" cy="24886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0"/>
                  </a:moveTo>
                  <a:cubicBezTo>
                    <a:pt x="1" y="0"/>
                    <a:pt x="1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4"/>
            <p:cNvSpPr/>
            <p:nvPr/>
          </p:nvSpPr>
          <p:spPr>
            <a:xfrm rot="1069990">
              <a:off x="673762" y="818791"/>
              <a:ext cx="32205" cy="24942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4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4"/>
            <p:cNvSpPr/>
            <p:nvPr/>
          </p:nvSpPr>
          <p:spPr>
            <a:xfrm rot="1069990">
              <a:off x="4846" y="377192"/>
              <a:ext cx="32205" cy="24886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4" y="0"/>
                  </a:moveTo>
                  <a:cubicBezTo>
                    <a:pt x="0" y="0"/>
                    <a:pt x="0" y="441"/>
                    <a:pt x="284" y="441"/>
                  </a:cubicBezTo>
                  <a:cubicBezTo>
                    <a:pt x="568" y="441"/>
                    <a:pt x="572" y="0"/>
                    <a:pt x="284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4"/>
            <p:cNvSpPr/>
            <p:nvPr/>
          </p:nvSpPr>
          <p:spPr>
            <a:xfrm rot="1069990">
              <a:off x="289274" y="10571"/>
              <a:ext cx="32261" cy="24942"/>
            </a:xfrm>
            <a:custGeom>
              <a:avLst/>
              <a:gdLst/>
              <a:ahLst/>
              <a:cxnLst/>
              <a:rect l="l" t="t" r="r" b="b"/>
              <a:pathLst>
                <a:path w="573" h="443" extrusionOk="0">
                  <a:moveTo>
                    <a:pt x="285" y="0"/>
                  </a:moveTo>
                  <a:cubicBezTo>
                    <a:pt x="1" y="0"/>
                    <a:pt x="1" y="442"/>
                    <a:pt x="285" y="442"/>
                  </a:cubicBezTo>
                  <a:cubicBezTo>
                    <a:pt x="572" y="442"/>
                    <a:pt x="572" y="0"/>
                    <a:pt x="285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4"/>
            <p:cNvSpPr/>
            <p:nvPr/>
          </p:nvSpPr>
          <p:spPr>
            <a:xfrm rot="1069990">
              <a:off x="189842" y="-16782"/>
              <a:ext cx="32036" cy="24886"/>
            </a:xfrm>
            <a:custGeom>
              <a:avLst/>
              <a:gdLst/>
              <a:ahLst/>
              <a:cxnLst/>
              <a:rect l="l" t="t" r="r" b="b"/>
              <a:pathLst>
                <a:path w="569" h="442" extrusionOk="0">
                  <a:moveTo>
                    <a:pt x="285" y="0"/>
                  </a:moveTo>
                  <a:cubicBezTo>
                    <a:pt x="1" y="0"/>
                    <a:pt x="1" y="442"/>
                    <a:pt x="285" y="442"/>
                  </a:cubicBezTo>
                  <a:cubicBezTo>
                    <a:pt x="569" y="442"/>
                    <a:pt x="569" y="0"/>
                    <a:pt x="285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4"/>
            <p:cNvSpPr/>
            <p:nvPr/>
          </p:nvSpPr>
          <p:spPr>
            <a:xfrm rot="1069990">
              <a:off x="121466" y="14657"/>
              <a:ext cx="32205" cy="24942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4" y="0"/>
                  </a:moveTo>
                  <a:cubicBezTo>
                    <a:pt x="0" y="0"/>
                    <a:pt x="0" y="442"/>
                    <a:pt x="284" y="442"/>
                  </a:cubicBezTo>
                  <a:cubicBezTo>
                    <a:pt x="568" y="442"/>
                    <a:pt x="572" y="0"/>
                    <a:pt x="284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4"/>
            <p:cNvSpPr/>
            <p:nvPr/>
          </p:nvSpPr>
          <p:spPr>
            <a:xfrm rot="1069990">
              <a:off x="113903" y="133064"/>
              <a:ext cx="32261" cy="24886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0"/>
                  </a:moveTo>
                  <a:cubicBezTo>
                    <a:pt x="1" y="0"/>
                    <a:pt x="1" y="441"/>
                    <a:pt x="288" y="441"/>
                  </a:cubicBezTo>
                  <a:cubicBezTo>
                    <a:pt x="572" y="441"/>
                    <a:pt x="572" y="0"/>
                    <a:pt x="288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4"/>
            <p:cNvSpPr/>
            <p:nvPr/>
          </p:nvSpPr>
          <p:spPr>
            <a:xfrm rot="1069990">
              <a:off x="308420" y="1278168"/>
              <a:ext cx="32261" cy="25111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5" y="0"/>
                  </a:moveTo>
                  <a:cubicBezTo>
                    <a:pt x="1" y="0"/>
                    <a:pt x="1" y="445"/>
                    <a:pt x="285" y="445"/>
                  </a:cubicBezTo>
                  <a:cubicBezTo>
                    <a:pt x="572" y="445"/>
                    <a:pt x="572" y="0"/>
                    <a:pt x="285" y="0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4"/>
            <p:cNvSpPr/>
            <p:nvPr/>
          </p:nvSpPr>
          <p:spPr>
            <a:xfrm rot="1069990">
              <a:off x="163260" y="1106735"/>
              <a:ext cx="64410" cy="49941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4" y="887"/>
                    <a:pt x="1144" y="1"/>
                    <a:pt x="572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4"/>
            <p:cNvSpPr/>
            <p:nvPr/>
          </p:nvSpPr>
          <p:spPr>
            <a:xfrm rot="1069990">
              <a:off x="56956" y="1427090"/>
              <a:ext cx="70885" cy="50166"/>
            </a:xfrm>
            <a:custGeom>
              <a:avLst/>
              <a:gdLst/>
              <a:ahLst/>
              <a:cxnLst/>
              <a:rect l="l" t="t" r="r" b="b"/>
              <a:pathLst>
                <a:path w="1259" h="891" extrusionOk="0">
                  <a:moveTo>
                    <a:pt x="614" y="1"/>
                  </a:moveTo>
                  <a:cubicBezTo>
                    <a:pt x="520" y="1"/>
                    <a:pt x="422" y="35"/>
                    <a:pt x="332" y="117"/>
                  </a:cubicBezTo>
                  <a:cubicBezTo>
                    <a:pt x="1" y="421"/>
                    <a:pt x="299" y="890"/>
                    <a:pt x="646" y="890"/>
                  </a:cubicBezTo>
                  <a:cubicBezTo>
                    <a:pt x="740" y="890"/>
                    <a:pt x="838" y="856"/>
                    <a:pt x="928" y="774"/>
                  </a:cubicBezTo>
                  <a:cubicBezTo>
                    <a:pt x="1258" y="470"/>
                    <a:pt x="961" y="1"/>
                    <a:pt x="614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5" name="Google Shape;725;p24"/>
          <p:cNvSpPr/>
          <p:nvPr/>
        </p:nvSpPr>
        <p:spPr>
          <a:xfrm rot="-1252447" flipH="1">
            <a:off x="9340660" y="3584793"/>
            <a:ext cx="6379861" cy="3302759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24"/>
          <p:cNvSpPr txBox="1">
            <a:spLocks noGrp="1"/>
          </p:cNvSpPr>
          <p:nvPr>
            <p:ph type="title"/>
          </p:nvPr>
        </p:nvSpPr>
        <p:spPr>
          <a:xfrm>
            <a:off x="2513400" y="2555900"/>
            <a:ext cx="7165200" cy="1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67" b="0"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4"/>
          <p:cNvSpPr txBox="1">
            <a:spLocks noGrp="1"/>
          </p:cNvSpPr>
          <p:nvPr>
            <p:ph type="subTitle" idx="1"/>
          </p:nvPr>
        </p:nvSpPr>
        <p:spPr>
          <a:xfrm>
            <a:off x="4329033" y="4856267"/>
            <a:ext cx="3534000" cy="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3957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5"/>
          <p:cNvSpPr txBox="1">
            <a:spLocks noGrp="1"/>
          </p:cNvSpPr>
          <p:nvPr>
            <p:ph type="subTitle" idx="1"/>
          </p:nvPr>
        </p:nvSpPr>
        <p:spPr>
          <a:xfrm>
            <a:off x="960000" y="2716313"/>
            <a:ext cx="5082800" cy="3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2"/>
          </p:nvPr>
        </p:nvSpPr>
        <p:spPr>
          <a:xfrm>
            <a:off x="6042800" y="2716300"/>
            <a:ext cx="5189200" cy="3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27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"/>
          <p:cNvSpPr/>
          <p:nvPr/>
        </p:nvSpPr>
        <p:spPr>
          <a:xfrm rot="2961631" flipH="1">
            <a:off x="-5763349" y="1055802"/>
            <a:ext cx="8807904" cy="4559901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4" name="Google Shape;734;p26"/>
          <p:cNvSpPr/>
          <p:nvPr/>
        </p:nvSpPr>
        <p:spPr>
          <a:xfrm rot="-3847112" flipH="1">
            <a:off x="8691745" y="-1499594"/>
            <a:ext cx="8808055" cy="4559956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5" name="Google Shape;735;p26"/>
          <p:cNvSpPr txBox="1">
            <a:spLocks noGrp="1"/>
          </p:cNvSpPr>
          <p:nvPr>
            <p:ph type="subTitle" idx="1"/>
          </p:nvPr>
        </p:nvSpPr>
        <p:spPr>
          <a:xfrm>
            <a:off x="1573600" y="3745433"/>
            <a:ext cx="29204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36" name="Google Shape;736;p26"/>
          <p:cNvSpPr txBox="1">
            <a:spLocks noGrp="1"/>
          </p:cNvSpPr>
          <p:nvPr>
            <p:ph type="subTitle" idx="2"/>
          </p:nvPr>
        </p:nvSpPr>
        <p:spPr>
          <a:xfrm>
            <a:off x="4631401" y="3745417"/>
            <a:ext cx="29204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3"/>
          </p:nvPr>
        </p:nvSpPr>
        <p:spPr>
          <a:xfrm>
            <a:off x="7702405" y="3745417"/>
            <a:ext cx="29204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4"/>
          </p:nvPr>
        </p:nvSpPr>
        <p:spPr>
          <a:xfrm>
            <a:off x="1573600" y="4256268"/>
            <a:ext cx="2920400" cy="12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5"/>
          </p:nvPr>
        </p:nvSpPr>
        <p:spPr>
          <a:xfrm>
            <a:off x="4631400" y="4256268"/>
            <a:ext cx="2920400" cy="12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6"/>
          </p:nvPr>
        </p:nvSpPr>
        <p:spPr>
          <a:xfrm>
            <a:off x="7702401" y="4256268"/>
            <a:ext cx="2920400" cy="12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title" hasCustomPrompt="1"/>
          </p:nvPr>
        </p:nvSpPr>
        <p:spPr>
          <a:xfrm>
            <a:off x="1711000" y="2750067"/>
            <a:ext cx="26368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3067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742" name="Google Shape;742;p26"/>
          <p:cNvSpPr txBox="1">
            <a:spLocks noGrp="1"/>
          </p:cNvSpPr>
          <p:nvPr>
            <p:ph type="title" idx="7" hasCustomPrompt="1"/>
          </p:nvPr>
        </p:nvSpPr>
        <p:spPr>
          <a:xfrm>
            <a:off x="4777600" y="2756812"/>
            <a:ext cx="26368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3067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743" name="Google Shape;743;p26"/>
          <p:cNvSpPr txBox="1">
            <a:spLocks noGrp="1"/>
          </p:cNvSpPr>
          <p:nvPr>
            <p:ph type="title" idx="8" hasCustomPrompt="1"/>
          </p:nvPr>
        </p:nvSpPr>
        <p:spPr>
          <a:xfrm>
            <a:off x="7844203" y="2756812"/>
            <a:ext cx="26368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3067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Font typeface="Montserrat Black"/>
              <a:buNone/>
              <a:defRPr sz="5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744" name="Google Shape;744;p26"/>
          <p:cNvSpPr txBox="1">
            <a:spLocks noGrp="1"/>
          </p:cNvSpPr>
          <p:nvPr>
            <p:ph type="title" idx="9"/>
          </p:nvPr>
        </p:nvSpPr>
        <p:spPr>
          <a:xfrm>
            <a:off x="2590800" y="516800"/>
            <a:ext cx="70104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745" name="Google Shape;745;p26"/>
          <p:cNvGrpSpPr/>
          <p:nvPr/>
        </p:nvGrpSpPr>
        <p:grpSpPr>
          <a:xfrm>
            <a:off x="198011" y="231460"/>
            <a:ext cx="1042468" cy="977080"/>
            <a:chOff x="8" y="8"/>
            <a:chExt cx="781851" cy="732810"/>
          </a:xfrm>
        </p:grpSpPr>
        <p:sp>
          <p:nvSpPr>
            <p:cNvPr id="746" name="Google Shape;746;p26"/>
            <p:cNvSpPr/>
            <p:nvPr/>
          </p:nvSpPr>
          <p:spPr>
            <a:xfrm rot="10800000" flipH="1">
              <a:off x="590141" y="414356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47" name="Google Shape;747;p26"/>
            <p:cNvSpPr/>
            <p:nvPr/>
          </p:nvSpPr>
          <p:spPr>
            <a:xfrm rot="10800000" flipH="1">
              <a:off x="749653" y="348479"/>
              <a:ext cx="32206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5" y="1"/>
                  </a:moveTo>
                  <a:cubicBezTo>
                    <a:pt x="0" y="1"/>
                    <a:pt x="0" y="445"/>
                    <a:pt x="285" y="445"/>
                  </a:cubicBezTo>
                  <a:cubicBezTo>
                    <a:pt x="572" y="445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48" name="Google Shape;748;p26"/>
            <p:cNvSpPr/>
            <p:nvPr/>
          </p:nvSpPr>
          <p:spPr>
            <a:xfrm rot="10800000" flipH="1">
              <a:off x="338795" y="583665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4" y="0"/>
                  </a:moveTo>
                  <a:cubicBezTo>
                    <a:pt x="0" y="0"/>
                    <a:pt x="0" y="442"/>
                    <a:pt x="284" y="442"/>
                  </a:cubicBezTo>
                  <a:cubicBezTo>
                    <a:pt x="571" y="442"/>
                    <a:pt x="571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49" name="Google Shape;749;p26"/>
            <p:cNvSpPr/>
            <p:nvPr/>
          </p:nvSpPr>
          <p:spPr>
            <a:xfrm rot="10800000" flipH="1">
              <a:off x="151131" y="682875"/>
              <a:ext cx="64413" cy="49943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0" name="Google Shape;750;p26"/>
            <p:cNvSpPr/>
            <p:nvPr/>
          </p:nvSpPr>
          <p:spPr>
            <a:xfrm rot="10800000" flipH="1">
              <a:off x="298537" y="8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0"/>
                  </a:moveTo>
                  <a:cubicBezTo>
                    <a:pt x="4" y="0"/>
                    <a:pt x="0" y="886"/>
                    <a:pt x="572" y="886"/>
                  </a:cubicBezTo>
                  <a:cubicBezTo>
                    <a:pt x="1142" y="886"/>
                    <a:pt x="114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1" name="Google Shape;751;p26"/>
            <p:cNvSpPr/>
            <p:nvPr/>
          </p:nvSpPr>
          <p:spPr>
            <a:xfrm rot="10800000" flipH="1">
              <a:off x="147752" y="346283"/>
              <a:ext cx="71001" cy="50111"/>
            </a:xfrm>
            <a:custGeom>
              <a:avLst/>
              <a:gdLst/>
              <a:ahLst/>
              <a:cxnLst/>
              <a:rect l="l" t="t" r="r" b="b"/>
              <a:pathLst>
                <a:path w="1261" h="890" extrusionOk="0">
                  <a:moveTo>
                    <a:pt x="615" y="1"/>
                  </a:moveTo>
                  <a:cubicBezTo>
                    <a:pt x="520" y="1"/>
                    <a:pt x="422" y="36"/>
                    <a:pt x="331" y="118"/>
                  </a:cubicBezTo>
                  <a:cubicBezTo>
                    <a:pt x="0" y="419"/>
                    <a:pt x="299" y="889"/>
                    <a:pt x="647" y="889"/>
                  </a:cubicBezTo>
                  <a:cubicBezTo>
                    <a:pt x="742" y="889"/>
                    <a:pt x="840" y="855"/>
                    <a:pt x="930" y="772"/>
                  </a:cubicBezTo>
                  <a:cubicBezTo>
                    <a:pt x="1260" y="471"/>
                    <a:pt x="964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2" name="Google Shape;752;p26"/>
            <p:cNvSpPr/>
            <p:nvPr/>
          </p:nvSpPr>
          <p:spPr>
            <a:xfrm rot="10800000" flipH="1">
              <a:off x="8" y="225509"/>
              <a:ext cx="71001" cy="50055"/>
            </a:xfrm>
            <a:custGeom>
              <a:avLst/>
              <a:gdLst/>
              <a:ahLst/>
              <a:cxnLst/>
              <a:rect l="l" t="t" r="r" b="b"/>
              <a:pathLst>
                <a:path w="1261" h="889" extrusionOk="0">
                  <a:moveTo>
                    <a:pt x="613" y="1"/>
                  </a:moveTo>
                  <a:cubicBezTo>
                    <a:pt x="519" y="1"/>
                    <a:pt x="421" y="35"/>
                    <a:pt x="331" y="117"/>
                  </a:cubicBezTo>
                  <a:cubicBezTo>
                    <a:pt x="0" y="418"/>
                    <a:pt x="297" y="889"/>
                    <a:pt x="645" y="889"/>
                  </a:cubicBezTo>
                  <a:cubicBezTo>
                    <a:pt x="740" y="889"/>
                    <a:pt x="839" y="854"/>
                    <a:pt x="930" y="771"/>
                  </a:cubicBezTo>
                  <a:cubicBezTo>
                    <a:pt x="1261" y="469"/>
                    <a:pt x="96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3" name="Google Shape;753;p26"/>
            <p:cNvSpPr/>
            <p:nvPr/>
          </p:nvSpPr>
          <p:spPr>
            <a:xfrm rot="10800000" flipH="1">
              <a:off x="138631" y="198032"/>
              <a:ext cx="35416" cy="25112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7" y="0"/>
                  </a:moveTo>
                  <a:cubicBezTo>
                    <a:pt x="259" y="0"/>
                    <a:pt x="210" y="18"/>
                    <a:pt x="164" y="59"/>
                  </a:cubicBezTo>
                  <a:cubicBezTo>
                    <a:pt x="0" y="210"/>
                    <a:pt x="150" y="445"/>
                    <a:pt x="323" y="445"/>
                  </a:cubicBezTo>
                  <a:cubicBezTo>
                    <a:pt x="370" y="445"/>
                    <a:pt x="418" y="428"/>
                    <a:pt x="462" y="387"/>
                  </a:cubicBezTo>
                  <a:cubicBezTo>
                    <a:pt x="629" y="234"/>
                    <a:pt x="48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4" name="Google Shape;754;p26"/>
            <p:cNvSpPr/>
            <p:nvPr/>
          </p:nvSpPr>
          <p:spPr>
            <a:xfrm rot="10800000" flipH="1">
              <a:off x="70277" y="314133"/>
              <a:ext cx="35472" cy="24999"/>
            </a:xfrm>
            <a:custGeom>
              <a:avLst/>
              <a:gdLst/>
              <a:ahLst/>
              <a:cxnLst/>
              <a:rect l="l" t="t" r="r" b="b"/>
              <a:pathLst>
                <a:path w="630" h="444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8" y="444"/>
                    <a:pt x="322" y="444"/>
                  </a:cubicBezTo>
                  <a:cubicBezTo>
                    <a:pt x="370" y="444"/>
                    <a:pt x="420" y="426"/>
                    <a:pt x="465" y="384"/>
                  </a:cubicBezTo>
                  <a:cubicBezTo>
                    <a:pt x="629" y="234"/>
                    <a:pt x="481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6"/>
            <p:cNvSpPr/>
            <p:nvPr/>
          </p:nvSpPr>
          <p:spPr>
            <a:xfrm rot="10800000" flipH="1">
              <a:off x="458556" y="213066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0"/>
                  </a:moveTo>
                  <a:cubicBezTo>
                    <a:pt x="1" y="0"/>
                    <a:pt x="1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6" name="Google Shape;756;p26"/>
            <p:cNvSpPr/>
            <p:nvPr/>
          </p:nvSpPr>
          <p:spPr>
            <a:xfrm rot="10800000" flipH="1">
              <a:off x="506753" y="118248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4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grpSp>
        <p:nvGrpSpPr>
          <p:cNvPr id="757" name="Google Shape;757;p26"/>
          <p:cNvGrpSpPr/>
          <p:nvPr/>
        </p:nvGrpSpPr>
        <p:grpSpPr>
          <a:xfrm>
            <a:off x="10891411" y="5649460"/>
            <a:ext cx="1042468" cy="977080"/>
            <a:chOff x="8" y="8"/>
            <a:chExt cx="781851" cy="732810"/>
          </a:xfrm>
        </p:grpSpPr>
        <p:sp>
          <p:nvSpPr>
            <p:cNvPr id="758" name="Google Shape;758;p26"/>
            <p:cNvSpPr/>
            <p:nvPr/>
          </p:nvSpPr>
          <p:spPr>
            <a:xfrm rot="10800000" flipH="1">
              <a:off x="590141" y="414356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9" name="Google Shape;759;p26"/>
            <p:cNvSpPr/>
            <p:nvPr/>
          </p:nvSpPr>
          <p:spPr>
            <a:xfrm rot="10800000" flipH="1">
              <a:off x="749653" y="348479"/>
              <a:ext cx="32206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5" y="1"/>
                  </a:moveTo>
                  <a:cubicBezTo>
                    <a:pt x="0" y="1"/>
                    <a:pt x="0" y="445"/>
                    <a:pt x="285" y="445"/>
                  </a:cubicBezTo>
                  <a:cubicBezTo>
                    <a:pt x="572" y="445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0" name="Google Shape;760;p26"/>
            <p:cNvSpPr/>
            <p:nvPr/>
          </p:nvSpPr>
          <p:spPr>
            <a:xfrm rot="10800000" flipH="1">
              <a:off x="338795" y="583665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4" y="0"/>
                  </a:moveTo>
                  <a:cubicBezTo>
                    <a:pt x="0" y="0"/>
                    <a:pt x="0" y="442"/>
                    <a:pt x="284" y="442"/>
                  </a:cubicBezTo>
                  <a:cubicBezTo>
                    <a:pt x="571" y="442"/>
                    <a:pt x="571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1" name="Google Shape;761;p26"/>
            <p:cNvSpPr/>
            <p:nvPr/>
          </p:nvSpPr>
          <p:spPr>
            <a:xfrm rot="10800000" flipH="1">
              <a:off x="151131" y="682875"/>
              <a:ext cx="64413" cy="49943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2" name="Google Shape;762;p26"/>
            <p:cNvSpPr/>
            <p:nvPr/>
          </p:nvSpPr>
          <p:spPr>
            <a:xfrm rot="10800000" flipH="1">
              <a:off x="298537" y="8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0"/>
                  </a:moveTo>
                  <a:cubicBezTo>
                    <a:pt x="4" y="0"/>
                    <a:pt x="0" y="886"/>
                    <a:pt x="572" y="886"/>
                  </a:cubicBezTo>
                  <a:cubicBezTo>
                    <a:pt x="1142" y="886"/>
                    <a:pt x="114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3" name="Google Shape;763;p26"/>
            <p:cNvSpPr/>
            <p:nvPr/>
          </p:nvSpPr>
          <p:spPr>
            <a:xfrm rot="10800000" flipH="1">
              <a:off x="147752" y="346283"/>
              <a:ext cx="71001" cy="50111"/>
            </a:xfrm>
            <a:custGeom>
              <a:avLst/>
              <a:gdLst/>
              <a:ahLst/>
              <a:cxnLst/>
              <a:rect l="l" t="t" r="r" b="b"/>
              <a:pathLst>
                <a:path w="1261" h="890" extrusionOk="0">
                  <a:moveTo>
                    <a:pt x="615" y="1"/>
                  </a:moveTo>
                  <a:cubicBezTo>
                    <a:pt x="520" y="1"/>
                    <a:pt x="422" y="36"/>
                    <a:pt x="331" y="118"/>
                  </a:cubicBezTo>
                  <a:cubicBezTo>
                    <a:pt x="0" y="419"/>
                    <a:pt x="299" y="889"/>
                    <a:pt x="647" y="889"/>
                  </a:cubicBezTo>
                  <a:cubicBezTo>
                    <a:pt x="742" y="889"/>
                    <a:pt x="840" y="855"/>
                    <a:pt x="930" y="772"/>
                  </a:cubicBezTo>
                  <a:cubicBezTo>
                    <a:pt x="1260" y="471"/>
                    <a:pt x="964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4" name="Google Shape;764;p26"/>
            <p:cNvSpPr/>
            <p:nvPr/>
          </p:nvSpPr>
          <p:spPr>
            <a:xfrm rot="10800000" flipH="1">
              <a:off x="8" y="225509"/>
              <a:ext cx="71001" cy="50055"/>
            </a:xfrm>
            <a:custGeom>
              <a:avLst/>
              <a:gdLst/>
              <a:ahLst/>
              <a:cxnLst/>
              <a:rect l="l" t="t" r="r" b="b"/>
              <a:pathLst>
                <a:path w="1261" h="889" extrusionOk="0">
                  <a:moveTo>
                    <a:pt x="613" y="1"/>
                  </a:moveTo>
                  <a:cubicBezTo>
                    <a:pt x="519" y="1"/>
                    <a:pt x="421" y="35"/>
                    <a:pt x="331" y="117"/>
                  </a:cubicBezTo>
                  <a:cubicBezTo>
                    <a:pt x="0" y="418"/>
                    <a:pt x="297" y="889"/>
                    <a:pt x="645" y="889"/>
                  </a:cubicBezTo>
                  <a:cubicBezTo>
                    <a:pt x="740" y="889"/>
                    <a:pt x="839" y="854"/>
                    <a:pt x="930" y="771"/>
                  </a:cubicBezTo>
                  <a:cubicBezTo>
                    <a:pt x="1261" y="469"/>
                    <a:pt x="96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5" name="Google Shape;765;p26"/>
            <p:cNvSpPr/>
            <p:nvPr/>
          </p:nvSpPr>
          <p:spPr>
            <a:xfrm rot="10800000" flipH="1">
              <a:off x="138631" y="198032"/>
              <a:ext cx="35416" cy="25112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7" y="0"/>
                  </a:moveTo>
                  <a:cubicBezTo>
                    <a:pt x="259" y="0"/>
                    <a:pt x="210" y="18"/>
                    <a:pt x="164" y="59"/>
                  </a:cubicBezTo>
                  <a:cubicBezTo>
                    <a:pt x="0" y="210"/>
                    <a:pt x="150" y="445"/>
                    <a:pt x="323" y="445"/>
                  </a:cubicBezTo>
                  <a:cubicBezTo>
                    <a:pt x="370" y="445"/>
                    <a:pt x="418" y="428"/>
                    <a:pt x="462" y="387"/>
                  </a:cubicBezTo>
                  <a:cubicBezTo>
                    <a:pt x="629" y="234"/>
                    <a:pt x="48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6" name="Google Shape;766;p26"/>
            <p:cNvSpPr/>
            <p:nvPr/>
          </p:nvSpPr>
          <p:spPr>
            <a:xfrm rot="10800000" flipH="1">
              <a:off x="70277" y="314133"/>
              <a:ext cx="35472" cy="24999"/>
            </a:xfrm>
            <a:custGeom>
              <a:avLst/>
              <a:gdLst/>
              <a:ahLst/>
              <a:cxnLst/>
              <a:rect l="l" t="t" r="r" b="b"/>
              <a:pathLst>
                <a:path w="630" h="444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8" y="444"/>
                    <a:pt x="322" y="444"/>
                  </a:cubicBezTo>
                  <a:cubicBezTo>
                    <a:pt x="370" y="444"/>
                    <a:pt x="420" y="426"/>
                    <a:pt x="465" y="384"/>
                  </a:cubicBezTo>
                  <a:cubicBezTo>
                    <a:pt x="629" y="234"/>
                    <a:pt x="481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7" name="Google Shape;767;p26"/>
            <p:cNvSpPr/>
            <p:nvPr/>
          </p:nvSpPr>
          <p:spPr>
            <a:xfrm rot="10800000" flipH="1">
              <a:off x="458556" y="213066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0"/>
                  </a:moveTo>
                  <a:cubicBezTo>
                    <a:pt x="1" y="0"/>
                    <a:pt x="1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8" name="Google Shape;768;p26"/>
            <p:cNvSpPr/>
            <p:nvPr/>
          </p:nvSpPr>
          <p:spPr>
            <a:xfrm rot="10800000" flipH="1">
              <a:off x="506753" y="118248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4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9801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7"/>
          <p:cNvSpPr/>
          <p:nvPr/>
        </p:nvSpPr>
        <p:spPr>
          <a:xfrm rot="-2470521" flipH="1">
            <a:off x="-3502715" y="3330519"/>
            <a:ext cx="5487524" cy="6351548"/>
          </a:xfrm>
          <a:custGeom>
            <a:avLst/>
            <a:gdLst/>
            <a:ahLst/>
            <a:cxnLst/>
            <a:rect l="l" t="t" r="r" b="b"/>
            <a:pathLst>
              <a:path w="36284" h="41997" extrusionOk="0">
                <a:moveTo>
                  <a:pt x="17274" y="1"/>
                </a:moveTo>
                <a:cubicBezTo>
                  <a:pt x="11572" y="1"/>
                  <a:pt x="5939" y="697"/>
                  <a:pt x="4185" y="1894"/>
                </a:cubicBezTo>
                <a:cubicBezTo>
                  <a:pt x="4120" y="1938"/>
                  <a:pt x="4055" y="1982"/>
                  <a:pt x="3994" y="2027"/>
                </a:cubicBezTo>
                <a:cubicBezTo>
                  <a:pt x="1425" y="3888"/>
                  <a:pt x="1" y="7395"/>
                  <a:pt x="1003" y="10406"/>
                </a:cubicBezTo>
                <a:cubicBezTo>
                  <a:pt x="1862" y="12985"/>
                  <a:pt x="4285" y="14969"/>
                  <a:pt x="4569" y="17672"/>
                </a:cubicBezTo>
                <a:cubicBezTo>
                  <a:pt x="4883" y="20700"/>
                  <a:pt x="3378" y="22643"/>
                  <a:pt x="2458" y="25541"/>
                </a:cubicBezTo>
                <a:cubicBezTo>
                  <a:pt x="1178" y="29578"/>
                  <a:pt x="3183" y="34230"/>
                  <a:pt x="6683" y="36615"/>
                </a:cubicBezTo>
                <a:cubicBezTo>
                  <a:pt x="7805" y="37382"/>
                  <a:pt x="9085" y="37953"/>
                  <a:pt x="10436" y="38110"/>
                </a:cubicBezTo>
                <a:cubicBezTo>
                  <a:pt x="10796" y="38152"/>
                  <a:pt x="11149" y="38170"/>
                  <a:pt x="11495" y="38170"/>
                </a:cubicBezTo>
                <a:cubicBezTo>
                  <a:pt x="13862" y="38170"/>
                  <a:pt x="15943" y="37315"/>
                  <a:pt x="18110" y="37315"/>
                </a:cubicBezTo>
                <a:cubicBezTo>
                  <a:pt x="18962" y="37315"/>
                  <a:pt x="19828" y="37447"/>
                  <a:pt x="20730" y="37816"/>
                </a:cubicBezTo>
                <a:cubicBezTo>
                  <a:pt x="22417" y="38508"/>
                  <a:pt x="23607" y="40043"/>
                  <a:pt x="25175" y="40971"/>
                </a:cubicBezTo>
                <a:cubicBezTo>
                  <a:pt x="26380" y="41681"/>
                  <a:pt x="27769" y="41996"/>
                  <a:pt x="29172" y="41996"/>
                </a:cubicBezTo>
                <a:cubicBezTo>
                  <a:pt x="30182" y="41996"/>
                  <a:pt x="31200" y="41833"/>
                  <a:pt x="32160" y="41535"/>
                </a:cubicBezTo>
                <a:cubicBezTo>
                  <a:pt x="32184" y="41528"/>
                  <a:pt x="32205" y="41521"/>
                  <a:pt x="32229" y="41514"/>
                </a:cubicBezTo>
                <a:cubicBezTo>
                  <a:pt x="35065" y="40625"/>
                  <a:pt x="36283" y="37286"/>
                  <a:pt x="34692" y="34775"/>
                </a:cubicBezTo>
                <a:lnTo>
                  <a:pt x="31316" y="2858"/>
                </a:lnTo>
                <a:cubicBezTo>
                  <a:pt x="30052" y="863"/>
                  <a:pt x="23621" y="1"/>
                  <a:pt x="17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1" name="Google Shape;771;p27"/>
          <p:cNvSpPr txBox="1">
            <a:spLocks noGrp="1"/>
          </p:cNvSpPr>
          <p:nvPr>
            <p:ph type="subTitle" idx="1"/>
          </p:nvPr>
        </p:nvSpPr>
        <p:spPr>
          <a:xfrm>
            <a:off x="1586351" y="4546467"/>
            <a:ext cx="43376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72" name="Google Shape;772;p27"/>
          <p:cNvSpPr/>
          <p:nvPr/>
        </p:nvSpPr>
        <p:spPr>
          <a:xfrm rot="-7407853">
            <a:off x="7273445" y="-1968874"/>
            <a:ext cx="6379873" cy="3302764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3" name="Google Shape;773;p27"/>
          <p:cNvGrpSpPr/>
          <p:nvPr/>
        </p:nvGrpSpPr>
        <p:grpSpPr>
          <a:xfrm rot="10800000">
            <a:off x="11411967" y="-3"/>
            <a:ext cx="780027" cy="1686624"/>
            <a:chOff x="27350" y="3863323"/>
            <a:chExt cx="585020" cy="1264968"/>
          </a:xfrm>
        </p:grpSpPr>
        <p:sp>
          <p:nvSpPr>
            <p:cNvPr id="774" name="Google Shape;774;p27"/>
            <p:cNvSpPr/>
            <p:nvPr/>
          </p:nvSpPr>
          <p:spPr>
            <a:xfrm rot="9341359">
              <a:off x="454254" y="4936667"/>
              <a:ext cx="32207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7" y="1"/>
                  </a:moveTo>
                  <a:cubicBezTo>
                    <a:pt x="0" y="1"/>
                    <a:pt x="0" y="445"/>
                    <a:pt x="287" y="445"/>
                  </a:cubicBezTo>
                  <a:cubicBezTo>
                    <a:pt x="572" y="445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 rot="9341359">
              <a:off x="415805" y="4809459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0"/>
                  </a:moveTo>
                  <a:cubicBezTo>
                    <a:pt x="0" y="0"/>
                    <a:pt x="0" y="444"/>
                    <a:pt x="288" y="444"/>
                  </a:cubicBezTo>
                  <a:cubicBezTo>
                    <a:pt x="572" y="444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 rot="9341359">
              <a:off x="540586" y="499961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1" y="0"/>
                  </a:moveTo>
                  <a:cubicBezTo>
                    <a:pt x="0" y="0"/>
                    <a:pt x="0" y="886"/>
                    <a:pt x="571" y="886"/>
                  </a:cubicBezTo>
                  <a:cubicBezTo>
                    <a:pt x="1139" y="886"/>
                    <a:pt x="11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 rot="9341359">
              <a:off x="82522" y="4988805"/>
              <a:ext cx="71001" cy="50168"/>
            </a:xfrm>
            <a:custGeom>
              <a:avLst/>
              <a:gdLst/>
              <a:ahLst/>
              <a:cxnLst/>
              <a:rect l="l" t="t" r="r" b="b"/>
              <a:pathLst>
                <a:path w="1261" h="891" extrusionOk="0">
                  <a:moveTo>
                    <a:pt x="613" y="0"/>
                  </a:moveTo>
                  <a:cubicBezTo>
                    <a:pt x="519" y="0"/>
                    <a:pt x="421" y="35"/>
                    <a:pt x="331" y="117"/>
                  </a:cubicBezTo>
                  <a:cubicBezTo>
                    <a:pt x="0" y="421"/>
                    <a:pt x="297" y="890"/>
                    <a:pt x="646" y="890"/>
                  </a:cubicBezTo>
                  <a:cubicBezTo>
                    <a:pt x="741" y="890"/>
                    <a:pt x="839" y="856"/>
                    <a:pt x="930" y="774"/>
                  </a:cubicBezTo>
                  <a:cubicBezTo>
                    <a:pt x="1260" y="470"/>
                    <a:pt x="961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 rot="9341359">
              <a:off x="138352" y="509704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6" y="0"/>
                  </a:moveTo>
                  <a:cubicBezTo>
                    <a:pt x="259" y="0"/>
                    <a:pt x="210" y="18"/>
                    <a:pt x="165" y="58"/>
                  </a:cubicBezTo>
                  <a:cubicBezTo>
                    <a:pt x="0" y="209"/>
                    <a:pt x="150" y="444"/>
                    <a:pt x="323" y="444"/>
                  </a:cubicBezTo>
                  <a:cubicBezTo>
                    <a:pt x="369" y="444"/>
                    <a:pt x="418" y="427"/>
                    <a:pt x="462" y="387"/>
                  </a:cubicBezTo>
                  <a:cubicBezTo>
                    <a:pt x="629" y="236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 rot="9341359">
              <a:off x="30934" y="5092312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5" y="0"/>
                  </a:moveTo>
                  <a:cubicBezTo>
                    <a:pt x="258" y="0"/>
                    <a:pt x="209" y="18"/>
                    <a:pt x="164" y="58"/>
                  </a:cubicBezTo>
                  <a:cubicBezTo>
                    <a:pt x="0" y="209"/>
                    <a:pt x="150" y="445"/>
                    <a:pt x="322" y="445"/>
                  </a:cubicBezTo>
                  <a:cubicBezTo>
                    <a:pt x="369" y="445"/>
                    <a:pt x="417" y="427"/>
                    <a:pt x="462" y="387"/>
                  </a:cubicBezTo>
                  <a:cubicBezTo>
                    <a:pt x="629" y="236"/>
                    <a:pt x="480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 rot="9341359">
              <a:off x="309773" y="446297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0"/>
                  </a:moveTo>
                  <a:cubicBezTo>
                    <a:pt x="0" y="0"/>
                    <a:pt x="0" y="441"/>
                    <a:pt x="285" y="441"/>
                  </a:cubicBezTo>
                  <a:cubicBezTo>
                    <a:pt x="568" y="441"/>
                    <a:pt x="568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1" name="Google Shape;781;p27"/>
            <p:cNvSpPr/>
            <p:nvPr/>
          </p:nvSpPr>
          <p:spPr>
            <a:xfrm rot="9341359">
              <a:off x="186422" y="4560534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1" y="1"/>
                    <a:pt x="1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2" name="Google Shape;782;p27"/>
            <p:cNvSpPr/>
            <p:nvPr/>
          </p:nvSpPr>
          <p:spPr>
            <a:xfrm rot="9341359">
              <a:off x="328131" y="4587835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4" y="1"/>
                    <a:pt x="1" y="442"/>
                    <a:pt x="288" y="442"/>
                  </a:cubicBezTo>
                  <a:cubicBezTo>
                    <a:pt x="572" y="442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 rot="9341359">
              <a:off x="72192" y="3995979"/>
              <a:ext cx="32150" cy="24887"/>
            </a:xfrm>
            <a:custGeom>
              <a:avLst/>
              <a:gdLst/>
              <a:ahLst/>
              <a:cxnLst/>
              <a:rect l="l" t="t" r="r" b="b"/>
              <a:pathLst>
                <a:path w="571" h="442" extrusionOk="0">
                  <a:moveTo>
                    <a:pt x="288" y="1"/>
                  </a:moveTo>
                  <a:cubicBezTo>
                    <a:pt x="4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 rot="9341359">
              <a:off x="33762" y="3868803"/>
              <a:ext cx="31981" cy="24887"/>
            </a:xfrm>
            <a:custGeom>
              <a:avLst/>
              <a:gdLst/>
              <a:ahLst/>
              <a:cxnLst/>
              <a:rect l="l" t="t" r="r" b="b"/>
              <a:pathLst>
                <a:path w="568" h="442" extrusionOk="0">
                  <a:moveTo>
                    <a:pt x="285" y="1"/>
                  </a:moveTo>
                  <a:cubicBezTo>
                    <a:pt x="1" y="1"/>
                    <a:pt x="1" y="442"/>
                    <a:pt x="285" y="442"/>
                  </a:cubicBezTo>
                  <a:cubicBezTo>
                    <a:pt x="568" y="442"/>
                    <a:pt x="568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 rot="9341359">
              <a:off x="348898" y="4364915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5" y="0"/>
                  </a:moveTo>
                  <a:cubicBezTo>
                    <a:pt x="1" y="0"/>
                    <a:pt x="1" y="442"/>
                    <a:pt x="285" y="442"/>
                  </a:cubicBezTo>
                  <a:cubicBezTo>
                    <a:pt x="568" y="442"/>
                    <a:pt x="572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 rot="9341359">
              <a:off x="158568" y="4058902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 rot="9341359">
              <a:off x="174612" y="4633581"/>
              <a:ext cx="64413" cy="49886"/>
            </a:xfrm>
            <a:custGeom>
              <a:avLst/>
              <a:gdLst/>
              <a:ahLst/>
              <a:cxnLst/>
              <a:rect l="l" t="t" r="r" b="b"/>
              <a:pathLst>
                <a:path w="1144" h="886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 rot="9341359">
              <a:off x="43140" y="4746283"/>
              <a:ext cx="64188" cy="49943"/>
            </a:xfrm>
            <a:custGeom>
              <a:avLst/>
              <a:gdLst/>
              <a:ahLst/>
              <a:cxnLst/>
              <a:rect l="l" t="t" r="r" b="b"/>
              <a:pathLst>
                <a:path w="1140" h="887" extrusionOk="0">
                  <a:moveTo>
                    <a:pt x="572" y="1"/>
                  </a:moveTo>
                  <a:cubicBezTo>
                    <a:pt x="1" y="1"/>
                    <a:pt x="1" y="887"/>
                    <a:pt x="572" y="887"/>
                  </a:cubicBezTo>
                  <a:cubicBezTo>
                    <a:pt x="1140" y="887"/>
                    <a:pt x="114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 rot="9341359">
              <a:off x="125432" y="4349670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1" y="445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 rot="9341359">
              <a:off x="132598" y="4455473"/>
              <a:ext cx="32207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8" y="1"/>
                  </a:moveTo>
                  <a:cubicBezTo>
                    <a:pt x="0" y="1"/>
                    <a:pt x="0" y="442"/>
                    <a:pt x="288" y="442"/>
                  </a:cubicBezTo>
                  <a:cubicBezTo>
                    <a:pt x="571" y="442"/>
                    <a:pt x="571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1" name="Google Shape;791;p27"/>
            <p:cNvSpPr/>
            <p:nvPr/>
          </p:nvSpPr>
          <p:spPr>
            <a:xfrm rot="9341359">
              <a:off x="69529" y="4377457"/>
              <a:ext cx="32207" cy="25056"/>
            </a:xfrm>
            <a:custGeom>
              <a:avLst/>
              <a:gdLst/>
              <a:ahLst/>
              <a:cxnLst/>
              <a:rect l="l" t="t" r="r" b="b"/>
              <a:pathLst>
                <a:path w="572" h="445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792" name="Google Shape;792;p27"/>
          <p:cNvSpPr txBox="1">
            <a:spLocks noGrp="1"/>
          </p:cNvSpPr>
          <p:nvPr>
            <p:ph type="subTitle" idx="2"/>
          </p:nvPr>
        </p:nvSpPr>
        <p:spPr>
          <a:xfrm>
            <a:off x="6268049" y="4546467"/>
            <a:ext cx="4337600" cy="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700"/>
              <a:buFont typeface="Montserrat ExtraBold"/>
              <a:buNone/>
              <a:defRPr sz="22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93" name="Google Shape;793;p27"/>
          <p:cNvSpPr txBox="1">
            <a:spLocks noGrp="1"/>
          </p:cNvSpPr>
          <p:nvPr>
            <p:ph type="subTitle" idx="3"/>
          </p:nvPr>
        </p:nvSpPr>
        <p:spPr>
          <a:xfrm>
            <a:off x="2294951" y="5057304"/>
            <a:ext cx="29204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794" name="Google Shape;794;p27"/>
          <p:cNvSpPr txBox="1">
            <a:spLocks noGrp="1"/>
          </p:cNvSpPr>
          <p:nvPr>
            <p:ph type="subTitle" idx="4"/>
          </p:nvPr>
        </p:nvSpPr>
        <p:spPr>
          <a:xfrm>
            <a:off x="6976585" y="5057304"/>
            <a:ext cx="29204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EB Garamond Medium"/>
              <a:buNone/>
              <a:defRPr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  <p:sp>
        <p:nvSpPr>
          <p:cNvPr id="795" name="Google Shape;795;p27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9770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8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7893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9"/>
          <p:cNvSpPr/>
          <p:nvPr/>
        </p:nvSpPr>
        <p:spPr>
          <a:xfrm flipH="1">
            <a:off x="-3119015" y="2654295"/>
            <a:ext cx="9494115" cy="4914872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endParaRPr sz="2400"/>
          </a:p>
        </p:txBody>
      </p:sp>
      <p:sp>
        <p:nvSpPr>
          <p:cNvPr id="800" name="Google Shape;800;p29"/>
          <p:cNvSpPr/>
          <p:nvPr/>
        </p:nvSpPr>
        <p:spPr>
          <a:xfrm rot="-6300023" flipH="1">
            <a:off x="7587193" y="-2540924"/>
            <a:ext cx="7165161" cy="3709296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11493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0"/>
          <p:cNvSpPr/>
          <p:nvPr/>
        </p:nvSpPr>
        <p:spPr>
          <a:xfrm rot="1349795" flipH="1">
            <a:off x="-3662119" y="4231462"/>
            <a:ext cx="6379844" cy="3302749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3" name="Google Shape;803;p30"/>
          <p:cNvSpPr/>
          <p:nvPr/>
        </p:nvSpPr>
        <p:spPr>
          <a:xfrm rot="-5400000" flipH="1">
            <a:off x="8096631" y="-2037481"/>
            <a:ext cx="6379843" cy="3302748"/>
          </a:xfrm>
          <a:custGeom>
            <a:avLst/>
            <a:gdLst/>
            <a:ahLst/>
            <a:cxnLst/>
            <a:rect l="l" t="t" r="r" b="b"/>
            <a:pathLst>
              <a:path w="51230" h="26521" extrusionOk="0">
                <a:moveTo>
                  <a:pt x="27537" y="1"/>
                </a:moveTo>
                <a:cubicBezTo>
                  <a:pt x="24609" y="1"/>
                  <a:pt x="21700" y="1127"/>
                  <a:pt x="19834" y="3366"/>
                </a:cubicBezTo>
                <a:cubicBezTo>
                  <a:pt x="17815" y="5792"/>
                  <a:pt x="16960" y="8190"/>
                  <a:pt x="14137" y="9606"/>
                </a:cubicBezTo>
                <a:cubicBezTo>
                  <a:pt x="12939" y="10208"/>
                  <a:pt x="11612" y="10295"/>
                  <a:pt x="10255" y="10295"/>
                </a:cubicBezTo>
                <a:cubicBezTo>
                  <a:pt x="9708" y="10295"/>
                  <a:pt x="9157" y="10281"/>
                  <a:pt x="8607" y="10281"/>
                </a:cubicBezTo>
                <a:cubicBezTo>
                  <a:pt x="7653" y="10281"/>
                  <a:pt x="6705" y="10323"/>
                  <a:pt x="5796" y="10554"/>
                </a:cubicBezTo>
                <a:cubicBezTo>
                  <a:pt x="2607" y="11361"/>
                  <a:pt x="339" y="14560"/>
                  <a:pt x="148" y="17844"/>
                </a:cubicBezTo>
                <a:cubicBezTo>
                  <a:pt x="144" y="17927"/>
                  <a:pt x="141" y="18009"/>
                  <a:pt x="137" y="18091"/>
                </a:cubicBezTo>
                <a:cubicBezTo>
                  <a:pt x="1" y="22724"/>
                  <a:pt x="3798" y="26521"/>
                  <a:pt x="8431" y="26521"/>
                </a:cubicBezTo>
                <a:cubicBezTo>
                  <a:pt x="8443" y="26521"/>
                  <a:pt x="8456" y="26521"/>
                  <a:pt x="8468" y="26521"/>
                </a:cubicBezTo>
                <a:lnTo>
                  <a:pt x="45910" y="26370"/>
                </a:lnTo>
                <a:cubicBezTo>
                  <a:pt x="48992" y="26360"/>
                  <a:pt x="51230" y="23428"/>
                  <a:pt x="50422" y="20451"/>
                </a:cubicBezTo>
                <a:cubicBezTo>
                  <a:pt x="50415" y="20428"/>
                  <a:pt x="50409" y="20404"/>
                  <a:pt x="50402" y="20379"/>
                </a:cubicBezTo>
                <a:cubicBezTo>
                  <a:pt x="49742" y="17974"/>
                  <a:pt x="48233" y="15719"/>
                  <a:pt x="46006" y="14595"/>
                </a:cubicBezTo>
                <a:cubicBezTo>
                  <a:pt x="44319" y="13742"/>
                  <a:pt x="42314" y="13561"/>
                  <a:pt x="40767" y="12473"/>
                </a:cubicBezTo>
                <a:cubicBezTo>
                  <a:pt x="37535" y="10194"/>
                  <a:pt x="37774" y="6376"/>
                  <a:pt x="35270" y="3314"/>
                </a:cubicBezTo>
                <a:cubicBezTo>
                  <a:pt x="34380" y="2223"/>
                  <a:pt x="33166" y="1423"/>
                  <a:pt x="31869" y="872"/>
                </a:cubicBezTo>
                <a:cubicBezTo>
                  <a:pt x="30510" y="290"/>
                  <a:pt x="29021" y="1"/>
                  <a:pt x="27537" y="1"/>
                </a:cubicBezTo>
                <a:close/>
              </a:path>
            </a:pathLst>
          </a:custGeom>
          <a:solidFill>
            <a:srgbClr val="C7E1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4" name="Google Shape;804;p30"/>
          <p:cNvSpPr txBox="1">
            <a:spLocks noGrp="1"/>
          </p:cNvSpPr>
          <p:nvPr>
            <p:ph type="title"/>
          </p:nvPr>
        </p:nvSpPr>
        <p:spPr>
          <a:xfrm>
            <a:off x="2028833" y="516800"/>
            <a:ext cx="8134400" cy="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 ExtraBold"/>
              <a:buNone/>
              <a:defRPr sz="33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805" name="Google Shape;805;p30"/>
          <p:cNvGrpSpPr/>
          <p:nvPr/>
        </p:nvGrpSpPr>
        <p:grpSpPr>
          <a:xfrm rot="5400000">
            <a:off x="10543590" y="604398"/>
            <a:ext cx="2254377" cy="1042468"/>
            <a:chOff x="-57608" y="-87289"/>
            <a:chExt cx="1690783" cy="781851"/>
          </a:xfrm>
        </p:grpSpPr>
        <p:sp>
          <p:nvSpPr>
            <p:cNvPr id="806" name="Google Shape;806;p30"/>
            <p:cNvSpPr/>
            <p:nvPr/>
          </p:nvSpPr>
          <p:spPr>
            <a:xfrm rot="5400000">
              <a:off x="1311082" y="393133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0"/>
                  </a:moveTo>
                  <a:cubicBezTo>
                    <a:pt x="4" y="0"/>
                    <a:pt x="1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 rot="5400000">
              <a:off x="1245205" y="552645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0"/>
                  </a:moveTo>
                  <a:cubicBezTo>
                    <a:pt x="1" y="0"/>
                    <a:pt x="1" y="445"/>
                    <a:pt x="288" y="445"/>
                  </a:cubicBezTo>
                  <a:cubicBezTo>
                    <a:pt x="572" y="445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 rot="5400000">
              <a:off x="1480363" y="141872"/>
              <a:ext cx="32206" cy="24887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4" y="1"/>
                  </a:moveTo>
                  <a:cubicBezTo>
                    <a:pt x="1" y="1"/>
                    <a:pt x="1" y="441"/>
                    <a:pt x="284" y="441"/>
                  </a:cubicBezTo>
                  <a:cubicBezTo>
                    <a:pt x="571" y="441"/>
                    <a:pt x="571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 rot="5400000">
              <a:off x="1576082" y="-42133"/>
              <a:ext cx="64413" cy="49774"/>
            </a:xfrm>
            <a:custGeom>
              <a:avLst/>
              <a:gdLst/>
              <a:ahLst/>
              <a:cxnLst/>
              <a:rect l="l" t="t" r="r" b="b"/>
              <a:pathLst>
                <a:path w="1144" h="884" extrusionOk="0">
                  <a:moveTo>
                    <a:pt x="572" y="0"/>
                  </a:moveTo>
                  <a:cubicBezTo>
                    <a:pt x="1" y="0"/>
                    <a:pt x="1" y="883"/>
                    <a:pt x="572" y="883"/>
                  </a:cubicBezTo>
                  <a:cubicBezTo>
                    <a:pt x="1141" y="883"/>
                    <a:pt x="11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 rot="5400000">
              <a:off x="893158" y="105161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1"/>
                  </a:moveTo>
                  <a:cubicBezTo>
                    <a:pt x="4" y="1"/>
                    <a:pt x="1" y="887"/>
                    <a:pt x="572" y="887"/>
                  </a:cubicBezTo>
                  <a:cubicBezTo>
                    <a:pt x="1143" y="887"/>
                    <a:pt x="114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 rot="5400000">
              <a:off x="1236309" y="-42273"/>
              <a:ext cx="70832" cy="50055"/>
            </a:xfrm>
            <a:custGeom>
              <a:avLst/>
              <a:gdLst/>
              <a:ahLst/>
              <a:cxnLst/>
              <a:rect l="l" t="t" r="r" b="b"/>
              <a:pathLst>
                <a:path w="1258" h="889" extrusionOk="0">
                  <a:moveTo>
                    <a:pt x="615" y="1"/>
                  </a:moveTo>
                  <a:cubicBezTo>
                    <a:pt x="520" y="1"/>
                    <a:pt x="422" y="36"/>
                    <a:pt x="332" y="119"/>
                  </a:cubicBezTo>
                  <a:cubicBezTo>
                    <a:pt x="1" y="420"/>
                    <a:pt x="298" y="888"/>
                    <a:pt x="645" y="888"/>
                  </a:cubicBezTo>
                  <a:cubicBezTo>
                    <a:pt x="740" y="888"/>
                    <a:pt x="838" y="854"/>
                    <a:pt x="927" y="772"/>
                  </a:cubicBezTo>
                  <a:cubicBezTo>
                    <a:pt x="1258" y="471"/>
                    <a:pt x="961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 rot="5400000">
              <a:off x="1093295" y="-56744"/>
              <a:ext cx="35472" cy="25056"/>
            </a:xfrm>
            <a:custGeom>
              <a:avLst/>
              <a:gdLst/>
              <a:ahLst/>
              <a:cxnLst/>
              <a:rect l="l" t="t" r="r" b="b"/>
              <a:pathLst>
                <a:path w="630" h="445" extrusionOk="0">
                  <a:moveTo>
                    <a:pt x="308" y="0"/>
                  </a:moveTo>
                  <a:cubicBezTo>
                    <a:pt x="260" y="0"/>
                    <a:pt x="211" y="18"/>
                    <a:pt x="165" y="60"/>
                  </a:cubicBezTo>
                  <a:cubicBezTo>
                    <a:pt x="1" y="210"/>
                    <a:pt x="149" y="445"/>
                    <a:pt x="323" y="445"/>
                  </a:cubicBezTo>
                  <a:cubicBezTo>
                    <a:pt x="371" y="445"/>
                    <a:pt x="420" y="427"/>
                    <a:pt x="466" y="385"/>
                  </a:cubicBezTo>
                  <a:cubicBezTo>
                    <a:pt x="630" y="235"/>
                    <a:pt x="482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 rot="5400000">
              <a:off x="1109736" y="261661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3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30"/>
            <p:cNvSpPr/>
            <p:nvPr/>
          </p:nvSpPr>
          <p:spPr>
            <a:xfrm rot="5400000">
              <a:off x="1015143" y="309858"/>
              <a:ext cx="32038" cy="25112"/>
            </a:xfrm>
            <a:custGeom>
              <a:avLst/>
              <a:gdLst/>
              <a:ahLst/>
              <a:cxnLst/>
              <a:rect l="l" t="t" r="r" b="b"/>
              <a:pathLst>
                <a:path w="569" h="446" extrusionOk="0">
                  <a:moveTo>
                    <a:pt x="284" y="0"/>
                  </a:moveTo>
                  <a:cubicBezTo>
                    <a:pt x="0" y="0"/>
                    <a:pt x="0" y="445"/>
                    <a:pt x="284" y="445"/>
                  </a:cubicBezTo>
                  <a:cubicBezTo>
                    <a:pt x="568" y="445"/>
                    <a:pt x="568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 rot="5400000">
              <a:off x="353165" y="506419"/>
              <a:ext cx="32263" cy="25112"/>
            </a:xfrm>
            <a:custGeom>
              <a:avLst/>
              <a:gdLst/>
              <a:ahLst/>
              <a:cxnLst/>
              <a:rect l="l" t="t" r="r" b="b"/>
              <a:pathLst>
                <a:path w="573" h="446" extrusionOk="0">
                  <a:moveTo>
                    <a:pt x="288" y="1"/>
                  </a:moveTo>
                  <a:cubicBezTo>
                    <a:pt x="1" y="1"/>
                    <a:pt x="1" y="445"/>
                    <a:pt x="288" y="445"/>
                  </a:cubicBezTo>
                  <a:cubicBezTo>
                    <a:pt x="572" y="445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30"/>
            <p:cNvSpPr/>
            <p:nvPr/>
          </p:nvSpPr>
          <p:spPr>
            <a:xfrm rot="5400000">
              <a:off x="287317" y="665903"/>
              <a:ext cx="32206" cy="25112"/>
            </a:xfrm>
            <a:custGeom>
              <a:avLst/>
              <a:gdLst/>
              <a:ahLst/>
              <a:cxnLst/>
              <a:rect l="l" t="t" r="r" b="b"/>
              <a:pathLst>
                <a:path w="572" h="446" extrusionOk="0">
                  <a:moveTo>
                    <a:pt x="285" y="1"/>
                  </a:moveTo>
                  <a:cubicBezTo>
                    <a:pt x="0" y="1"/>
                    <a:pt x="0" y="445"/>
                    <a:pt x="285" y="445"/>
                  </a:cubicBezTo>
                  <a:cubicBezTo>
                    <a:pt x="572" y="445"/>
                    <a:pt x="57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30"/>
            <p:cNvSpPr/>
            <p:nvPr/>
          </p:nvSpPr>
          <p:spPr>
            <a:xfrm rot="5400000">
              <a:off x="522418" y="255130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4" y="0"/>
                  </a:moveTo>
                  <a:cubicBezTo>
                    <a:pt x="0" y="0"/>
                    <a:pt x="0" y="442"/>
                    <a:pt x="284" y="442"/>
                  </a:cubicBezTo>
                  <a:cubicBezTo>
                    <a:pt x="571" y="442"/>
                    <a:pt x="571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30"/>
            <p:cNvSpPr/>
            <p:nvPr/>
          </p:nvSpPr>
          <p:spPr>
            <a:xfrm rot="5400000">
              <a:off x="618024" y="71069"/>
              <a:ext cx="64413" cy="49943"/>
            </a:xfrm>
            <a:custGeom>
              <a:avLst/>
              <a:gdLst/>
              <a:ahLst/>
              <a:cxnLst/>
              <a:rect l="l" t="t" r="r" b="b"/>
              <a:pathLst>
                <a:path w="1144" h="887" extrusionOk="0">
                  <a:moveTo>
                    <a:pt x="572" y="0"/>
                  </a:moveTo>
                  <a:cubicBezTo>
                    <a:pt x="1" y="0"/>
                    <a:pt x="1" y="886"/>
                    <a:pt x="572" y="886"/>
                  </a:cubicBezTo>
                  <a:cubicBezTo>
                    <a:pt x="1140" y="886"/>
                    <a:pt x="11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30"/>
            <p:cNvSpPr/>
            <p:nvPr/>
          </p:nvSpPr>
          <p:spPr>
            <a:xfrm rot="5400000">
              <a:off x="-64815" y="218447"/>
              <a:ext cx="64357" cy="49943"/>
            </a:xfrm>
            <a:custGeom>
              <a:avLst/>
              <a:gdLst/>
              <a:ahLst/>
              <a:cxnLst/>
              <a:rect l="l" t="t" r="r" b="b"/>
              <a:pathLst>
                <a:path w="1143" h="887" extrusionOk="0">
                  <a:moveTo>
                    <a:pt x="572" y="0"/>
                  </a:moveTo>
                  <a:cubicBezTo>
                    <a:pt x="4" y="0"/>
                    <a:pt x="0" y="886"/>
                    <a:pt x="572" y="886"/>
                  </a:cubicBezTo>
                  <a:cubicBezTo>
                    <a:pt x="1142" y="886"/>
                    <a:pt x="114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30"/>
            <p:cNvSpPr/>
            <p:nvPr/>
          </p:nvSpPr>
          <p:spPr>
            <a:xfrm rot="5400000">
              <a:off x="278223" y="70900"/>
              <a:ext cx="71001" cy="50111"/>
            </a:xfrm>
            <a:custGeom>
              <a:avLst/>
              <a:gdLst/>
              <a:ahLst/>
              <a:cxnLst/>
              <a:rect l="l" t="t" r="r" b="b"/>
              <a:pathLst>
                <a:path w="1261" h="890" extrusionOk="0">
                  <a:moveTo>
                    <a:pt x="615" y="1"/>
                  </a:moveTo>
                  <a:cubicBezTo>
                    <a:pt x="520" y="1"/>
                    <a:pt x="422" y="36"/>
                    <a:pt x="331" y="118"/>
                  </a:cubicBezTo>
                  <a:cubicBezTo>
                    <a:pt x="0" y="419"/>
                    <a:pt x="299" y="889"/>
                    <a:pt x="647" y="889"/>
                  </a:cubicBezTo>
                  <a:cubicBezTo>
                    <a:pt x="742" y="889"/>
                    <a:pt x="840" y="855"/>
                    <a:pt x="930" y="772"/>
                  </a:cubicBezTo>
                  <a:cubicBezTo>
                    <a:pt x="1260" y="471"/>
                    <a:pt x="964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30"/>
            <p:cNvSpPr/>
            <p:nvPr/>
          </p:nvSpPr>
          <p:spPr>
            <a:xfrm rot="5400000">
              <a:off x="157421" y="-76816"/>
              <a:ext cx="71001" cy="50055"/>
            </a:xfrm>
            <a:custGeom>
              <a:avLst/>
              <a:gdLst/>
              <a:ahLst/>
              <a:cxnLst/>
              <a:rect l="l" t="t" r="r" b="b"/>
              <a:pathLst>
                <a:path w="1261" h="889" extrusionOk="0">
                  <a:moveTo>
                    <a:pt x="613" y="1"/>
                  </a:moveTo>
                  <a:cubicBezTo>
                    <a:pt x="519" y="1"/>
                    <a:pt x="421" y="35"/>
                    <a:pt x="331" y="117"/>
                  </a:cubicBezTo>
                  <a:cubicBezTo>
                    <a:pt x="0" y="418"/>
                    <a:pt x="297" y="889"/>
                    <a:pt x="645" y="889"/>
                  </a:cubicBezTo>
                  <a:cubicBezTo>
                    <a:pt x="740" y="889"/>
                    <a:pt x="839" y="854"/>
                    <a:pt x="930" y="771"/>
                  </a:cubicBezTo>
                  <a:cubicBezTo>
                    <a:pt x="1261" y="469"/>
                    <a:pt x="961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30"/>
            <p:cNvSpPr/>
            <p:nvPr/>
          </p:nvSpPr>
          <p:spPr>
            <a:xfrm rot="5400000">
              <a:off x="135265" y="56486"/>
              <a:ext cx="35416" cy="25112"/>
            </a:xfrm>
            <a:custGeom>
              <a:avLst/>
              <a:gdLst/>
              <a:ahLst/>
              <a:cxnLst/>
              <a:rect l="l" t="t" r="r" b="b"/>
              <a:pathLst>
                <a:path w="629" h="446" extrusionOk="0">
                  <a:moveTo>
                    <a:pt x="307" y="0"/>
                  </a:moveTo>
                  <a:cubicBezTo>
                    <a:pt x="259" y="0"/>
                    <a:pt x="210" y="18"/>
                    <a:pt x="164" y="59"/>
                  </a:cubicBezTo>
                  <a:cubicBezTo>
                    <a:pt x="0" y="210"/>
                    <a:pt x="150" y="445"/>
                    <a:pt x="323" y="445"/>
                  </a:cubicBezTo>
                  <a:cubicBezTo>
                    <a:pt x="370" y="445"/>
                    <a:pt x="418" y="428"/>
                    <a:pt x="462" y="387"/>
                  </a:cubicBezTo>
                  <a:cubicBezTo>
                    <a:pt x="629" y="234"/>
                    <a:pt x="48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 rot="5400000">
              <a:off x="251281" y="-11784"/>
              <a:ext cx="35472" cy="24999"/>
            </a:xfrm>
            <a:custGeom>
              <a:avLst/>
              <a:gdLst/>
              <a:ahLst/>
              <a:cxnLst/>
              <a:rect l="l" t="t" r="r" b="b"/>
              <a:pathLst>
                <a:path w="630" h="444" extrusionOk="0">
                  <a:moveTo>
                    <a:pt x="306" y="1"/>
                  </a:moveTo>
                  <a:cubicBezTo>
                    <a:pt x="259" y="1"/>
                    <a:pt x="209" y="18"/>
                    <a:pt x="164" y="59"/>
                  </a:cubicBezTo>
                  <a:cubicBezTo>
                    <a:pt x="0" y="210"/>
                    <a:pt x="148" y="444"/>
                    <a:pt x="322" y="444"/>
                  </a:cubicBezTo>
                  <a:cubicBezTo>
                    <a:pt x="370" y="444"/>
                    <a:pt x="420" y="426"/>
                    <a:pt x="465" y="384"/>
                  </a:cubicBezTo>
                  <a:cubicBezTo>
                    <a:pt x="629" y="234"/>
                    <a:pt x="481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30"/>
            <p:cNvSpPr/>
            <p:nvPr/>
          </p:nvSpPr>
          <p:spPr>
            <a:xfrm rot="5400000">
              <a:off x="151762" y="374947"/>
              <a:ext cx="32263" cy="24887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8" y="0"/>
                  </a:moveTo>
                  <a:cubicBezTo>
                    <a:pt x="1" y="0"/>
                    <a:pt x="1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30"/>
            <p:cNvSpPr/>
            <p:nvPr/>
          </p:nvSpPr>
          <p:spPr>
            <a:xfrm rot="5400000">
              <a:off x="57001" y="423088"/>
              <a:ext cx="32206" cy="24943"/>
            </a:xfrm>
            <a:custGeom>
              <a:avLst/>
              <a:gdLst/>
              <a:ahLst/>
              <a:cxnLst/>
              <a:rect l="l" t="t" r="r" b="b"/>
              <a:pathLst>
                <a:path w="572" h="443" extrusionOk="0">
                  <a:moveTo>
                    <a:pt x="288" y="0"/>
                  </a:moveTo>
                  <a:cubicBezTo>
                    <a:pt x="4" y="0"/>
                    <a:pt x="0" y="442"/>
                    <a:pt x="288" y="442"/>
                  </a:cubicBezTo>
                  <a:cubicBezTo>
                    <a:pt x="572" y="442"/>
                    <a:pt x="572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23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801B-238D-471A-08B6-DD98EE19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3E6C-B8F7-833A-7191-14953946F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AA1C-FB76-26E0-4625-8A8805E56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7CAF-CEE7-0FD0-EE67-E93F9E58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46379-624F-08DA-B112-1FFD6356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DECC-4F8F-0627-27DD-823FBE7E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1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EA7B-F999-522A-1169-59345813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8522-4722-D0AD-7932-00B86124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3E645-CEB8-C7E3-E37E-F5E4650DB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5A32E-EA2D-3505-70D3-AF23096BB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4BD49-B7F2-2B9E-DC4B-D8A3E4E0F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4540A-0C3B-529E-99E8-D0642ABD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21FA7-C4DD-AA5C-48C1-DAA0DF44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86B0F-445B-E1B7-5C64-1C350C29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2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D2F1-D7B7-CEC1-F4B5-D26BEF7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82968-FA12-5675-D6F2-35864A7C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FAFC4-8F1A-36A3-0E86-978C20E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FEFD9-638B-E72B-0AB6-0FFDA742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2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A0894-A484-695E-37C6-D908C98D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F08DC-A83A-41E2-3940-546B83EA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1076C-5831-61E8-E991-411EC3DD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21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842A-095E-49AC-49E5-27AE0E1F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A00C-99D3-4014-CEF2-98438BDE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B6996-2BEB-522A-5AE1-A87B5FCB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7811-B3EF-1D46-C9FE-46C06D44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379F4-27EA-61D1-5EDC-37C38ACD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3686F-E2CD-C8A3-B5A8-9C527C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5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F5E0-0D7F-6BDC-78B0-DCC25804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385A1-9C4B-54DE-119F-4CB946BF8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6F358-B37B-D29C-465C-E4AD05EC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D7C2B-E263-1052-B65D-715D72ED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4854-D84C-E973-1DD4-7BBCDA76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ECABA-750F-EE8A-EFCF-0270C98D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B90FB-1FB9-4327-7083-559A14E6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CA32B-81D5-DEA4-2AE6-AE676C8AF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21C2-C4A4-E94E-292F-7CE98AD8A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F52D-F429-403E-9CE7-289CDCE6037C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C83F-7FC2-8406-FD10-93CD98B74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9079-0632-F582-B56B-DEB7BEB9F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21D5-6526-4801-A5FE-0DE81DB3F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817079"/>
            <a:ext cx="102720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lab SemiBold"/>
              <a:buChar char="●"/>
              <a:defRPr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lab SemiBold"/>
              <a:buChar char="○"/>
              <a:defRPr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lab SemiBold"/>
              <a:buChar char="■"/>
              <a:defRPr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lab SemiBold"/>
              <a:buChar char="●"/>
              <a:defRPr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lab SemiBold"/>
              <a:buChar char="○"/>
              <a:defRPr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lab SemiBold"/>
              <a:buChar char="■"/>
              <a:defRPr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lab SemiBold"/>
              <a:buChar char="●"/>
              <a:defRPr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lab SemiBold"/>
              <a:buChar char="○"/>
              <a:defRPr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Josefin Slab SemiBold"/>
              <a:buChar char="■"/>
              <a:defRPr>
                <a:solidFill>
                  <a:schemeClr val="dk2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0200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15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B972-8828-CC48-2DC7-898674326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000" y="1191183"/>
            <a:ext cx="7618392" cy="2642000"/>
          </a:xfrm>
        </p:spPr>
        <p:txBody>
          <a:bodyPr/>
          <a:lstStyle/>
          <a:p>
            <a:r>
              <a:rPr lang="en-US" dirty="0"/>
              <a:t>Thankyou!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56C59-287D-3E24-E18D-8360FA801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2724888"/>
            <a:ext cx="3244000" cy="1781124"/>
          </a:xfrm>
        </p:spPr>
        <p:txBody>
          <a:bodyPr/>
          <a:lstStyle/>
          <a:p>
            <a:r>
              <a:rPr lang="en-US" dirty="0"/>
              <a:t>Akanksha Goel</a:t>
            </a:r>
          </a:p>
          <a:p>
            <a:r>
              <a:rPr lang="en-US" dirty="0"/>
              <a:t>Akshita Gupta</a:t>
            </a:r>
          </a:p>
          <a:p>
            <a:r>
              <a:rPr lang="en-US" dirty="0"/>
              <a:t>Ayushi </a:t>
            </a:r>
            <a:r>
              <a:rPr lang="en-US" dirty="0" err="1"/>
              <a:t>Sood</a:t>
            </a:r>
            <a:endParaRPr lang="en-US" dirty="0"/>
          </a:p>
          <a:p>
            <a:r>
              <a:rPr lang="en-US" dirty="0" err="1"/>
              <a:t>Rachit</a:t>
            </a:r>
            <a:r>
              <a:rPr lang="en-US" dirty="0"/>
              <a:t> Mittal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44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4;p33">
            <a:extLst>
              <a:ext uri="{FF2B5EF4-FFF2-40B4-BE49-F238E27FC236}">
                <a16:creationId xmlns:a16="http://schemas.microsoft.com/office/drawing/2014/main" id="{650E2527-E085-583C-1C8F-A5E6413B704D}"/>
              </a:ext>
            </a:extLst>
          </p:cNvPr>
          <p:cNvSpPr txBox="1">
            <a:spLocks/>
          </p:cNvSpPr>
          <p:nvPr/>
        </p:nvSpPr>
        <p:spPr>
          <a:xfrm>
            <a:off x="960000" y="1264733"/>
            <a:ext cx="5406000" cy="2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6667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69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69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69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69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69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69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69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69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14B"/>
              </a:buClr>
              <a:buSzPts val="4000"/>
              <a:buFont typeface="Montserrat Black"/>
              <a:buNone/>
              <a:tabLst/>
              <a:defRPr/>
            </a:pPr>
            <a:r>
              <a:rPr kumimoji="0" lang="en-IN" sz="6667" b="1" i="0" u="none" strike="noStrike" kern="0" cap="none" spc="0" normalizeH="0" baseline="0" noProof="0" dirty="0">
                <a:ln>
                  <a:noFill/>
                </a:ln>
                <a:solidFill>
                  <a:srgbClr val="EA6557"/>
                </a:solidFill>
                <a:effectLst/>
                <a:uLnTx/>
                <a:uFillTx/>
                <a:latin typeface="Montserrat Black"/>
                <a:sym typeface="Montserrat Black"/>
              </a:rPr>
              <a:t>YOGA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22717-05DB-4E53-2417-8528E742B5EE}"/>
              </a:ext>
            </a:extLst>
          </p:cNvPr>
          <p:cNvSpPr txBox="1"/>
          <p:nvPr/>
        </p:nvSpPr>
        <p:spPr>
          <a:xfrm>
            <a:off x="10614580" y="1368428"/>
            <a:ext cx="1351782" cy="111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6667" b="1" i="0" u="none" strike="noStrike" kern="0" cap="none" spc="0" normalizeH="0" baseline="0" noProof="0" dirty="0">
                <a:ln>
                  <a:noFill/>
                </a:ln>
                <a:solidFill>
                  <a:srgbClr val="33314B"/>
                </a:solidFill>
                <a:effectLst/>
                <a:uLnTx/>
                <a:uFillTx/>
                <a:latin typeface="Montserrat Black"/>
                <a:ea typeface="+mn-ea"/>
                <a:cs typeface="+mn-cs"/>
                <a:sym typeface="Montserrat Black"/>
              </a:rPr>
              <a:t>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6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278 L -0.6276 -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4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3"/>
          <p:cNvSpPr txBox="1">
            <a:spLocks noGrp="1"/>
          </p:cNvSpPr>
          <p:nvPr>
            <p:ph type="ctrTitle"/>
          </p:nvPr>
        </p:nvSpPr>
        <p:spPr>
          <a:xfrm>
            <a:off x="960000" y="1264733"/>
            <a:ext cx="5406000" cy="26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YOGA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835" name="Google Shape;835;p33"/>
          <p:cNvGrpSpPr/>
          <p:nvPr/>
        </p:nvGrpSpPr>
        <p:grpSpPr>
          <a:xfrm>
            <a:off x="6121057" y="1191168"/>
            <a:ext cx="6350640" cy="4298609"/>
            <a:chOff x="4590793" y="893375"/>
            <a:chExt cx="4762980" cy="3223957"/>
          </a:xfrm>
        </p:grpSpPr>
        <p:sp>
          <p:nvSpPr>
            <p:cNvPr id="836" name="Google Shape;836;p33"/>
            <p:cNvSpPr/>
            <p:nvPr/>
          </p:nvSpPr>
          <p:spPr>
            <a:xfrm>
              <a:off x="7780164" y="2631066"/>
              <a:ext cx="35364" cy="382530"/>
            </a:xfrm>
            <a:custGeom>
              <a:avLst/>
              <a:gdLst/>
              <a:ahLst/>
              <a:cxnLst/>
              <a:rect l="l" t="t" r="r" b="b"/>
              <a:pathLst>
                <a:path w="699" h="7464" extrusionOk="0">
                  <a:moveTo>
                    <a:pt x="196" y="1"/>
                  </a:moveTo>
                  <a:cubicBezTo>
                    <a:pt x="97" y="1"/>
                    <a:pt x="1" y="65"/>
                    <a:pt x="6" y="194"/>
                  </a:cubicBezTo>
                  <a:cubicBezTo>
                    <a:pt x="102" y="2552"/>
                    <a:pt x="198" y="4912"/>
                    <a:pt x="297" y="7270"/>
                  </a:cubicBezTo>
                  <a:cubicBezTo>
                    <a:pt x="302" y="7398"/>
                    <a:pt x="404" y="7463"/>
                    <a:pt x="504" y="7463"/>
                  </a:cubicBezTo>
                  <a:cubicBezTo>
                    <a:pt x="603" y="7463"/>
                    <a:pt x="699" y="7399"/>
                    <a:pt x="694" y="7270"/>
                  </a:cubicBezTo>
                  <a:cubicBezTo>
                    <a:pt x="598" y="4912"/>
                    <a:pt x="503" y="2552"/>
                    <a:pt x="403" y="194"/>
                  </a:cubicBezTo>
                  <a:cubicBezTo>
                    <a:pt x="398" y="66"/>
                    <a:pt x="295" y="1"/>
                    <a:pt x="196" y="1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7787803" y="2997289"/>
              <a:ext cx="377926" cy="145345"/>
            </a:xfrm>
            <a:custGeom>
              <a:avLst/>
              <a:gdLst/>
              <a:ahLst/>
              <a:cxnLst/>
              <a:rect l="l" t="t" r="r" b="b"/>
              <a:pathLst>
                <a:path w="7470" h="2836" extrusionOk="0">
                  <a:moveTo>
                    <a:pt x="285" y="0"/>
                  </a:moveTo>
                  <a:cubicBezTo>
                    <a:pt x="74" y="0"/>
                    <a:pt x="1" y="334"/>
                    <a:pt x="232" y="394"/>
                  </a:cubicBezTo>
                  <a:cubicBezTo>
                    <a:pt x="1542" y="729"/>
                    <a:pt x="2815" y="1167"/>
                    <a:pt x="4050" y="1722"/>
                  </a:cubicBezTo>
                  <a:cubicBezTo>
                    <a:pt x="5059" y="2180"/>
                    <a:pt x="6013" y="2666"/>
                    <a:pt x="7121" y="2833"/>
                  </a:cubicBezTo>
                  <a:cubicBezTo>
                    <a:pt x="7133" y="2835"/>
                    <a:pt x="7145" y="2836"/>
                    <a:pt x="7156" y="2836"/>
                  </a:cubicBezTo>
                  <a:cubicBezTo>
                    <a:pt x="7384" y="2836"/>
                    <a:pt x="7469" y="2483"/>
                    <a:pt x="7228" y="2447"/>
                  </a:cubicBezTo>
                  <a:cubicBezTo>
                    <a:pt x="5914" y="2251"/>
                    <a:pt x="4775" y="1588"/>
                    <a:pt x="3567" y="1081"/>
                  </a:cubicBezTo>
                  <a:cubicBezTo>
                    <a:pt x="2517" y="640"/>
                    <a:pt x="1440" y="291"/>
                    <a:pt x="338" y="7"/>
                  </a:cubicBezTo>
                  <a:cubicBezTo>
                    <a:pt x="319" y="3"/>
                    <a:pt x="302" y="0"/>
                    <a:pt x="285" y="0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7576518" y="2892280"/>
              <a:ext cx="38804" cy="272240"/>
            </a:xfrm>
            <a:custGeom>
              <a:avLst/>
              <a:gdLst/>
              <a:ahLst/>
              <a:cxnLst/>
              <a:rect l="l" t="t" r="r" b="b"/>
              <a:pathLst>
                <a:path w="767" h="5312" extrusionOk="0">
                  <a:moveTo>
                    <a:pt x="241" y="1"/>
                  </a:moveTo>
                  <a:cubicBezTo>
                    <a:pt x="141" y="1"/>
                    <a:pt x="39" y="65"/>
                    <a:pt x="35" y="191"/>
                  </a:cubicBezTo>
                  <a:cubicBezTo>
                    <a:pt x="1" y="1095"/>
                    <a:pt x="12" y="1998"/>
                    <a:pt x="76" y="2898"/>
                  </a:cubicBezTo>
                  <a:cubicBezTo>
                    <a:pt x="110" y="3319"/>
                    <a:pt x="151" y="3736"/>
                    <a:pt x="206" y="4153"/>
                  </a:cubicBezTo>
                  <a:cubicBezTo>
                    <a:pt x="227" y="4290"/>
                    <a:pt x="244" y="4427"/>
                    <a:pt x="265" y="4564"/>
                  </a:cubicBezTo>
                  <a:cubicBezTo>
                    <a:pt x="225" y="4756"/>
                    <a:pt x="247" y="4877"/>
                    <a:pt x="331" y="4928"/>
                  </a:cubicBezTo>
                  <a:lnTo>
                    <a:pt x="331" y="4928"/>
                  </a:lnTo>
                  <a:cubicBezTo>
                    <a:pt x="330" y="4929"/>
                    <a:pt x="330" y="4929"/>
                    <a:pt x="329" y="4930"/>
                  </a:cubicBezTo>
                  <a:cubicBezTo>
                    <a:pt x="247" y="4995"/>
                    <a:pt x="258" y="5142"/>
                    <a:pt x="329" y="5211"/>
                  </a:cubicBezTo>
                  <a:cubicBezTo>
                    <a:pt x="343" y="5224"/>
                    <a:pt x="356" y="5238"/>
                    <a:pt x="374" y="5252"/>
                  </a:cubicBezTo>
                  <a:cubicBezTo>
                    <a:pt x="410" y="5287"/>
                    <a:pt x="463" y="5312"/>
                    <a:pt x="514" y="5312"/>
                  </a:cubicBezTo>
                  <a:cubicBezTo>
                    <a:pt x="532" y="5312"/>
                    <a:pt x="549" y="5309"/>
                    <a:pt x="566" y="5303"/>
                  </a:cubicBezTo>
                  <a:cubicBezTo>
                    <a:pt x="582" y="5299"/>
                    <a:pt x="600" y="5293"/>
                    <a:pt x="617" y="5285"/>
                  </a:cubicBezTo>
                  <a:cubicBezTo>
                    <a:pt x="696" y="5258"/>
                    <a:pt x="767" y="5187"/>
                    <a:pt x="760" y="5094"/>
                  </a:cubicBezTo>
                  <a:cubicBezTo>
                    <a:pt x="648" y="3438"/>
                    <a:pt x="374" y="1875"/>
                    <a:pt x="432" y="191"/>
                  </a:cubicBezTo>
                  <a:cubicBezTo>
                    <a:pt x="437" y="64"/>
                    <a:pt x="340" y="1"/>
                    <a:pt x="241" y="1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7582640" y="3142733"/>
              <a:ext cx="329408" cy="152008"/>
            </a:xfrm>
            <a:custGeom>
              <a:avLst/>
              <a:gdLst/>
              <a:ahLst/>
              <a:cxnLst/>
              <a:rect l="l" t="t" r="r" b="b"/>
              <a:pathLst>
                <a:path w="6511" h="2966" extrusionOk="0">
                  <a:moveTo>
                    <a:pt x="312" y="0"/>
                  </a:moveTo>
                  <a:cubicBezTo>
                    <a:pt x="126" y="0"/>
                    <a:pt x="1" y="270"/>
                    <a:pt x="202" y="365"/>
                  </a:cubicBezTo>
                  <a:cubicBezTo>
                    <a:pt x="1317" y="902"/>
                    <a:pt x="2429" y="1439"/>
                    <a:pt x="3540" y="1976"/>
                  </a:cubicBezTo>
                  <a:cubicBezTo>
                    <a:pt x="4376" y="2375"/>
                    <a:pt x="5247" y="2965"/>
                    <a:pt x="6196" y="2965"/>
                  </a:cubicBezTo>
                  <a:cubicBezTo>
                    <a:pt x="6216" y="2965"/>
                    <a:pt x="6235" y="2965"/>
                    <a:pt x="6254" y="2964"/>
                  </a:cubicBezTo>
                  <a:cubicBezTo>
                    <a:pt x="6508" y="2961"/>
                    <a:pt x="6510" y="2568"/>
                    <a:pt x="6260" y="2568"/>
                  </a:cubicBezTo>
                  <a:cubicBezTo>
                    <a:pt x="6258" y="2568"/>
                    <a:pt x="6256" y="2568"/>
                    <a:pt x="6254" y="2568"/>
                  </a:cubicBezTo>
                  <a:cubicBezTo>
                    <a:pt x="6239" y="2568"/>
                    <a:pt x="6224" y="2568"/>
                    <a:pt x="6209" y="2568"/>
                  </a:cubicBezTo>
                  <a:cubicBezTo>
                    <a:pt x="5160" y="2568"/>
                    <a:pt x="4003" y="1754"/>
                    <a:pt x="3076" y="1309"/>
                  </a:cubicBezTo>
                  <a:cubicBezTo>
                    <a:pt x="2186" y="881"/>
                    <a:pt x="1293" y="450"/>
                    <a:pt x="404" y="22"/>
                  </a:cubicBezTo>
                  <a:cubicBezTo>
                    <a:pt x="372" y="7"/>
                    <a:pt x="341" y="0"/>
                    <a:pt x="312" y="0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7347373" y="2946092"/>
              <a:ext cx="417338" cy="523006"/>
            </a:xfrm>
            <a:custGeom>
              <a:avLst/>
              <a:gdLst/>
              <a:ahLst/>
              <a:cxnLst/>
              <a:rect l="l" t="t" r="r" b="b"/>
              <a:pathLst>
                <a:path w="8249" h="10205" extrusionOk="0">
                  <a:moveTo>
                    <a:pt x="194" y="1"/>
                  </a:moveTo>
                  <a:cubicBezTo>
                    <a:pt x="95" y="1"/>
                    <a:pt x="0" y="64"/>
                    <a:pt x="11" y="192"/>
                  </a:cubicBezTo>
                  <a:cubicBezTo>
                    <a:pt x="123" y="1560"/>
                    <a:pt x="267" y="2926"/>
                    <a:pt x="452" y="4287"/>
                  </a:cubicBezTo>
                  <a:cubicBezTo>
                    <a:pt x="548" y="5002"/>
                    <a:pt x="476" y="6237"/>
                    <a:pt x="1010" y="6781"/>
                  </a:cubicBezTo>
                  <a:cubicBezTo>
                    <a:pt x="1297" y="7072"/>
                    <a:pt x="1810" y="7219"/>
                    <a:pt x="2163" y="7393"/>
                  </a:cubicBezTo>
                  <a:cubicBezTo>
                    <a:pt x="2796" y="7705"/>
                    <a:pt x="3425" y="8012"/>
                    <a:pt x="4058" y="8325"/>
                  </a:cubicBezTo>
                  <a:cubicBezTo>
                    <a:pt x="5321" y="8944"/>
                    <a:pt x="6586" y="9563"/>
                    <a:pt x="7849" y="10182"/>
                  </a:cubicBezTo>
                  <a:cubicBezTo>
                    <a:pt x="7880" y="10197"/>
                    <a:pt x="7911" y="10204"/>
                    <a:pt x="7941" y="10204"/>
                  </a:cubicBezTo>
                  <a:cubicBezTo>
                    <a:pt x="8125" y="10204"/>
                    <a:pt x="8248" y="9934"/>
                    <a:pt x="8051" y="9836"/>
                  </a:cubicBezTo>
                  <a:cubicBezTo>
                    <a:pt x="6039" y="8851"/>
                    <a:pt x="4031" y="7866"/>
                    <a:pt x="2019" y="6880"/>
                  </a:cubicBezTo>
                  <a:cubicBezTo>
                    <a:pt x="797" y="6282"/>
                    <a:pt x="907" y="4766"/>
                    <a:pt x="753" y="3545"/>
                  </a:cubicBezTo>
                  <a:cubicBezTo>
                    <a:pt x="613" y="2429"/>
                    <a:pt x="503" y="1314"/>
                    <a:pt x="411" y="192"/>
                  </a:cubicBezTo>
                  <a:cubicBezTo>
                    <a:pt x="400" y="65"/>
                    <a:pt x="294" y="1"/>
                    <a:pt x="194" y="1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7932252" y="2673756"/>
              <a:ext cx="35921" cy="222528"/>
            </a:xfrm>
            <a:custGeom>
              <a:avLst/>
              <a:gdLst/>
              <a:ahLst/>
              <a:cxnLst/>
              <a:rect l="l" t="t" r="r" b="b"/>
              <a:pathLst>
                <a:path w="710" h="4342" extrusionOk="0">
                  <a:moveTo>
                    <a:pt x="278" y="0"/>
                  </a:moveTo>
                  <a:cubicBezTo>
                    <a:pt x="179" y="0"/>
                    <a:pt x="76" y="65"/>
                    <a:pt x="69" y="193"/>
                  </a:cubicBezTo>
                  <a:cubicBezTo>
                    <a:pt x="1" y="1537"/>
                    <a:pt x="79" y="2868"/>
                    <a:pt x="298" y="4199"/>
                  </a:cubicBezTo>
                  <a:cubicBezTo>
                    <a:pt x="316" y="4299"/>
                    <a:pt x="387" y="4342"/>
                    <a:pt x="464" y="4342"/>
                  </a:cubicBezTo>
                  <a:cubicBezTo>
                    <a:pt x="581" y="4342"/>
                    <a:pt x="710" y="4244"/>
                    <a:pt x="685" y="4093"/>
                  </a:cubicBezTo>
                  <a:cubicBezTo>
                    <a:pt x="469" y="2796"/>
                    <a:pt x="401" y="1503"/>
                    <a:pt x="469" y="193"/>
                  </a:cubicBezTo>
                  <a:cubicBezTo>
                    <a:pt x="474" y="65"/>
                    <a:pt x="378" y="0"/>
                    <a:pt x="278" y="0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7951630" y="2878495"/>
              <a:ext cx="233940" cy="71186"/>
            </a:xfrm>
            <a:custGeom>
              <a:avLst/>
              <a:gdLst/>
              <a:ahLst/>
              <a:cxnLst/>
              <a:rect l="l" t="t" r="r" b="b"/>
              <a:pathLst>
                <a:path w="4624" h="1389" extrusionOk="0">
                  <a:moveTo>
                    <a:pt x="273" y="0"/>
                  </a:moveTo>
                  <a:cubicBezTo>
                    <a:pt x="71" y="0"/>
                    <a:pt x="1" y="330"/>
                    <a:pt x="226" y="396"/>
                  </a:cubicBezTo>
                  <a:cubicBezTo>
                    <a:pt x="1564" y="782"/>
                    <a:pt x="2915" y="1114"/>
                    <a:pt x="4281" y="1384"/>
                  </a:cubicBezTo>
                  <a:cubicBezTo>
                    <a:pt x="4297" y="1387"/>
                    <a:pt x="4312" y="1389"/>
                    <a:pt x="4326" y="1389"/>
                  </a:cubicBezTo>
                  <a:cubicBezTo>
                    <a:pt x="4543" y="1389"/>
                    <a:pt x="4624" y="1049"/>
                    <a:pt x="4387" y="1002"/>
                  </a:cubicBezTo>
                  <a:cubicBezTo>
                    <a:pt x="3021" y="727"/>
                    <a:pt x="1671" y="399"/>
                    <a:pt x="332" y="9"/>
                  </a:cubicBezTo>
                  <a:cubicBezTo>
                    <a:pt x="312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658813" y="1682913"/>
              <a:ext cx="11940" cy="6714"/>
            </a:xfrm>
            <a:custGeom>
              <a:avLst/>
              <a:gdLst/>
              <a:ahLst/>
              <a:cxnLst/>
              <a:rect l="l" t="t" r="r" b="b"/>
              <a:pathLst>
                <a:path w="236" h="131" extrusionOk="0">
                  <a:moveTo>
                    <a:pt x="159" y="1"/>
                  </a:moveTo>
                  <a:cubicBezTo>
                    <a:pt x="156" y="1"/>
                    <a:pt x="152" y="1"/>
                    <a:pt x="148" y="2"/>
                  </a:cubicBezTo>
                  <a:cubicBezTo>
                    <a:pt x="120" y="9"/>
                    <a:pt x="93" y="16"/>
                    <a:pt x="66" y="22"/>
                  </a:cubicBezTo>
                  <a:cubicBezTo>
                    <a:pt x="1" y="35"/>
                    <a:pt x="19" y="130"/>
                    <a:pt x="78" y="130"/>
                  </a:cubicBezTo>
                  <a:cubicBezTo>
                    <a:pt x="82" y="130"/>
                    <a:pt x="86" y="130"/>
                    <a:pt x="90" y="129"/>
                  </a:cubicBezTo>
                  <a:cubicBezTo>
                    <a:pt x="117" y="122"/>
                    <a:pt x="145" y="118"/>
                    <a:pt x="172" y="112"/>
                  </a:cubicBezTo>
                  <a:cubicBezTo>
                    <a:pt x="236" y="95"/>
                    <a:pt x="218" y="1"/>
                    <a:pt x="159" y="1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44" name="Google Shape;844;p33"/>
            <p:cNvGrpSpPr/>
            <p:nvPr/>
          </p:nvGrpSpPr>
          <p:grpSpPr>
            <a:xfrm rot="478293">
              <a:off x="5044766" y="2389934"/>
              <a:ext cx="1462604" cy="1357995"/>
              <a:chOff x="3749003" y="2471269"/>
              <a:chExt cx="1563886" cy="1452033"/>
            </a:xfrm>
          </p:grpSpPr>
          <p:sp>
            <p:nvSpPr>
              <p:cNvPr id="845" name="Google Shape;845;p33"/>
              <p:cNvSpPr/>
              <p:nvPr/>
            </p:nvSpPr>
            <p:spPr>
              <a:xfrm>
                <a:off x="3749003" y="2471269"/>
                <a:ext cx="1563886" cy="1452033"/>
              </a:xfrm>
              <a:custGeom>
                <a:avLst/>
                <a:gdLst/>
                <a:ahLst/>
                <a:cxnLst/>
                <a:rect l="l" t="t" r="r" b="b"/>
                <a:pathLst>
                  <a:path w="28914" h="26503" extrusionOk="0">
                    <a:moveTo>
                      <a:pt x="3897" y="0"/>
                    </a:moveTo>
                    <a:cubicBezTo>
                      <a:pt x="3342" y="0"/>
                      <a:pt x="2797" y="173"/>
                      <a:pt x="2326" y="580"/>
                    </a:cubicBezTo>
                    <a:cubicBezTo>
                      <a:pt x="0" y="2602"/>
                      <a:pt x="2358" y="5667"/>
                      <a:pt x="3894" y="7231"/>
                    </a:cubicBezTo>
                    <a:cubicBezTo>
                      <a:pt x="4985" y="8343"/>
                      <a:pt x="6217" y="9506"/>
                      <a:pt x="5964" y="11199"/>
                    </a:cubicBezTo>
                    <a:cubicBezTo>
                      <a:pt x="5768" y="12479"/>
                      <a:pt x="5118" y="13711"/>
                      <a:pt x="5464" y="15028"/>
                    </a:cubicBezTo>
                    <a:cubicBezTo>
                      <a:pt x="6111" y="17498"/>
                      <a:pt x="8827" y="17241"/>
                      <a:pt x="10788" y="17734"/>
                    </a:cubicBezTo>
                    <a:cubicBezTo>
                      <a:pt x="12727" y="18219"/>
                      <a:pt x="12789" y="20119"/>
                      <a:pt x="13419" y="21706"/>
                    </a:cubicBezTo>
                    <a:cubicBezTo>
                      <a:pt x="14017" y="23218"/>
                      <a:pt x="15115" y="24529"/>
                      <a:pt x="16501" y="25380"/>
                    </a:cubicBezTo>
                    <a:cubicBezTo>
                      <a:pt x="17679" y="26102"/>
                      <a:pt x="19033" y="26503"/>
                      <a:pt x="20411" y="26503"/>
                    </a:cubicBezTo>
                    <a:cubicBezTo>
                      <a:pt x="20665" y="26503"/>
                      <a:pt x="20920" y="26489"/>
                      <a:pt x="21175" y="26461"/>
                    </a:cubicBezTo>
                    <a:cubicBezTo>
                      <a:pt x="22471" y="26321"/>
                      <a:pt x="23545" y="25876"/>
                      <a:pt x="24510" y="25165"/>
                    </a:cubicBezTo>
                    <a:cubicBezTo>
                      <a:pt x="24513" y="25168"/>
                      <a:pt x="24520" y="25172"/>
                      <a:pt x="24524" y="25175"/>
                    </a:cubicBezTo>
                    <a:cubicBezTo>
                      <a:pt x="25081" y="24754"/>
                      <a:pt x="25659" y="24354"/>
                      <a:pt x="26278" y="24043"/>
                    </a:cubicBezTo>
                    <a:cubicBezTo>
                      <a:pt x="28913" y="18914"/>
                      <a:pt x="27534" y="12438"/>
                      <a:pt x="22758" y="8976"/>
                    </a:cubicBezTo>
                    <a:cubicBezTo>
                      <a:pt x="21540" y="8096"/>
                      <a:pt x="20185" y="7463"/>
                      <a:pt x="18738" y="7080"/>
                    </a:cubicBezTo>
                    <a:cubicBezTo>
                      <a:pt x="18413" y="6995"/>
                      <a:pt x="18009" y="6967"/>
                      <a:pt x="17722" y="6786"/>
                    </a:cubicBezTo>
                    <a:cubicBezTo>
                      <a:pt x="17219" y="6475"/>
                      <a:pt x="17213" y="5928"/>
                      <a:pt x="17076" y="5401"/>
                    </a:cubicBezTo>
                    <a:cubicBezTo>
                      <a:pt x="16905" y="4754"/>
                      <a:pt x="16593" y="4131"/>
                      <a:pt x="16172" y="3611"/>
                    </a:cubicBezTo>
                    <a:cubicBezTo>
                      <a:pt x="15413" y="2670"/>
                      <a:pt x="14308" y="1941"/>
                      <a:pt x="13090" y="1798"/>
                    </a:cubicBezTo>
                    <a:cubicBezTo>
                      <a:pt x="12945" y="1781"/>
                      <a:pt x="12799" y="1772"/>
                      <a:pt x="12653" y="1772"/>
                    </a:cubicBezTo>
                    <a:cubicBezTo>
                      <a:pt x="12205" y="1772"/>
                      <a:pt x="11757" y="1852"/>
                      <a:pt x="11342" y="2020"/>
                    </a:cubicBezTo>
                    <a:cubicBezTo>
                      <a:pt x="10640" y="2302"/>
                      <a:pt x="9944" y="3063"/>
                      <a:pt x="9153" y="3063"/>
                    </a:cubicBezTo>
                    <a:cubicBezTo>
                      <a:pt x="9081" y="3063"/>
                      <a:pt x="9007" y="3057"/>
                      <a:pt x="8933" y="3043"/>
                    </a:cubicBezTo>
                    <a:cubicBezTo>
                      <a:pt x="7647" y="2800"/>
                      <a:pt x="6768" y="1213"/>
                      <a:pt x="5690" y="553"/>
                    </a:cubicBezTo>
                    <a:cubicBezTo>
                      <a:pt x="5139" y="213"/>
                      <a:pt x="4512" y="0"/>
                      <a:pt x="3897" y="0"/>
                    </a:cubicBezTo>
                    <a:close/>
                  </a:path>
                </a:pathLst>
              </a:custGeom>
              <a:solidFill>
                <a:srgbClr val="64A6A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3851448" y="2503211"/>
                <a:ext cx="1332878" cy="1290410"/>
              </a:xfrm>
              <a:custGeom>
                <a:avLst/>
                <a:gdLst/>
                <a:ahLst/>
                <a:cxnLst/>
                <a:rect l="l" t="t" r="r" b="b"/>
                <a:pathLst>
                  <a:path w="24643" h="23553" extrusionOk="0">
                    <a:moveTo>
                      <a:pt x="333" y="0"/>
                    </a:moveTo>
                    <a:cubicBezTo>
                      <a:pt x="159" y="0"/>
                      <a:pt x="0" y="211"/>
                      <a:pt x="159" y="360"/>
                    </a:cubicBezTo>
                    <a:cubicBezTo>
                      <a:pt x="2431" y="2481"/>
                      <a:pt x="4692" y="4609"/>
                      <a:pt x="6944" y="6747"/>
                    </a:cubicBezTo>
                    <a:cubicBezTo>
                      <a:pt x="5564" y="7079"/>
                      <a:pt x="4193" y="7452"/>
                      <a:pt x="2838" y="7870"/>
                    </a:cubicBezTo>
                    <a:cubicBezTo>
                      <a:pt x="2592" y="7944"/>
                      <a:pt x="2646" y="8308"/>
                      <a:pt x="2862" y="8308"/>
                    </a:cubicBezTo>
                    <a:cubicBezTo>
                      <a:pt x="2883" y="8308"/>
                      <a:pt x="2906" y="8304"/>
                      <a:pt x="2930" y="8297"/>
                    </a:cubicBezTo>
                    <a:cubicBezTo>
                      <a:pt x="4381" y="7852"/>
                      <a:pt x="5845" y="7455"/>
                      <a:pt x="7323" y="7110"/>
                    </a:cubicBezTo>
                    <a:cubicBezTo>
                      <a:pt x="8941" y="8650"/>
                      <a:pt x="10560" y="10192"/>
                      <a:pt x="12167" y="11742"/>
                    </a:cubicBezTo>
                    <a:cubicBezTo>
                      <a:pt x="9167" y="12269"/>
                      <a:pt x="6262" y="13230"/>
                      <a:pt x="3347" y="14102"/>
                    </a:cubicBezTo>
                    <a:cubicBezTo>
                      <a:pt x="3101" y="14177"/>
                      <a:pt x="3157" y="14541"/>
                      <a:pt x="3374" y="14541"/>
                    </a:cubicBezTo>
                    <a:cubicBezTo>
                      <a:pt x="3395" y="14541"/>
                      <a:pt x="3417" y="14537"/>
                      <a:pt x="3440" y="14530"/>
                    </a:cubicBezTo>
                    <a:cubicBezTo>
                      <a:pt x="6440" y="13634"/>
                      <a:pt x="9434" y="12645"/>
                      <a:pt x="12530" y="12129"/>
                    </a:cubicBezTo>
                    <a:cubicBezTo>
                      <a:pt x="12548" y="12139"/>
                      <a:pt x="12568" y="12146"/>
                      <a:pt x="12592" y="12152"/>
                    </a:cubicBezTo>
                    <a:cubicBezTo>
                      <a:pt x="14012" y="13521"/>
                      <a:pt x="15428" y="14896"/>
                      <a:pt x="16844" y="16275"/>
                    </a:cubicBezTo>
                    <a:cubicBezTo>
                      <a:pt x="15862" y="16788"/>
                      <a:pt x="14792" y="17017"/>
                      <a:pt x="13738" y="17353"/>
                    </a:cubicBezTo>
                    <a:cubicBezTo>
                      <a:pt x="12783" y="17661"/>
                      <a:pt x="11870" y="18061"/>
                      <a:pt x="10988" y="18530"/>
                    </a:cubicBezTo>
                    <a:cubicBezTo>
                      <a:pt x="10773" y="18644"/>
                      <a:pt x="10891" y="18947"/>
                      <a:pt x="11086" y="18947"/>
                    </a:cubicBezTo>
                    <a:cubicBezTo>
                      <a:pt x="11119" y="18947"/>
                      <a:pt x="11153" y="18939"/>
                      <a:pt x="11189" y="18920"/>
                    </a:cubicBezTo>
                    <a:cubicBezTo>
                      <a:pt x="13094" y="17907"/>
                      <a:pt x="15311" y="17647"/>
                      <a:pt x="17173" y="16600"/>
                    </a:cubicBezTo>
                    <a:cubicBezTo>
                      <a:pt x="19513" y="18885"/>
                      <a:pt x="21846" y="21178"/>
                      <a:pt x="24166" y="23487"/>
                    </a:cubicBezTo>
                    <a:cubicBezTo>
                      <a:pt x="24212" y="23533"/>
                      <a:pt x="24265" y="23552"/>
                      <a:pt x="24317" y="23552"/>
                    </a:cubicBezTo>
                    <a:cubicBezTo>
                      <a:pt x="24487" y="23552"/>
                      <a:pt x="24642" y="23342"/>
                      <a:pt x="24487" y="23189"/>
                    </a:cubicBezTo>
                    <a:cubicBezTo>
                      <a:pt x="22178" y="20894"/>
                      <a:pt x="19859" y="18609"/>
                      <a:pt x="17532" y="16333"/>
                    </a:cubicBezTo>
                    <a:cubicBezTo>
                      <a:pt x="17877" y="13138"/>
                      <a:pt x="18097" y="9932"/>
                      <a:pt x="18185" y="6720"/>
                    </a:cubicBezTo>
                    <a:cubicBezTo>
                      <a:pt x="18189" y="6572"/>
                      <a:pt x="18072" y="6495"/>
                      <a:pt x="17958" y="6495"/>
                    </a:cubicBezTo>
                    <a:cubicBezTo>
                      <a:pt x="17853" y="6495"/>
                      <a:pt x="17751" y="6560"/>
                      <a:pt x="17748" y="6695"/>
                    </a:cubicBezTo>
                    <a:cubicBezTo>
                      <a:pt x="17662" y="9785"/>
                      <a:pt x="17454" y="12868"/>
                      <a:pt x="17128" y="15943"/>
                    </a:cubicBezTo>
                    <a:cubicBezTo>
                      <a:pt x="15760" y="14606"/>
                      <a:pt x="14388" y="13275"/>
                      <a:pt x="13009" y="11947"/>
                    </a:cubicBezTo>
                    <a:cubicBezTo>
                      <a:pt x="13057" y="11827"/>
                      <a:pt x="13006" y="11667"/>
                      <a:pt x="12869" y="11647"/>
                    </a:cubicBezTo>
                    <a:cubicBezTo>
                      <a:pt x="12968" y="8410"/>
                      <a:pt x="12979" y="5176"/>
                      <a:pt x="12889" y="1944"/>
                    </a:cubicBezTo>
                    <a:cubicBezTo>
                      <a:pt x="12886" y="1796"/>
                      <a:pt x="12765" y="1718"/>
                      <a:pt x="12652" y="1718"/>
                    </a:cubicBezTo>
                    <a:cubicBezTo>
                      <a:pt x="12547" y="1718"/>
                      <a:pt x="12448" y="1784"/>
                      <a:pt x="12452" y="1920"/>
                    </a:cubicBezTo>
                    <a:cubicBezTo>
                      <a:pt x="12537" y="5078"/>
                      <a:pt x="12530" y="8235"/>
                      <a:pt x="12434" y="11393"/>
                    </a:cubicBezTo>
                    <a:cubicBezTo>
                      <a:pt x="10909" y="9922"/>
                      <a:pt x="9379" y="8461"/>
                      <a:pt x="7843" y="7000"/>
                    </a:cubicBezTo>
                    <a:cubicBezTo>
                      <a:pt x="7860" y="6966"/>
                      <a:pt x="7874" y="6925"/>
                      <a:pt x="7867" y="6877"/>
                    </a:cubicBezTo>
                    <a:cubicBezTo>
                      <a:pt x="7696" y="5447"/>
                      <a:pt x="7593" y="4014"/>
                      <a:pt x="7560" y="2577"/>
                    </a:cubicBezTo>
                    <a:cubicBezTo>
                      <a:pt x="7557" y="2430"/>
                      <a:pt x="7436" y="2353"/>
                      <a:pt x="7321" y="2353"/>
                    </a:cubicBezTo>
                    <a:cubicBezTo>
                      <a:pt x="7217" y="2353"/>
                      <a:pt x="7118" y="2417"/>
                      <a:pt x="7121" y="2553"/>
                    </a:cubicBezTo>
                    <a:cubicBezTo>
                      <a:pt x="7152" y="3897"/>
                      <a:pt x="7248" y="5238"/>
                      <a:pt x="7395" y="6572"/>
                    </a:cubicBezTo>
                    <a:cubicBezTo>
                      <a:pt x="5100" y="4393"/>
                      <a:pt x="2797" y="2225"/>
                      <a:pt x="484" y="62"/>
                    </a:cubicBezTo>
                    <a:cubicBezTo>
                      <a:pt x="438" y="18"/>
                      <a:pt x="385" y="0"/>
                      <a:pt x="333" y="0"/>
                    </a:cubicBezTo>
                    <a:close/>
                  </a:path>
                </a:pathLst>
              </a:custGeom>
              <a:solidFill>
                <a:srgbClr val="99C6C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7" name="Google Shape;847;p33"/>
            <p:cNvSpPr/>
            <p:nvPr/>
          </p:nvSpPr>
          <p:spPr>
            <a:xfrm rot="550006">
              <a:off x="5397363" y="1847111"/>
              <a:ext cx="1794101" cy="1791958"/>
            </a:xfrm>
            <a:custGeom>
              <a:avLst/>
              <a:gdLst/>
              <a:ahLst/>
              <a:cxnLst/>
              <a:rect l="l" t="t" r="r" b="b"/>
              <a:pathLst>
                <a:path w="35461" h="34967" extrusionOk="0">
                  <a:moveTo>
                    <a:pt x="8790" y="0"/>
                  </a:moveTo>
                  <a:lnTo>
                    <a:pt x="8790" y="0"/>
                  </a:lnTo>
                  <a:cubicBezTo>
                    <a:pt x="0" y="22859"/>
                    <a:pt x="21801" y="34966"/>
                    <a:pt x="23374" y="34966"/>
                  </a:cubicBezTo>
                  <a:cubicBezTo>
                    <a:pt x="23420" y="34966"/>
                    <a:pt x="23449" y="34955"/>
                    <a:pt x="23459" y="34934"/>
                  </a:cubicBezTo>
                  <a:cubicBezTo>
                    <a:pt x="35461" y="9142"/>
                    <a:pt x="8790" y="0"/>
                    <a:pt x="8790" y="0"/>
                  </a:cubicBezTo>
                  <a:close/>
                </a:path>
              </a:pathLst>
            </a:custGeom>
            <a:solidFill>
              <a:srgbClr val="518A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3"/>
            <p:cNvSpPr/>
            <p:nvPr/>
          </p:nvSpPr>
          <p:spPr>
            <a:xfrm rot="550006">
              <a:off x="5736631" y="1851746"/>
              <a:ext cx="1030896" cy="1769205"/>
            </a:xfrm>
            <a:custGeom>
              <a:avLst/>
              <a:gdLst/>
              <a:ahLst/>
              <a:cxnLst/>
              <a:rect l="l" t="t" r="r" b="b"/>
              <a:pathLst>
                <a:path w="20376" h="34523" extrusionOk="0">
                  <a:moveTo>
                    <a:pt x="2325" y="0"/>
                  </a:moveTo>
                  <a:cubicBezTo>
                    <a:pt x="2240" y="0"/>
                    <a:pt x="2154" y="39"/>
                    <a:pt x="2081" y="132"/>
                  </a:cubicBezTo>
                  <a:cubicBezTo>
                    <a:pt x="1694" y="624"/>
                    <a:pt x="1701" y="950"/>
                    <a:pt x="1899" y="1562"/>
                  </a:cubicBezTo>
                  <a:cubicBezTo>
                    <a:pt x="2324" y="2876"/>
                    <a:pt x="3453" y="4268"/>
                    <a:pt x="4127" y="5473"/>
                  </a:cubicBezTo>
                  <a:cubicBezTo>
                    <a:pt x="5191" y="7371"/>
                    <a:pt x="6210" y="9291"/>
                    <a:pt x="7192" y="11230"/>
                  </a:cubicBezTo>
                  <a:cubicBezTo>
                    <a:pt x="5030" y="10416"/>
                    <a:pt x="2843" y="9677"/>
                    <a:pt x="623" y="9024"/>
                  </a:cubicBezTo>
                  <a:cubicBezTo>
                    <a:pt x="583" y="9012"/>
                    <a:pt x="544" y="9006"/>
                    <a:pt x="508" y="9006"/>
                  </a:cubicBezTo>
                  <a:cubicBezTo>
                    <a:pt x="128" y="9006"/>
                    <a:pt x="0" y="9624"/>
                    <a:pt x="424" y="9749"/>
                  </a:cubicBezTo>
                  <a:cubicBezTo>
                    <a:pt x="2810" y="10454"/>
                    <a:pt x="5160" y="11254"/>
                    <a:pt x="7483" y="12144"/>
                  </a:cubicBezTo>
                  <a:cubicBezTo>
                    <a:pt x="7500" y="12298"/>
                    <a:pt x="7640" y="12397"/>
                    <a:pt x="7794" y="12421"/>
                  </a:cubicBezTo>
                  <a:cubicBezTo>
                    <a:pt x="8157" y="13146"/>
                    <a:pt x="8512" y="13875"/>
                    <a:pt x="8861" y="14608"/>
                  </a:cubicBezTo>
                  <a:cubicBezTo>
                    <a:pt x="9333" y="15599"/>
                    <a:pt x="9792" y="16595"/>
                    <a:pt x="10244" y="17597"/>
                  </a:cubicBezTo>
                  <a:cubicBezTo>
                    <a:pt x="7134" y="16971"/>
                    <a:pt x="4024" y="16348"/>
                    <a:pt x="911" y="15723"/>
                  </a:cubicBezTo>
                  <a:cubicBezTo>
                    <a:pt x="881" y="15717"/>
                    <a:pt x="853" y="15714"/>
                    <a:pt x="826" y="15714"/>
                  </a:cubicBezTo>
                  <a:cubicBezTo>
                    <a:pt x="416" y="15714"/>
                    <a:pt x="262" y="16361"/>
                    <a:pt x="709" y="16451"/>
                  </a:cubicBezTo>
                  <a:cubicBezTo>
                    <a:pt x="3887" y="17087"/>
                    <a:pt x="7065" y="17728"/>
                    <a:pt x="10244" y="18364"/>
                  </a:cubicBezTo>
                  <a:cubicBezTo>
                    <a:pt x="10267" y="18579"/>
                    <a:pt x="10461" y="18741"/>
                    <a:pt x="10644" y="18741"/>
                  </a:cubicBezTo>
                  <a:cubicBezTo>
                    <a:pt x="10679" y="18741"/>
                    <a:pt x="10713" y="18735"/>
                    <a:pt x="10746" y="18723"/>
                  </a:cubicBezTo>
                  <a:cubicBezTo>
                    <a:pt x="11414" y="20228"/>
                    <a:pt x="12057" y="21747"/>
                    <a:pt x="12673" y="23273"/>
                  </a:cubicBezTo>
                  <a:cubicBezTo>
                    <a:pt x="9908" y="23215"/>
                    <a:pt x="7141" y="23157"/>
                    <a:pt x="4373" y="23098"/>
                  </a:cubicBezTo>
                  <a:cubicBezTo>
                    <a:pt x="4370" y="23098"/>
                    <a:pt x="4367" y="23098"/>
                    <a:pt x="4364" y="23098"/>
                  </a:cubicBezTo>
                  <a:cubicBezTo>
                    <a:pt x="3887" y="23098"/>
                    <a:pt x="3893" y="23841"/>
                    <a:pt x="4373" y="23851"/>
                  </a:cubicBezTo>
                  <a:cubicBezTo>
                    <a:pt x="7223" y="23913"/>
                    <a:pt x="10072" y="23971"/>
                    <a:pt x="12919" y="24033"/>
                  </a:cubicBezTo>
                  <a:cubicBezTo>
                    <a:pt x="12950" y="24063"/>
                    <a:pt x="12981" y="24091"/>
                    <a:pt x="13015" y="24112"/>
                  </a:cubicBezTo>
                  <a:cubicBezTo>
                    <a:pt x="13562" y="25483"/>
                    <a:pt x="14086" y="26866"/>
                    <a:pt x="14596" y="28254"/>
                  </a:cubicBezTo>
                  <a:cubicBezTo>
                    <a:pt x="12570" y="28323"/>
                    <a:pt x="10565" y="28541"/>
                    <a:pt x="8567" y="28918"/>
                  </a:cubicBezTo>
                  <a:cubicBezTo>
                    <a:pt x="8120" y="29005"/>
                    <a:pt x="8272" y="29655"/>
                    <a:pt x="8687" y="29655"/>
                  </a:cubicBezTo>
                  <a:cubicBezTo>
                    <a:pt x="8713" y="29655"/>
                    <a:pt x="8741" y="29652"/>
                    <a:pt x="8769" y="29647"/>
                  </a:cubicBezTo>
                  <a:cubicBezTo>
                    <a:pt x="10787" y="29264"/>
                    <a:pt x="12816" y="29051"/>
                    <a:pt x="14872" y="28997"/>
                  </a:cubicBezTo>
                  <a:cubicBezTo>
                    <a:pt x="15502" y="30742"/>
                    <a:pt x="16104" y="32497"/>
                    <a:pt x="16679" y="34262"/>
                  </a:cubicBezTo>
                  <a:cubicBezTo>
                    <a:pt x="16739" y="34444"/>
                    <a:pt x="16890" y="34523"/>
                    <a:pt x="17041" y="34523"/>
                  </a:cubicBezTo>
                  <a:cubicBezTo>
                    <a:pt x="17270" y="34523"/>
                    <a:pt x="17498" y="34341"/>
                    <a:pt x="17408" y="34060"/>
                  </a:cubicBezTo>
                  <a:cubicBezTo>
                    <a:pt x="16822" y="32264"/>
                    <a:pt x="16207" y="30482"/>
                    <a:pt x="15567" y="28706"/>
                  </a:cubicBezTo>
                  <a:cubicBezTo>
                    <a:pt x="15581" y="28689"/>
                    <a:pt x="15598" y="28672"/>
                    <a:pt x="15611" y="28655"/>
                  </a:cubicBezTo>
                  <a:cubicBezTo>
                    <a:pt x="17045" y="26568"/>
                    <a:pt x="18554" y="24543"/>
                    <a:pt x="20144" y="22575"/>
                  </a:cubicBezTo>
                  <a:cubicBezTo>
                    <a:pt x="20376" y="22292"/>
                    <a:pt x="20125" y="21913"/>
                    <a:pt x="19856" y="21913"/>
                  </a:cubicBezTo>
                  <a:cubicBezTo>
                    <a:pt x="19771" y="21913"/>
                    <a:pt x="19685" y="21951"/>
                    <a:pt x="19611" y="22042"/>
                  </a:cubicBezTo>
                  <a:cubicBezTo>
                    <a:pt x="18088" y="23927"/>
                    <a:pt x="16638" y="25863"/>
                    <a:pt x="15256" y="27851"/>
                  </a:cubicBezTo>
                  <a:cubicBezTo>
                    <a:pt x="14739" y="26448"/>
                    <a:pt x="14206" y="25056"/>
                    <a:pt x="13651" y="23670"/>
                  </a:cubicBezTo>
                  <a:cubicBezTo>
                    <a:pt x="15194" y="20546"/>
                    <a:pt x="16734" y="17423"/>
                    <a:pt x="18277" y="14300"/>
                  </a:cubicBezTo>
                  <a:cubicBezTo>
                    <a:pt x="18425" y="14000"/>
                    <a:pt x="18164" y="13726"/>
                    <a:pt x="17916" y="13726"/>
                  </a:cubicBezTo>
                  <a:cubicBezTo>
                    <a:pt x="17804" y="13726"/>
                    <a:pt x="17694" y="13783"/>
                    <a:pt x="17626" y="13919"/>
                  </a:cubicBezTo>
                  <a:cubicBezTo>
                    <a:pt x="16173" y="16858"/>
                    <a:pt x="14722" y="19797"/>
                    <a:pt x="13271" y="22736"/>
                  </a:cubicBezTo>
                  <a:cubicBezTo>
                    <a:pt x="12608" y="21107"/>
                    <a:pt x="11920" y="19493"/>
                    <a:pt x="11201" y="17884"/>
                  </a:cubicBezTo>
                  <a:cubicBezTo>
                    <a:pt x="12440" y="14970"/>
                    <a:pt x="13644" y="12042"/>
                    <a:pt x="14801" y="9089"/>
                  </a:cubicBezTo>
                  <a:cubicBezTo>
                    <a:pt x="14908" y="8816"/>
                    <a:pt x="14684" y="8636"/>
                    <a:pt x="14452" y="8636"/>
                  </a:cubicBezTo>
                  <a:cubicBezTo>
                    <a:pt x="14300" y="8636"/>
                    <a:pt x="14144" y="8713"/>
                    <a:pt x="14075" y="8890"/>
                  </a:cubicBezTo>
                  <a:cubicBezTo>
                    <a:pt x="13012" y="11593"/>
                    <a:pt x="11910" y="14279"/>
                    <a:pt x="10781" y="16954"/>
                  </a:cubicBezTo>
                  <a:cubicBezTo>
                    <a:pt x="10001" y="15240"/>
                    <a:pt x="9190" y="13540"/>
                    <a:pt x="8352" y="11857"/>
                  </a:cubicBezTo>
                  <a:cubicBezTo>
                    <a:pt x="9148" y="9735"/>
                    <a:pt x="9946" y="7618"/>
                    <a:pt x="10743" y="5497"/>
                  </a:cubicBezTo>
                  <a:cubicBezTo>
                    <a:pt x="10846" y="5222"/>
                    <a:pt x="10621" y="5042"/>
                    <a:pt x="10389" y="5042"/>
                  </a:cubicBezTo>
                  <a:cubicBezTo>
                    <a:pt x="10237" y="5042"/>
                    <a:pt x="10082" y="5119"/>
                    <a:pt x="10015" y="5298"/>
                  </a:cubicBezTo>
                  <a:cubicBezTo>
                    <a:pt x="9309" y="7177"/>
                    <a:pt x="8602" y="9058"/>
                    <a:pt x="7893" y="10940"/>
                  </a:cubicBezTo>
                  <a:cubicBezTo>
                    <a:pt x="7620" y="10399"/>
                    <a:pt x="7342" y="9855"/>
                    <a:pt x="7062" y="9318"/>
                  </a:cubicBezTo>
                  <a:cubicBezTo>
                    <a:pt x="6323" y="7898"/>
                    <a:pt x="5564" y="6489"/>
                    <a:pt x="4780" y="5093"/>
                  </a:cubicBezTo>
                  <a:cubicBezTo>
                    <a:pt x="4362" y="4350"/>
                    <a:pt x="2091" y="1336"/>
                    <a:pt x="2614" y="665"/>
                  </a:cubicBezTo>
                  <a:cubicBezTo>
                    <a:pt x="2840" y="378"/>
                    <a:pt x="2590" y="0"/>
                    <a:pt x="2325" y="0"/>
                  </a:cubicBezTo>
                  <a:close/>
                </a:path>
              </a:pathLst>
            </a:custGeom>
            <a:solidFill>
              <a:srgbClr val="77A5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6402611" y="1307055"/>
              <a:ext cx="459582" cy="1195150"/>
            </a:xfrm>
            <a:custGeom>
              <a:avLst/>
              <a:gdLst/>
              <a:ahLst/>
              <a:cxnLst/>
              <a:rect l="l" t="t" r="r" b="b"/>
              <a:pathLst>
                <a:path w="9084" h="23320" extrusionOk="0">
                  <a:moveTo>
                    <a:pt x="3117" y="1"/>
                  </a:moveTo>
                  <a:cubicBezTo>
                    <a:pt x="3097" y="12"/>
                    <a:pt x="3080" y="28"/>
                    <a:pt x="3062" y="42"/>
                  </a:cubicBezTo>
                  <a:cubicBezTo>
                    <a:pt x="2881" y="490"/>
                    <a:pt x="2703" y="942"/>
                    <a:pt x="2532" y="1397"/>
                  </a:cubicBezTo>
                  <a:cubicBezTo>
                    <a:pt x="1441" y="5804"/>
                    <a:pt x="1" y="10402"/>
                    <a:pt x="626" y="14959"/>
                  </a:cubicBezTo>
                  <a:cubicBezTo>
                    <a:pt x="1085" y="18294"/>
                    <a:pt x="2912" y="21619"/>
                    <a:pt x="6069" y="22988"/>
                  </a:cubicBezTo>
                  <a:cubicBezTo>
                    <a:pt x="6521" y="23118"/>
                    <a:pt x="6986" y="23228"/>
                    <a:pt x="7452" y="23320"/>
                  </a:cubicBezTo>
                  <a:cubicBezTo>
                    <a:pt x="7763" y="22756"/>
                    <a:pt x="7924" y="21992"/>
                    <a:pt x="8065" y="21486"/>
                  </a:cubicBezTo>
                  <a:cubicBezTo>
                    <a:pt x="8294" y="20665"/>
                    <a:pt x="8482" y="19827"/>
                    <a:pt x="8629" y="18989"/>
                  </a:cubicBezTo>
                  <a:cubicBezTo>
                    <a:pt x="9036" y="16607"/>
                    <a:pt x="9084" y="14158"/>
                    <a:pt x="8625" y="11784"/>
                  </a:cubicBezTo>
                  <a:cubicBezTo>
                    <a:pt x="8150" y="9334"/>
                    <a:pt x="7168" y="7199"/>
                    <a:pt x="5793" y="5139"/>
                  </a:cubicBezTo>
                  <a:cubicBezTo>
                    <a:pt x="4746" y="3579"/>
                    <a:pt x="3453" y="1900"/>
                    <a:pt x="3117" y="1"/>
                  </a:cubicBezTo>
                  <a:close/>
                </a:path>
              </a:pathLst>
            </a:custGeom>
            <a:solidFill>
              <a:srgbClr val="6CB7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6483361" y="1301007"/>
              <a:ext cx="302442" cy="1195560"/>
            </a:xfrm>
            <a:custGeom>
              <a:avLst/>
              <a:gdLst/>
              <a:ahLst/>
              <a:cxnLst/>
              <a:rect l="l" t="t" r="r" b="b"/>
              <a:pathLst>
                <a:path w="5978" h="23328" extrusionOk="0">
                  <a:moveTo>
                    <a:pt x="1411" y="1"/>
                  </a:moveTo>
                  <a:cubicBezTo>
                    <a:pt x="1312" y="1"/>
                    <a:pt x="1204" y="73"/>
                    <a:pt x="1206" y="201"/>
                  </a:cubicBezTo>
                  <a:cubicBezTo>
                    <a:pt x="1255" y="2113"/>
                    <a:pt x="1353" y="4022"/>
                    <a:pt x="1501" y="5925"/>
                  </a:cubicBezTo>
                  <a:cubicBezTo>
                    <a:pt x="1097" y="5610"/>
                    <a:pt x="717" y="5271"/>
                    <a:pt x="361" y="4905"/>
                  </a:cubicBezTo>
                  <a:cubicBezTo>
                    <a:pt x="326" y="4868"/>
                    <a:pt x="287" y="4853"/>
                    <a:pt x="250" y="4853"/>
                  </a:cubicBezTo>
                  <a:cubicBezTo>
                    <a:pt x="115" y="4853"/>
                    <a:pt x="0" y="5058"/>
                    <a:pt x="129" y="5189"/>
                  </a:cubicBezTo>
                  <a:cubicBezTo>
                    <a:pt x="505" y="5576"/>
                    <a:pt x="906" y="5935"/>
                    <a:pt x="1329" y="6263"/>
                  </a:cubicBezTo>
                  <a:cubicBezTo>
                    <a:pt x="1366" y="6291"/>
                    <a:pt x="1403" y="6303"/>
                    <a:pt x="1439" y="6303"/>
                  </a:cubicBezTo>
                  <a:cubicBezTo>
                    <a:pt x="1471" y="6303"/>
                    <a:pt x="1501" y="6293"/>
                    <a:pt x="1528" y="6277"/>
                  </a:cubicBezTo>
                  <a:cubicBezTo>
                    <a:pt x="1604" y="7221"/>
                    <a:pt x="1692" y="8162"/>
                    <a:pt x="1795" y="9103"/>
                  </a:cubicBezTo>
                  <a:cubicBezTo>
                    <a:pt x="1353" y="8775"/>
                    <a:pt x="912" y="8446"/>
                    <a:pt x="471" y="8115"/>
                  </a:cubicBezTo>
                  <a:cubicBezTo>
                    <a:pt x="435" y="8088"/>
                    <a:pt x="397" y="8077"/>
                    <a:pt x="361" y="8077"/>
                  </a:cubicBezTo>
                  <a:cubicBezTo>
                    <a:pt x="207" y="8077"/>
                    <a:pt x="83" y="8288"/>
                    <a:pt x="238" y="8402"/>
                  </a:cubicBezTo>
                  <a:cubicBezTo>
                    <a:pt x="737" y="8775"/>
                    <a:pt x="1237" y="9148"/>
                    <a:pt x="1737" y="9520"/>
                  </a:cubicBezTo>
                  <a:cubicBezTo>
                    <a:pt x="1771" y="9547"/>
                    <a:pt x="1809" y="9555"/>
                    <a:pt x="1843" y="9555"/>
                  </a:cubicBezTo>
                  <a:cubicBezTo>
                    <a:pt x="1948" y="10509"/>
                    <a:pt x="2068" y="11464"/>
                    <a:pt x="2202" y="12415"/>
                  </a:cubicBezTo>
                  <a:cubicBezTo>
                    <a:pt x="2209" y="12470"/>
                    <a:pt x="2219" y="12524"/>
                    <a:pt x="2226" y="12579"/>
                  </a:cubicBezTo>
                  <a:cubicBezTo>
                    <a:pt x="1733" y="12360"/>
                    <a:pt x="1241" y="12138"/>
                    <a:pt x="745" y="11915"/>
                  </a:cubicBezTo>
                  <a:cubicBezTo>
                    <a:pt x="718" y="11904"/>
                    <a:pt x="693" y="11898"/>
                    <a:pt x="669" y="11898"/>
                  </a:cubicBezTo>
                  <a:cubicBezTo>
                    <a:pt x="497" y="11898"/>
                    <a:pt x="405" y="12167"/>
                    <a:pt x="594" y="12254"/>
                  </a:cubicBezTo>
                  <a:cubicBezTo>
                    <a:pt x="1159" y="12508"/>
                    <a:pt x="1723" y="12760"/>
                    <a:pt x="2288" y="13010"/>
                  </a:cubicBezTo>
                  <a:cubicBezTo>
                    <a:pt x="2400" y="13783"/>
                    <a:pt x="2523" y="14556"/>
                    <a:pt x="2684" y="15316"/>
                  </a:cubicBezTo>
                  <a:cubicBezTo>
                    <a:pt x="2113" y="15213"/>
                    <a:pt x="1552" y="15080"/>
                    <a:pt x="994" y="14916"/>
                  </a:cubicBezTo>
                  <a:cubicBezTo>
                    <a:pt x="974" y="14910"/>
                    <a:pt x="954" y="14907"/>
                    <a:pt x="935" y="14907"/>
                  </a:cubicBezTo>
                  <a:cubicBezTo>
                    <a:pt x="744" y="14907"/>
                    <a:pt x="635" y="15192"/>
                    <a:pt x="844" y="15251"/>
                  </a:cubicBezTo>
                  <a:cubicBezTo>
                    <a:pt x="1476" y="15439"/>
                    <a:pt x="2113" y="15590"/>
                    <a:pt x="2763" y="15706"/>
                  </a:cubicBezTo>
                  <a:cubicBezTo>
                    <a:pt x="2753" y="15754"/>
                    <a:pt x="2766" y="15802"/>
                    <a:pt x="2797" y="15836"/>
                  </a:cubicBezTo>
                  <a:cubicBezTo>
                    <a:pt x="2938" y="16441"/>
                    <a:pt x="3102" y="17037"/>
                    <a:pt x="3311" y="17625"/>
                  </a:cubicBezTo>
                  <a:cubicBezTo>
                    <a:pt x="3403" y="17886"/>
                    <a:pt x="3499" y="18145"/>
                    <a:pt x="3595" y="18405"/>
                  </a:cubicBezTo>
                  <a:cubicBezTo>
                    <a:pt x="2934" y="18244"/>
                    <a:pt x="2277" y="18080"/>
                    <a:pt x="1617" y="17919"/>
                  </a:cubicBezTo>
                  <a:cubicBezTo>
                    <a:pt x="1600" y="17915"/>
                    <a:pt x="1584" y="17913"/>
                    <a:pt x="1569" y="17913"/>
                  </a:cubicBezTo>
                  <a:cubicBezTo>
                    <a:pt x="1381" y="17913"/>
                    <a:pt x="1350" y="18231"/>
                    <a:pt x="1563" y="18282"/>
                  </a:cubicBezTo>
                  <a:cubicBezTo>
                    <a:pt x="2240" y="18450"/>
                    <a:pt x="2913" y="18617"/>
                    <a:pt x="3591" y="18781"/>
                  </a:cubicBezTo>
                  <a:cubicBezTo>
                    <a:pt x="3609" y="18875"/>
                    <a:pt x="3690" y="18948"/>
                    <a:pt x="3777" y="18948"/>
                  </a:cubicBezTo>
                  <a:cubicBezTo>
                    <a:pt x="3785" y="18948"/>
                    <a:pt x="3794" y="18947"/>
                    <a:pt x="3803" y="18946"/>
                  </a:cubicBezTo>
                  <a:cubicBezTo>
                    <a:pt x="4364" y="20383"/>
                    <a:pt x="4991" y="21796"/>
                    <a:pt x="5575" y="23215"/>
                  </a:cubicBezTo>
                  <a:cubicBezTo>
                    <a:pt x="5609" y="23294"/>
                    <a:pt x="5674" y="23327"/>
                    <a:pt x="5740" y="23327"/>
                  </a:cubicBezTo>
                  <a:cubicBezTo>
                    <a:pt x="5858" y="23327"/>
                    <a:pt x="5978" y="23222"/>
                    <a:pt x="5921" y="23082"/>
                  </a:cubicBezTo>
                  <a:cubicBezTo>
                    <a:pt x="5308" y="21601"/>
                    <a:pt x="4665" y="20123"/>
                    <a:pt x="4083" y="18628"/>
                  </a:cubicBezTo>
                  <a:cubicBezTo>
                    <a:pt x="4481" y="18063"/>
                    <a:pt x="4898" y="17516"/>
                    <a:pt x="5340" y="16989"/>
                  </a:cubicBezTo>
                  <a:cubicBezTo>
                    <a:pt x="5451" y="16852"/>
                    <a:pt x="5322" y="16689"/>
                    <a:pt x="5186" y="16689"/>
                  </a:cubicBezTo>
                  <a:cubicBezTo>
                    <a:pt x="5139" y="16689"/>
                    <a:pt x="5091" y="16709"/>
                    <a:pt x="5052" y="16757"/>
                  </a:cubicBezTo>
                  <a:cubicBezTo>
                    <a:pt x="4658" y="17229"/>
                    <a:pt x="4282" y="17714"/>
                    <a:pt x="3926" y="18214"/>
                  </a:cubicBezTo>
                  <a:cubicBezTo>
                    <a:pt x="3871" y="18074"/>
                    <a:pt x="3813" y="17933"/>
                    <a:pt x="3762" y="17790"/>
                  </a:cubicBezTo>
                  <a:cubicBezTo>
                    <a:pt x="3519" y="17129"/>
                    <a:pt x="3328" y="16455"/>
                    <a:pt x="3167" y="15778"/>
                  </a:cubicBezTo>
                  <a:cubicBezTo>
                    <a:pt x="3728" y="15186"/>
                    <a:pt x="4289" y="14594"/>
                    <a:pt x="4850" y="14002"/>
                  </a:cubicBezTo>
                  <a:cubicBezTo>
                    <a:pt x="4974" y="13871"/>
                    <a:pt x="4842" y="13709"/>
                    <a:pt x="4701" y="13709"/>
                  </a:cubicBezTo>
                  <a:cubicBezTo>
                    <a:pt x="4654" y="13709"/>
                    <a:pt x="4606" y="13727"/>
                    <a:pt x="4566" y="13770"/>
                  </a:cubicBezTo>
                  <a:cubicBezTo>
                    <a:pt x="4067" y="14293"/>
                    <a:pt x="3567" y="14820"/>
                    <a:pt x="3071" y="15344"/>
                  </a:cubicBezTo>
                  <a:cubicBezTo>
                    <a:pt x="2907" y="14577"/>
                    <a:pt x="2777" y="13804"/>
                    <a:pt x="2664" y="13024"/>
                  </a:cubicBezTo>
                  <a:cubicBezTo>
                    <a:pt x="2667" y="13021"/>
                    <a:pt x="2671" y="13013"/>
                    <a:pt x="2674" y="13010"/>
                  </a:cubicBezTo>
                  <a:cubicBezTo>
                    <a:pt x="2684" y="13000"/>
                    <a:pt x="2695" y="12996"/>
                    <a:pt x="2705" y="12983"/>
                  </a:cubicBezTo>
                  <a:cubicBezTo>
                    <a:pt x="3218" y="12394"/>
                    <a:pt x="3656" y="11755"/>
                    <a:pt x="4018" y="11063"/>
                  </a:cubicBezTo>
                  <a:cubicBezTo>
                    <a:pt x="4091" y="10924"/>
                    <a:pt x="3970" y="10812"/>
                    <a:pt x="3847" y="10812"/>
                  </a:cubicBezTo>
                  <a:cubicBezTo>
                    <a:pt x="3784" y="10812"/>
                    <a:pt x="3721" y="10842"/>
                    <a:pt x="3683" y="10913"/>
                  </a:cubicBezTo>
                  <a:cubicBezTo>
                    <a:pt x="3376" y="11494"/>
                    <a:pt x="3009" y="12035"/>
                    <a:pt x="2592" y="12541"/>
                  </a:cubicBezTo>
                  <a:cubicBezTo>
                    <a:pt x="2568" y="12367"/>
                    <a:pt x="2544" y="12192"/>
                    <a:pt x="2520" y="12021"/>
                  </a:cubicBezTo>
                  <a:cubicBezTo>
                    <a:pt x="2411" y="11224"/>
                    <a:pt x="2315" y="10424"/>
                    <a:pt x="2223" y="9626"/>
                  </a:cubicBezTo>
                  <a:cubicBezTo>
                    <a:pt x="2633" y="9244"/>
                    <a:pt x="3020" y="8836"/>
                    <a:pt x="3379" y="8405"/>
                  </a:cubicBezTo>
                  <a:cubicBezTo>
                    <a:pt x="3491" y="8270"/>
                    <a:pt x="3360" y="8107"/>
                    <a:pt x="3224" y="8107"/>
                  </a:cubicBezTo>
                  <a:cubicBezTo>
                    <a:pt x="3177" y="8107"/>
                    <a:pt x="3130" y="8126"/>
                    <a:pt x="3091" y="8172"/>
                  </a:cubicBezTo>
                  <a:cubicBezTo>
                    <a:pt x="2804" y="8521"/>
                    <a:pt x="2496" y="8854"/>
                    <a:pt x="2171" y="9168"/>
                  </a:cubicBezTo>
                  <a:cubicBezTo>
                    <a:pt x="2072" y="8254"/>
                    <a:pt x="1986" y="7335"/>
                    <a:pt x="1907" y="6417"/>
                  </a:cubicBezTo>
                  <a:cubicBezTo>
                    <a:pt x="1912" y="6417"/>
                    <a:pt x="1915" y="6414"/>
                    <a:pt x="1915" y="6414"/>
                  </a:cubicBezTo>
                  <a:cubicBezTo>
                    <a:pt x="2281" y="6021"/>
                    <a:pt x="2646" y="5631"/>
                    <a:pt x="3009" y="5237"/>
                  </a:cubicBezTo>
                  <a:cubicBezTo>
                    <a:pt x="3133" y="5106"/>
                    <a:pt x="3001" y="4944"/>
                    <a:pt x="2860" y="4944"/>
                  </a:cubicBezTo>
                  <a:cubicBezTo>
                    <a:pt x="2813" y="4944"/>
                    <a:pt x="2765" y="4962"/>
                    <a:pt x="2725" y="5004"/>
                  </a:cubicBezTo>
                  <a:cubicBezTo>
                    <a:pt x="2438" y="5312"/>
                    <a:pt x="2154" y="5617"/>
                    <a:pt x="1870" y="5922"/>
                  </a:cubicBezTo>
                  <a:cubicBezTo>
                    <a:pt x="1719" y="4005"/>
                    <a:pt x="1620" y="2083"/>
                    <a:pt x="1572" y="160"/>
                  </a:cubicBezTo>
                  <a:cubicBezTo>
                    <a:pt x="1571" y="51"/>
                    <a:pt x="1494" y="1"/>
                    <a:pt x="1411" y="1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408834" y="1512050"/>
              <a:ext cx="1270681" cy="2196985"/>
            </a:xfrm>
            <a:custGeom>
              <a:avLst/>
              <a:gdLst/>
              <a:ahLst/>
              <a:cxnLst/>
              <a:rect l="l" t="t" r="r" b="b"/>
              <a:pathLst>
                <a:path w="25116" h="42868" extrusionOk="0">
                  <a:moveTo>
                    <a:pt x="25115" y="0"/>
                  </a:moveTo>
                  <a:lnTo>
                    <a:pt x="25115" y="0"/>
                  </a:lnTo>
                  <a:cubicBezTo>
                    <a:pt x="21975" y="2457"/>
                    <a:pt x="18479" y="4376"/>
                    <a:pt x="15170" y="6596"/>
                  </a:cubicBezTo>
                  <a:cubicBezTo>
                    <a:pt x="11599" y="8995"/>
                    <a:pt x="8277" y="11992"/>
                    <a:pt x="5584" y="15355"/>
                  </a:cubicBezTo>
                  <a:cubicBezTo>
                    <a:pt x="2669" y="18988"/>
                    <a:pt x="928" y="23152"/>
                    <a:pt x="233" y="27493"/>
                  </a:cubicBezTo>
                  <a:cubicBezTo>
                    <a:pt x="4" y="29467"/>
                    <a:pt x="1" y="31465"/>
                    <a:pt x="264" y="33405"/>
                  </a:cubicBezTo>
                  <a:cubicBezTo>
                    <a:pt x="723" y="36738"/>
                    <a:pt x="2283" y="39854"/>
                    <a:pt x="4763" y="42129"/>
                  </a:cubicBezTo>
                  <a:cubicBezTo>
                    <a:pt x="5047" y="42389"/>
                    <a:pt x="5338" y="42635"/>
                    <a:pt x="5646" y="42868"/>
                  </a:cubicBezTo>
                  <a:cubicBezTo>
                    <a:pt x="9412" y="41705"/>
                    <a:pt x="12543" y="38270"/>
                    <a:pt x="15153" y="35471"/>
                  </a:cubicBezTo>
                  <a:cubicBezTo>
                    <a:pt x="17804" y="32625"/>
                    <a:pt x="20007" y="29364"/>
                    <a:pt x="21431" y="25731"/>
                  </a:cubicBezTo>
                  <a:cubicBezTo>
                    <a:pt x="24564" y="17722"/>
                    <a:pt x="24835" y="8550"/>
                    <a:pt x="25115" y="0"/>
                  </a:cubicBezTo>
                  <a:close/>
                </a:path>
              </a:pathLst>
            </a:custGeom>
            <a:solidFill>
              <a:srgbClr val="77A5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6635703" y="1522043"/>
              <a:ext cx="1053690" cy="2164493"/>
            </a:xfrm>
            <a:custGeom>
              <a:avLst/>
              <a:gdLst/>
              <a:ahLst/>
              <a:cxnLst/>
              <a:rect l="l" t="t" r="r" b="b"/>
              <a:pathLst>
                <a:path w="20827" h="42234" extrusionOk="0">
                  <a:moveTo>
                    <a:pt x="20349" y="1"/>
                  </a:moveTo>
                  <a:cubicBezTo>
                    <a:pt x="20192" y="1"/>
                    <a:pt x="20033" y="82"/>
                    <a:pt x="19968" y="271"/>
                  </a:cubicBezTo>
                  <a:cubicBezTo>
                    <a:pt x="19126" y="2689"/>
                    <a:pt x="18206" y="5074"/>
                    <a:pt x="17224" y="7435"/>
                  </a:cubicBezTo>
                  <a:cubicBezTo>
                    <a:pt x="17009" y="6152"/>
                    <a:pt x="16718" y="4886"/>
                    <a:pt x="16335" y="3641"/>
                  </a:cubicBezTo>
                  <a:cubicBezTo>
                    <a:pt x="16276" y="3449"/>
                    <a:pt x="16121" y="3366"/>
                    <a:pt x="15964" y="3366"/>
                  </a:cubicBezTo>
                  <a:cubicBezTo>
                    <a:pt x="15727" y="3366"/>
                    <a:pt x="15487" y="3556"/>
                    <a:pt x="15575" y="3849"/>
                  </a:cubicBezTo>
                  <a:cubicBezTo>
                    <a:pt x="16016" y="5280"/>
                    <a:pt x="16345" y="6733"/>
                    <a:pt x="16560" y="8215"/>
                  </a:cubicBezTo>
                  <a:cubicBezTo>
                    <a:pt x="16581" y="8372"/>
                    <a:pt x="16677" y="8451"/>
                    <a:pt x="16786" y="8482"/>
                  </a:cubicBezTo>
                  <a:cubicBezTo>
                    <a:pt x="16153" y="9966"/>
                    <a:pt x="15486" y="11434"/>
                    <a:pt x="14798" y="12895"/>
                  </a:cubicBezTo>
                  <a:cubicBezTo>
                    <a:pt x="14312" y="11201"/>
                    <a:pt x="13683" y="9518"/>
                    <a:pt x="13173" y="7852"/>
                  </a:cubicBezTo>
                  <a:cubicBezTo>
                    <a:pt x="13115" y="7660"/>
                    <a:pt x="12960" y="7577"/>
                    <a:pt x="12803" y="7577"/>
                  </a:cubicBezTo>
                  <a:cubicBezTo>
                    <a:pt x="12566" y="7577"/>
                    <a:pt x="12325" y="7768"/>
                    <a:pt x="12414" y="8061"/>
                  </a:cubicBezTo>
                  <a:cubicBezTo>
                    <a:pt x="13016" y="10017"/>
                    <a:pt x="13775" y="11999"/>
                    <a:pt x="14279" y="13990"/>
                  </a:cubicBezTo>
                  <a:cubicBezTo>
                    <a:pt x="13570" y="15447"/>
                    <a:pt x="12828" y="16894"/>
                    <a:pt x="12065" y="18324"/>
                  </a:cubicBezTo>
                  <a:cubicBezTo>
                    <a:pt x="11429" y="16494"/>
                    <a:pt x="10663" y="14722"/>
                    <a:pt x="9749" y="13011"/>
                  </a:cubicBezTo>
                  <a:cubicBezTo>
                    <a:pt x="9674" y="12872"/>
                    <a:pt x="9557" y="12814"/>
                    <a:pt x="9439" y="12814"/>
                  </a:cubicBezTo>
                  <a:cubicBezTo>
                    <a:pt x="9175" y="12814"/>
                    <a:pt x="8903" y="13099"/>
                    <a:pt x="9068" y="13408"/>
                  </a:cubicBezTo>
                  <a:cubicBezTo>
                    <a:pt x="10071" y="15276"/>
                    <a:pt x="10895" y="17213"/>
                    <a:pt x="11549" y="19231"/>
                  </a:cubicBezTo>
                  <a:cubicBezTo>
                    <a:pt x="11552" y="19241"/>
                    <a:pt x="11558" y="19248"/>
                    <a:pt x="11562" y="19259"/>
                  </a:cubicBezTo>
                  <a:cubicBezTo>
                    <a:pt x="10960" y="20363"/>
                    <a:pt x="10347" y="21462"/>
                    <a:pt x="9708" y="22546"/>
                  </a:cubicBezTo>
                  <a:cubicBezTo>
                    <a:pt x="9376" y="23110"/>
                    <a:pt x="9041" y="23675"/>
                    <a:pt x="8702" y="24236"/>
                  </a:cubicBezTo>
                  <a:cubicBezTo>
                    <a:pt x="7813" y="22050"/>
                    <a:pt x="6923" y="19864"/>
                    <a:pt x="6033" y="17681"/>
                  </a:cubicBezTo>
                  <a:cubicBezTo>
                    <a:pt x="5959" y="17497"/>
                    <a:pt x="5795" y="17418"/>
                    <a:pt x="5636" y="17418"/>
                  </a:cubicBezTo>
                  <a:cubicBezTo>
                    <a:pt x="5393" y="17418"/>
                    <a:pt x="5160" y="17604"/>
                    <a:pt x="5274" y="17890"/>
                  </a:cubicBezTo>
                  <a:cubicBezTo>
                    <a:pt x="6208" y="20186"/>
                    <a:pt x="7145" y="22485"/>
                    <a:pt x="8079" y="24784"/>
                  </a:cubicBezTo>
                  <a:cubicBezTo>
                    <a:pt x="8117" y="24876"/>
                    <a:pt x="8182" y="24937"/>
                    <a:pt x="8254" y="24978"/>
                  </a:cubicBezTo>
                  <a:cubicBezTo>
                    <a:pt x="7173" y="26758"/>
                    <a:pt x="6085" y="28533"/>
                    <a:pt x="5062" y="30343"/>
                  </a:cubicBezTo>
                  <a:cubicBezTo>
                    <a:pt x="4210" y="28092"/>
                    <a:pt x="3358" y="25841"/>
                    <a:pt x="2503" y="23590"/>
                  </a:cubicBezTo>
                  <a:cubicBezTo>
                    <a:pt x="2432" y="23404"/>
                    <a:pt x="2270" y="23324"/>
                    <a:pt x="2112" y="23324"/>
                  </a:cubicBezTo>
                  <a:cubicBezTo>
                    <a:pt x="1871" y="23324"/>
                    <a:pt x="1637" y="23511"/>
                    <a:pt x="1746" y="23798"/>
                  </a:cubicBezTo>
                  <a:cubicBezTo>
                    <a:pt x="2619" y="26101"/>
                    <a:pt x="3488" y="28400"/>
                    <a:pt x="4361" y="30702"/>
                  </a:cubicBezTo>
                  <a:cubicBezTo>
                    <a:pt x="4364" y="30713"/>
                    <a:pt x="4371" y="30716"/>
                    <a:pt x="4374" y="30723"/>
                  </a:cubicBezTo>
                  <a:cubicBezTo>
                    <a:pt x="4279" y="30911"/>
                    <a:pt x="4330" y="31185"/>
                    <a:pt x="4541" y="31284"/>
                  </a:cubicBezTo>
                  <a:cubicBezTo>
                    <a:pt x="3916" y="32430"/>
                    <a:pt x="3327" y="33593"/>
                    <a:pt x="2793" y="34781"/>
                  </a:cubicBezTo>
                  <a:cubicBezTo>
                    <a:pt x="2136" y="33377"/>
                    <a:pt x="1483" y="31978"/>
                    <a:pt x="826" y="30576"/>
                  </a:cubicBezTo>
                  <a:cubicBezTo>
                    <a:pt x="760" y="30432"/>
                    <a:pt x="648" y="30373"/>
                    <a:pt x="531" y="30373"/>
                  </a:cubicBezTo>
                  <a:cubicBezTo>
                    <a:pt x="276" y="30373"/>
                    <a:pt x="1" y="30660"/>
                    <a:pt x="149" y="30972"/>
                  </a:cubicBezTo>
                  <a:cubicBezTo>
                    <a:pt x="867" y="32512"/>
                    <a:pt x="1590" y="34055"/>
                    <a:pt x="2311" y="35594"/>
                  </a:cubicBezTo>
                  <a:cubicBezTo>
                    <a:pt x="2315" y="35602"/>
                    <a:pt x="2318" y="35611"/>
                    <a:pt x="2321" y="35619"/>
                  </a:cubicBezTo>
                  <a:cubicBezTo>
                    <a:pt x="2335" y="35646"/>
                    <a:pt x="2349" y="35676"/>
                    <a:pt x="2359" y="35704"/>
                  </a:cubicBezTo>
                  <a:cubicBezTo>
                    <a:pt x="2366" y="35714"/>
                    <a:pt x="2376" y="35717"/>
                    <a:pt x="2379" y="35728"/>
                  </a:cubicBezTo>
                  <a:cubicBezTo>
                    <a:pt x="1572" y="37654"/>
                    <a:pt x="922" y="39645"/>
                    <a:pt x="522" y="41743"/>
                  </a:cubicBezTo>
                  <a:cubicBezTo>
                    <a:pt x="464" y="42039"/>
                    <a:pt x="716" y="42234"/>
                    <a:pt x="946" y="42234"/>
                  </a:cubicBezTo>
                  <a:cubicBezTo>
                    <a:pt x="1099" y="42234"/>
                    <a:pt x="1241" y="42149"/>
                    <a:pt x="1278" y="41951"/>
                  </a:cubicBezTo>
                  <a:cubicBezTo>
                    <a:pt x="1685" y="39820"/>
                    <a:pt x="2359" y="37795"/>
                    <a:pt x="3187" y="35837"/>
                  </a:cubicBezTo>
                  <a:cubicBezTo>
                    <a:pt x="3774" y="35898"/>
                    <a:pt x="4359" y="35931"/>
                    <a:pt x="4944" y="35931"/>
                  </a:cubicBezTo>
                  <a:cubicBezTo>
                    <a:pt x="5543" y="35931"/>
                    <a:pt x="6142" y="35897"/>
                    <a:pt x="6745" y="35824"/>
                  </a:cubicBezTo>
                  <a:cubicBezTo>
                    <a:pt x="7222" y="35765"/>
                    <a:pt x="7243" y="35033"/>
                    <a:pt x="6799" y="35033"/>
                  </a:cubicBezTo>
                  <a:cubicBezTo>
                    <a:pt x="6782" y="35033"/>
                    <a:pt x="6764" y="35034"/>
                    <a:pt x="6745" y="35037"/>
                  </a:cubicBezTo>
                  <a:cubicBezTo>
                    <a:pt x="6123" y="35112"/>
                    <a:pt x="5502" y="35149"/>
                    <a:pt x="4882" y="35149"/>
                  </a:cubicBezTo>
                  <a:cubicBezTo>
                    <a:pt x="4425" y="35149"/>
                    <a:pt x="3968" y="35129"/>
                    <a:pt x="3512" y="35088"/>
                  </a:cubicBezTo>
                  <a:cubicBezTo>
                    <a:pt x="4083" y="33816"/>
                    <a:pt x="4716" y="32570"/>
                    <a:pt x="5394" y="31342"/>
                  </a:cubicBezTo>
                  <a:cubicBezTo>
                    <a:pt x="6629" y="31380"/>
                    <a:pt x="7864" y="31421"/>
                    <a:pt x="9095" y="31458"/>
                  </a:cubicBezTo>
                  <a:cubicBezTo>
                    <a:pt x="9100" y="31459"/>
                    <a:pt x="9104" y="31459"/>
                    <a:pt x="9108" y="31459"/>
                  </a:cubicBezTo>
                  <a:cubicBezTo>
                    <a:pt x="9602" y="31459"/>
                    <a:pt x="9597" y="30685"/>
                    <a:pt x="9095" y="30672"/>
                  </a:cubicBezTo>
                  <a:cubicBezTo>
                    <a:pt x="8007" y="30637"/>
                    <a:pt x="6916" y="30603"/>
                    <a:pt x="5828" y="30569"/>
                  </a:cubicBezTo>
                  <a:cubicBezTo>
                    <a:pt x="6865" y="28732"/>
                    <a:pt x="7977" y="26928"/>
                    <a:pt x="9075" y="25122"/>
                  </a:cubicBezTo>
                  <a:cubicBezTo>
                    <a:pt x="9735" y="25215"/>
                    <a:pt x="10393" y="25265"/>
                    <a:pt x="11054" y="25265"/>
                  </a:cubicBezTo>
                  <a:cubicBezTo>
                    <a:pt x="11588" y="25265"/>
                    <a:pt x="12124" y="25232"/>
                    <a:pt x="12664" y="25163"/>
                  </a:cubicBezTo>
                  <a:cubicBezTo>
                    <a:pt x="13140" y="25104"/>
                    <a:pt x="13162" y="24376"/>
                    <a:pt x="12720" y="24376"/>
                  </a:cubicBezTo>
                  <a:cubicBezTo>
                    <a:pt x="12702" y="24376"/>
                    <a:pt x="12683" y="24377"/>
                    <a:pt x="12664" y="24380"/>
                  </a:cubicBezTo>
                  <a:cubicBezTo>
                    <a:pt x="12113" y="24447"/>
                    <a:pt x="11566" y="24482"/>
                    <a:pt x="11020" y="24482"/>
                  </a:cubicBezTo>
                  <a:cubicBezTo>
                    <a:pt x="10518" y="24482"/>
                    <a:pt x="10018" y="24453"/>
                    <a:pt x="9516" y="24394"/>
                  </a:cubicBezTo>
                  <a:cubicBezTo>
                    <a:pt x="10060" y="23497"/>
                    <a:pt x="10597" y="22594"/>
                    <a:pt x="11114" y="21687"/>
                  </a:cubicBezTo>
                  <a:cubicBezTo>
                    <a:pt x="11528" y="20966"/>
                    <a:pt x="11931" y="20233"/>
                    <a:pt x="12329" y="19501"/>
                  </a:cubicBezTo>
                  <a:cubicBezTo>
                    <a:pt x="12725" y="19518"/>
                    <a:pt x="13122" y="19527"/>
                    <a:pt x="13517" y="19527"/>
                  </a:cubicBezTo>
                  <a:cubicBezTo>
                    <a:pt x="14360" y="19527"/>
                    <a:pt x="15200" y="19487"/>
                    <a:pt x="16041" y="19406"/>
                  </a:cubicBezTo>
                  <a:cubicBezTo>
                    <a:pt x="16525" y="19359"/>
                    <a:pt x="16546" y="18616"/>
                    <a:pt x="16084" y="18616"/>
                  </a:cubicBezTo>
                  <a:cubicBezTo>
                    <a:pt x="16070" y="18616"/>
                    <a:pt x="16056" y="18617"/>
                    <a:pt x="16041" y="18618"/>
                  </a:cubicBezTo>
                  <a:cubicBezTo>
                    <a:pt x="15198" y="18700"/>
                    <a:pt x="14357" y="18739"/>
                    <a:pt x="13515" y="18739"/>
                  </a:cubicBezTo>
                  <a:cubicBezTo>
                    <a:pt x="13258" y="18739"/>
                    <a:pt x="13002" y="18735"/>
                    <a:pt x="12746" y="18728"/>
                  </a:cubicBezTo>
                  <a:cubicBezTo>
                    <a:pt x="13447" y="17418"/>
                    <a:pt x="14121" y="16093"/>
                    <a:pt x="14775" y="14759"/>
                  </a:cubicBezTo>
                  <a:cubicBezTo>
                    <a:pt x="14802" y="14763"/>
                    <a:pt x="14822" y="14776"/>
                    <a:pt x="14850" y="14776"/>
                  </a:cubicBezTo>
                  <a:cubicBezTo>
                    <a:pt x="14946" y="14778"/>
                    <a:pt x="15041" y="14780"/>
                    <a:pt x="15136" y="14780"/>
                  </a:cubicBezTo>
                  <a:cubicBezTo>
                    <a:pt x="16286" y="14780"/>
                    <a:pt x="17415" y="14624"/>
                    <a:pt x="18524" y="14312"/>
                  </a:cubicBezTo>
                  <a:cubicBezTo>
                    <a:pt x="18973" y="14186"/>
                    <a:pt x="18834" y="13536"/>
                    <a:pt x="18430" y="13536"/>
                  </a:cubicBezTo>
                  <a:cubicBezTo>
                    <a:pt x="18394" y="13536"/>
                    <a:pt x="18355" y="13541"/>
                    <a:pt x="18315" y="13552"/>
                  </a:cubicBezTo>
                  <a:cubicBezTo>
                    <a:pt x="17279" y="13846"/>
                    <a:pt x="16229" y="13983"/>
                    <a:pt x="15158" y="13986"/>
                  </a:cubicBezTo>
                  <a:cubicBezTo>
                    <a:pt x="16000" y="12234"/>
                    <a:pt x="16800" y="10466"/>
                    <a:pt x="17560" y="8680"/>
                  </a:cubicBezTo>
                  <a:lnTo>
                    <a:pt x="19756" y="8680"/>
                  </a:lnTo>
                  <a:cubicBezTo>
                    <a:pt x="20262" y="8680"/>
                    <a:pt x="20262" y="7893"/>
                    <a:pt x="19756" y="7893"/>
                  </a:cubicBezTo>
                  <a:lnTo>
                    <a:pt x="17884" y="7893"/>
                  </a:lnTo>
                  <a:cubicBezTo>
                    <a:pt x="18904" y="5454"/>
                    <a:pt x="19855" y="2981"/>
                    <a:pt x="20727" y="480"/>
                  </a:cubicBezTo>
                  <a:cubicBezTo>
                    <a:pt x="20827" y="190"/>
                    <a:pt x="20589" y="1"/>
                    <a:pt x="20349" y="1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6986023" y="2487774"/>
              <a:ext cx="1571049" cy="1361918"/>
            </a:xfrm>
            <a:custGeom>
              <a:avLst/>
              <a:gdLst/>
              <a:ahLst/>
              <a:cxnLst/>
              <a:rect l="l" t="t" r="r" b="b"/>
              <a:pathLst>
                <a:path w="31053" h="26574" extrusionOk="0">
                  <a:moveTo>
                    <a:pt x="26129" y="0"/>
                  </a:moveTo>
                  <a:cubicBezTo>
                    <a:pt x="24557" y="0"/>
                    <a:pt x="23252" y="980"/>
                    <a:pt x="22202" y="2135"/>
                  </a:cubicBezTo>
                  <a:cubicBezTo>
                    <a:pt x="21276" y="3150"/>
                    <a:pt x="20756" y="4684"/>
                    <a:pt x="19375" y="4684"/>
                  </a:cubicBezTo>
                  <a:cubicBezTo>
                    <a:pt x="19196" y="4684"/>
                    <a:pt x="19002" y="4658"/>
                    <a:pt x="18792" y="4602"/>
                  </a:cubicBezTo>
                  <a:cubicBezTo>
                    <a:pt x="17880" y="4358"/>
                    <a:pt x="17152" y="3865"/>
                    <a:pt x="16350" y="3865"/>
                  </a:cubicBezTo>
                  <a:cubicBezTo>
                    <a:pt x="15991" y="3865"/>
                    <a:pt x="15618" y="3964"/>
                    <a:pt x="15206" y="4229"/>
                  </a:cubicBezTo>
                  <a:cubicBezTo>
                    <a:pt x="14310" y="4807"/>
                    <a:pt x="13817" y="6011"/>
                    <a:pt x="13355" y="6918"/>
                  </a:cubicBezTo>
                  <a:cubicBezTo>
                    <a:pt x="12704" y="8193"/>
                    <a:pt x="11942" y="10401"/>
                    <a:pt x="10335" y="10401"/>
                  </a:cubicBezTo>
                  <a:cubicBezTo>
                    <a:pt x="10093" y="10401"/>
                    <a:pt x="9831" y="10351"/>
                    <a:pt x="9548" y="10240"/>
                  </a:cubicBezTo>
                  <a:cubicBezTo>
                    <a:pt x="8643" y="9885"/>
                    <a:pt x="7791" y="9724"/>
                    <a:pt x="7001" y="9724"/>
                  </a:cubicBezTo>
                  <a:cubicBezTo>
                    <a:pt x="2486" y="9724"/>
                    <a:pt x="1" y="14992"/>
                    <a:pt x="1206" y="19491"/>
                  </a:cubicBezTo>
                  <a:cubicBezTo>
                    <a:pt x="1238" y="19600"/>
                    <a:pt x="1288" y="19686"/>
                    <a:pt x="1353" y="19755"/>
                  </a:cubicBezTo>
                  <a:cubicBezTo>
                    <a:pt x="2223" y="23635"/>
                    <a:pt x="5672" y="26574"/>
                    <a:pt x="9697" y="26574"/>
                  </a:cubicBezTo>
                  <a:cubicBezTo>
                    <a:pt x="10690" y="26574"/>
                    <a:pt x="11717" y="26395"/>
                    <a:pt x="12750" y="26008"/>
                  </a:cubicBezTo>
                  <a:cubicBezTo>
                    <a:pt x="14187" y="25468"/>
                    <a:pt x="15449" y="24599"/>
                    <a:pt x="16410" y="23398"/>
                  </a:cubicBezTo>
                  <a:cubicBezTo>
                    <a:pt x="17259" y="22330"/>
                    <a:pt x="17878" y="20863"/>
                    <a:pt x="18908" y="19874"/>
                  </a:cubicBezTo>
                  <a:cubicBezTo>
                    <a:pt x="20311" y="18530"/>
                    <a:pt x="22024" y="18844"/>
                    <a:pt x="23643" y="17993"/>
                  </a:cubicBezTo>
                  <a:cubicBezTo>
                    <a:pt x="26873" y="16292"/>
                    <a:pt x="24703" y="13422"/>
                    <a:pt x="26222" y="11040"/>
                  </a:cubicBezTo>
                  <a:cubicBezTo>
                    <a:pt x="27173" y="9542"/>
                    <a:pt x="28946" y="8923"/>
                    <a:pt x="29750" y="7263"/>
                  </a:cubicBezTo>
                  <a:cubicBezTo>
                    <a:pt x="31053" y="4592"/>
                    <a:pt x="30099" y="630"/>
                    <a:pt x="26794" y="58"/>
                  </a:cubicBezTo>
                  <a:cubicBezTo>
                    <a:pt x="26567" y="19"/>
                    <a:pt x="26345" y="0"/>
                    <a:pt x="26129" y="0"/>
                  </a:cubicBezTo>
                  <a:close/>
                </a:path>
              </a:pathLst>
            </a:custGeom>
            <a:solidFill>
              <a:srgbClr val="64A6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7095865" y="2560342"/>
              <a:ext cx="1378443" cy="1049293"/>
            </a:xfrm>
            <a:custGeom>
              <a:avLst/>
              <a:gdLst/>
              <a:ahLst/>
              <a:cxnLst/>
              <a:rect l="l" t="t" r="r" b="b"/>
              <a:pathLst>
                <a:path w="27246" h="20474" extrusionOk="0">
                  <a:moveTo>
                    <a:pt x="26882" y="1"/>
                  </a:moveTo>
                  <a:cubicBezTo>
                    <a:pt x="26825" y="1"/>
                    <a:pt x="26766" y="24"/>
                    <a:pt x="26713" y="79"/>
                  </a:cubicBezTo>
                  <a:cubicBezTo>
                    <a:pt x="19040" y="8119"/>
                    <a:pt x="10100" y="14852"/>
                    <a:pt x="250" y="20001"/>
                  </a:cubicBezTo>
                  <a:cubicBezTo>
                    <a:pt x="1" y="20133"/>
                    <a:pt x="154" y="20473"/>
                    <a:pt x="385" y="20473"/>
                  </a:cubicBezTo>
                  <a:cubicBezTo>
                    <a:pt x="424" y="20473"/>
                    <a:pt x="465" y="20464"/>
                    <a:pt x="507" y="20442"/>
                  </a:cubicBezTo>
                  <a:cubicBezTo>
                    <a:pt x="10390" y="15273"/>
                    <a:pt x="19371" y="8509"/>
                    <a:pt x="27072" y="439"/>
                  </a:cubicBezTo>
                  <a:cubicBezTo>
                    <a:pt x="27246" y="257"/>
                    <a:pt x="27074" y="1"/>
                    <a:pt x="26882" y="1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8165091" y="2513655"/>
              <a:ext cx="46444" cy="352600"/>
            </a:xfrm>
            <a:custGeom>
              <a:avLst/>
              <a:gdLst/>
              <a:ahLst/>
              <a:cxnLst/>
              <a:rect l="l" t="t" r="r" b="b"/>
              <a:pathLst>
                <a:path w="918" h="6880" extrusionOk="0">
                  <a:moveTo>
                    <a:pt x="672" y="1"/>
                  </a:moveTo>
                  <a:cubicBezTo>
                    <a:pt x="545" y="1"/>
                    <a:pt x="409" y="82"/>
                    <a:pt x="390" y="245"/>
                  </a:cubicBezTo>
                  <a:cubicBezTo>
                    <a:pt x="161" y="2369"/>
                    <a:pt x="31" y="4497"/>
                    <a:pt x="4" y="6635"/>
                  </a:cubicBezTo>
                  <a:cubicBezTo>
                    <a:pt x="0" y="6798"/>
                    <a:pt x="126" y="6879"/>
                    <a:pt x="253" y="6879"/>
                  </a:cubicBezTo>
                  <a:cubicBezTo>
                    <a:pt x="380" y="6879"/>
                    <a:pt x="508" y="6798"/>
                    <a:pt x="510" y="6635"/>
                  </a:cubicBezTo>
                  <a:cubicBezTo>
                    <a:pt x="541" y="4497"/>
                    <a:pt x="670" y="2369"/>
                    <a:pt x="900" y="245"/>
                  </a:cubicBezTo>
                  <a:cubicBezTo>
                    <a:pt x="917" y="82"/>
                    <a:pt x="799" y="1"/>
                    <a:pt x="672" y="1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8150874" y="2858764"/>
              <a:ext cx="336035" cy="33722"/>
            </a:xfrm>
            <a:custGeom>
              <a:avLst/>
              <a:gdLst/>
              <a:ahLst/>
              <a:cxnLst/>
              <a:rect l="l" t="t" r="r" b="b"/>
              <a:pathLst>
                <a:path w="6642" h="658" extrusionOk="0">
                  <a:moveTo>
                    <a:pt x="320" y="0"/>
                  </a:moveTo>
                  <a:cubicBezTo>
                    <a:pt x="0" y="0"/>
                    <a:pt x="4" y="500"/>
                    <a:pt x="329" y="507"/>
                  </a:cubicBezTo>
                  <a:cubicBezTo>
                    <a:pt x="2323" y="558"/>
                    <a:pt x="4318" y="607"/>
                    <a:pt x="6313" y="657"/>
                  </a:cubicBezTo>
                  <a:cubicBezTo>
                    <a:pt x="6315" y="657"/>
                    <a:pt x="6317" y="657"/>
                    <a:pt x="6319" y="657"/>
                  </a:cubicBezTo>
                  <a:cubicBezTo>
                    <a:pt x="6641" y="657"/>
                    <a:pt x="6639" y="158"/>
                    <a:pt x="6313" y="148"/>
                  </a:cubicBezTo>
                  <a:cubicBezTo>
                    <a:pt x="4318" y="100"/>
                    <a:pt x="2323" y="48"/>
                    <a:pt x="329" y="1"/>
                  </a:cubicBezTo>
                  <a:cubicBezTo>
                    <a:pt x="326" y="0"/>
                    <a:pt x="323" y="0"/>
                    <a:pt x="320" y="0"/>
                  </a:cubicBezTo>
                  <a:close/>
                </a:path>
              </a:pathLst>
            </a:custGeom>
            <a:solidFill>
              <a:srgbClr val="99C6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6924651" y="2089418"/>
              <a:ext cx="1262536" cy="1613401"/>
            </a:xfrm>
            <a:custGeom>
              <a:avLst/>
              <a:gdLst/>
              <a:ahLst/>
              <a:cxnLst/>
              <a:rect l="l" t="t" r="r" b="b"/>
              <a:pathLst>
                <a:path w="24955" h="31481" extrusionOk="0">
                  <a:moveTo>
                    <a:pt x="24268" y="1"/>
                  </a:moveTo>
                  <a:lnTo>
                    <a:pt x="24268" y="1"/>
                  </a:lnTo>
                  <a:cubicBezTo>
                    <a:pt x="20655" y="4133"/>
                    <a:pt x="12392" y="5166"/>
                    <a:pt x="6196" y="12396"/>
                  </a:cubicBezTo>
                  <a:cubicBezTo>
                    <a:pt x="0" y="19625"/>
                    <a:pt x="514" y="31158"/>
                    <a:pt x="514" y="31158"/>
                  </a:cubicBezTo>
                  <a:cubicBezTo>
                    <a:pt x="514" y="31158"/>
                    <a:pt x="3196" y="31481"/>
                    <a:pt x="6427" y="31481"/>
                  </a:cubicBezTo>
                  <a:cubicBezTo>
                    <a:pt x="9429" y="31481"/>
                    <a:pt x="12907" y="31202"/>
                    <a:pt x="15146" y="30124"/>
                  </a:cubicBezTo>
                  <a:cubicBezTo>
                    <a:pt x="19793" y="27886"/>
                    <a:pt x="22201" y="19108"/>
                    <a:pt x="23580" y="14116"/>
                  </a:cubicBezTo>
                  <a:cubicBezTo>
                    <a:pt x="24955" y="9125"/>
                    <a:pt x="24268" y="1"/>
                    <a:pt x="24268" y="1"/>
                  </a:cubicBezTo>
                  <a:close/>
                </a:path>
              </a:pathLst>
            </a:custGeom>
            <a:solidFill>
              <a:srgbClr val="518A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6936642" y="2070046"/>
              <a:ext cx="1237897" cy="1587827"/>
            </a:xfrm>
            <a:custGeom>
              <a:avLst/>
              <a:gdLst/>
              <a:ahLst/>
              <a:cxnLst/>
              <a:rect l="l" t="t" r="r" b="b"/>
              <a:pathLst>
                <a:path w="24468" h="30982" extrusionOk="0">
                  <a:moveTo>
                    <a:pt x="24001" y="1"/>
                  </a:moveTo>
                  <a:cubicBezTo>
                    <a:pt x="23848" y="1"/>
                    <a:pt x="23696" y="83"/>
                    <a:pt x="23641" y="273"/>
                  </a:cubicBezTo>
                  <a:cubicBezTo>
                    <a:pt x="22641" y="3652"/>
                    <a:pt x="21208" y="6875"/>
                    <a:pt x="19381" y="9855"/>
                  </a:cubicBezTo>
                  <a:cubicBezTo>
                    <a:pt x="19125" y="8370"/>
                    <a:pt x="19084" y="6878"/>
                    <a:pt x="19244" y="5370"/>
                  </a:cubicBezTo>
                  <a:cubicBezTo>
                    <a:pt x="19271" y="5126"/>
                    <a:pt x="19093" y="5004"/>
                    <a:pt x="18902" y="5004"/>
                  </a:cubicBezTo>
                  <a:cubicBezTo>
                    <a:pt x="18709" y="5004"/>
                    <a:pt x="18504" y="5127"/>
                    <a:pt x="18478" y="5370"/>
                  </a:cubicBezTo>
                  <a:cubicBezTo>
                    <a:pt x="18304" y="6978"/>
                    <a:pt x="18372" y="8562"/>
                    <a:pt x="18656" y="10146"/>
                  </a:cubicBezTo>
                  <a:cubicBezTo>
                    <a:pt x="18618" y="10262"/>
                    <a:pt x="18628" y="10385"/>
                    <a:pt x="18721" y="10481"/>
                  </a:cubicBezTo>
                  <a:cubicBezTo>
                    <a:pt x="18731" y="10526"/>
                    <a:pt x="18738" y="10573"/>
                    <a:pt x="18748" y="10622"/>
                  </a:cubicBezTo>
                  <a:cubicBezTo>
                    <a:pt x="18758" y="10680"/>
                    <a:pt x="18782" y="10724"/>
                    <a:pt x="18809" y="10765"/>
                  </a:cubicBezTo>
                  <a:cubicBezTo>
                    <a:pt x="18081" y="11884"/>
                    <a:pt x="17290" y="12968"/>
                    <a:pt x="16449" y="14009"/>
                  </a:cubicBezTo>
                  <a:cubicBezTo>
                    <a:pt x="15874" y="12089"/>
                    <a:pt x="15528" y="10136"/>
                    <a:pt x="15422" y="8127"/>
                  </a:cubicBezTo>
                  <a:cubicBezTo>
                    <a:pt x="15410" y="7880"/>
                    <a:pt x="15212" y="7756"/>
                    <a:pt x="15019" y="7756"/>
                  </a:cubicBezTo>
                  <a:cubicBezTo>
                    <a:pt x="14828" y="7756"/>
                    <a:pt x="14643" y="7880"/>
                    <a:pt x="14656" y="8127"/>
                  </a:cubicBezTo>
                  <a:cubicBezTo>
                    <a:pt x="14769" y="10347"/>
                    <a:pt x="15159" y="12503"/>
                    <a:pt x="15830" y="14624"/>
                  </a:cubicBezTo>
                  <a:cubicBezTo>
                    <a:pt x="15840" y="14655"/>
                    <a:pt x="15857" y="14675"/>
                    <a:pt x="15874" y="14699"/>
                  </a:cubicBezTo>
                  <a:cubicBezTo>
                    <a:pt x="14978" y="15753"/>
                    <a:pt x="14030" y="16763"/>
                    <a:pt x="13021" y="17717"/>
                  </a:cubicBezTo>
                  <a:cubicBezTo>
                    <a:pt x="12853" y="17878"/>
                    <a:pt x="12679" y="18035"/>
                    <a:pt x="12508" y="18193"/>
                  </a:cubicBezTo>
                  <a:cubicBezTo>
                    <a:pt x="11957" y="15959"/>
                    <a:pt x="11680" y="13697"/>
                    <a:pt x="11669" y="11394"/>
                  </a:cubicBezTo>
                  <a:cubicBezTo>
                    <a:pt x="11669" y="11148"/>
                    <a:pt x="11477" y="11025"/>
                    <a:pt x="11285" y="11025"/>
                  </a:cubicBezTo>
                  <a:cubicBezTo>
                    <a:pt x="11093" y="11025"/>
                    <a:pt x="10901" y="11148"/>
                    <a:pt x="10903" y="11394"/>
                  </a:cubicBezTo>
                  <a:cubicBezTo>
                    <a:pt x="10910" y="13821"/>
                    <a:pt x="11211" y="16198"/>
                    <a:pt x="11803" y="18548"/>
                  </a:cubicBezTo>
                  <a:cubicBezTo>
                    <a:pt x="11810" y="18576"/>
                    <a:pt x="11824" y="18590"/>
                    <a:pt x="11833" y="18613"/>
                  </a:cubicBezTo>
                  <a:cubicBezTo>
                    <a:pt x="11800" y="18681"/>
                    <a:pt x="11783" y="18764"/>
                    <a:pt x="11792" y="18842"/>
                  </a:cubicBezTo>
                  <a:cubicBezTo>
                    <a:pt x="10465" y="20026"/>
                    <a:pt x="9093" y="21159"/>
                    <a:pt x="7739" y="22312"/>
                  </a:cubicBezTo>
                  <a:cubicBezTo>
                    <a:pt x="7718" y="22298"/>
                    <a:pt x="7698" y="22284"/>
                    <a:pt x="7677" y="22274"/>
                  </a:cubicBezTo>
                  <a:cubicBezTo>
                    <a:pt x="6921" y="20457"/>
                    <a:pt x="6599" y="18548"/>
                    <a:pt x="6709" y="16561"/>
                  </a:cubicBezTo>
                  <a:cubicBezTo>
                    <a:pt x="6721" y="16314"/>
                    <a:pt x="6535" y="16191"/>
                    <a:pt x="6343" y="16191"/>
                  </a:cubicBezTo>
                  <a:cubicBezTo>
                    <a:pt x="6151" y="16191"/>
                    <a:pt x="5953" y="16314"/>
                    <a:pt x="5939" y="16561"/>
                  </a:cubicBezTo>
                  <a:cubicBezTo>
                    <a:pt x="5826" y="18675"/>
                    <a:pt x="6193" y="20707"/>
                    <a:pt x="7003" y="22640"/>
                  </a:cubicBezTo>
                  <a:cubicBezTo>
                    <a:pt x="6911" y="22746"/>
                    <a:pt x="6870" y="22890"/>
                    <a:pt x="6918" y="23013"/>
                  </a:cubicBezTo>
                  <a:cubicBezTo>
                    <a:pt x="4386" y="25206"/>
                    <a:pt x="1980" y="27516"/>
                    <a:pt x="181" y="30413"/>
                  </a:cubicBezTo>
                  <a:cubicBezTo>
                    <a:pt x="0" y="30705"/>
                    <a:pt x="266" y="30981"/>
                    <a:pt x="532" y="30981"/>
                  </a:cubicBezTo>
                  <a:cubicBezTo>
                    <a:pt x="649" y="30981"/>
                    <a:pt x="765" y="30928"/>
                    <a:pt x="845" y="30800"/>
                  </a:cubicBezTo>
                  <a:cubicBezTo>
                    <a:pt x="2641" y="27906"/>
                    <a:pt x="5056" y="25607"/>
                    <a:pt x="7595" y="23420"/>
                  </a:cubicBezTo>
                  <a:cubicBezTo>
                    <a:pt x="9757" y="24364"/>
                    <a:pt x="12022" y="24888"/>
                    <a:pt x="14393" y="24963"/>
                  </a:cubicBezTo>
                  <a:cubicBezTo>
                    <a:pt x="14398" y="24963"/>
                    <a:pt x="14404" y="24963"/>
                    <a:pt x="14409" y="24963"/>
                  </a:cubicBezTo>
                  <a:cubicBezTo>
                    <a:pt x="14889" y="24963"/>
                    <a:pt x="14883" y="24214"/>
                    <a:pt x="14393" y="24197"/>
                  </a:cubicBezTo>
                  <a:cubicBezTo>
                    <a:pt x="12251" y="24125"/>
                    <a:pt x="10202" y="23687"/>
                    <a:pt x="8238" y="22869"/>
                  </a:cubicBezTo>
                  <a:cubicBezTo>
                    <a:pt x="9648" y="21675"/>
                    <a:pt x="11078" y="20502"/>
                    <a:pt x="12453" y="19273"/>
                  </a:cubicBezTo>
                  <a:cubicBezTo>
                    <a:pt x="14297" y="19828"/>
                    <a:pt x="16169" y="20262"/>
                    <a:pt x="18070" y="20577"/>
                  </a:cubicBezTo>
                  <a:cubicBezTo>
                    <a:pt x="18096" y="20582"/>
                    <a:pt x="18120" y="20584"/>
                    <a:pt x="18144" y="20584"/>
                  </a:cubicBezTo>
                  <a:cubicBezTo>
                    <a:pt x="18576" y="20584"/>
                    <a:pt x="18736" y="19913"/>
                    <a:pt x="18276" y="19838"/>
                  </a:cubicBezTo>
                  <a:cubicBezTo>
                    <a:pt x="16531" y="19551"/>
                    <a:pt x="14817" y="19158"/>
                    <a:pt x="13123" y="18668"/>
                  </a:cubicBezTo>
                  <a:cubicBezTo>
                    <a:pt x="13729" y="18111"/>
                    <a:pt x="14321" y="17539"/>
                    <a:pt x="14892" y="16944"/>
                  </a:cubicBezTo>
                  <a:cubicBezTo>
                    <a:pt x="15487" y="16325"/>
                    <a:pt x="16059" y="15685"/>
                    <a:pt x="16610" y="15028"/>
                  </a:cubicBezTo>
                  <a:cubicBezTo>
                    <a:pt x="18187" y="15517"/>
                    <a:pt x="19795" y="15774"/>
                    <a:pt x="21451" y="15801"/>
                  </a:cubicBezTo>
                  <a:cubicBezTo>
                    <a:pt x="21453" y="15801"/>
                    <a:pt x="21455" y="15801"/>
                    <a:pt x="21457" y="15801"/>
                  </a:cubicBezTo>
                  <a:cubicBezTo>
                    <a:pt x="21943" y="15801"/>
                    <a:pt x="21941" y="15042"/>
                    <a:pt x="21451" y="15035"/>
                  </a:cubicBezTo>
                  <a:cubicBezTo>
                    <a:pt x="19976" y="15011"/>
                    <a:pt x="18543" y="14792"/>
                    <a:pt x="17137" y="14388"/>
                  </a:cubicBezTo>
                  <a:cubicBezTo>
                    <a:pt x="18033" y="13273"/>
                    <a:pt x="18864" y="12113"/>
                    <a:pt x="19630" y="10912"/>
                  </a:cubicBezTo>
                  <a:cubicBezTo>
                    <a:pt x="20759" y="11353"/>
                    <a:pt x="21940" y="11590"/>
                    <a:pt x="23172" y="11604"/>
                  </a:cubicBezTo>
                  <a:cubicBezTo>
                    <a:pt x="23174" y="11604"/>
                    <a:pt x="23176" y="11604"/>
                    <a:pt x="23178" y="11604"/>
                  </a:cubicBezTo>
                  <a:cubicBezTo>
                    <a:pt x="23664" y="11604"/>
                    <a:pt x="23662" y="10844"/>
                    <a:pt x="23172" y="10837"/>
                  </a:cubicBezTo>
                  <a:cubicBezTo>
                    <a:pt x="22084" y="10824"/>
                    <a:pt x="21044" y="10632"/>
                    <a:pt x="20044" y="10255"/>
                  </a:cubicBezTo>
                  <a:cubicBezTo>
                    <a:pt x="21909" y="7211"/>
                    <a:pt x="23363" y="3919"/>
                    <a:pt x="24383" y="474"/>
                  </a:cubicBezTo>
                  <a:cubicBezTo>
                    <a:pt x="24467" y="188"/>
                    <a:pt x="24232" y="1"/>
                    <a:pt x="24001" y="1"/>
                  </a:cubicBezTo>
                  <a:close/>
                </a:path>
              </a:pathLst>
            </a:custGeom>
            <a:solidFill>
              <a:srgbClr val="77A5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5080778" y="2848016"/>
              <a:ext cx="1286061" cy="763727"/>
            </a:xfrm>
            <a:custGeom>
              <a:avLst/>
              <a:gdLst/>
              <a:ahLst/>
              <a:cxnLst/>
              <a:rect l="l" t="t" r="r" b="b"/>
              <a:pathLst>
                <a:path w="25420" h="14902" extrusionOk="0">
                  <a:moveTo>
                    <a:pt x="9042" y="0"/>
                  </a:moveTo>
                  <a:cubicBezTo>
                    <a:pt x="7803" y="0"/>
                    <a:pt x="6622" y="486"/>
                    <a:pt x="5977" y="1675"/>
                  </a:cubicBezTo>
                  <a:cubicBezTo>
                    <a:pt x="4995" y="3488"/>
                    <a:pt x="5047" y="6075"/>
                    <a:pt x="6220" y="7772"/>
                  </a:cubicBezTo>
                  <a:cubicBezTo>
                    <a:pt x="5467" y="6682"/>
                    <a:pt x="4050" y="5274"/>
                    <a:pt x="2658" y="5274"/>
                  </a:cubicBezTo>
                  <a:cubicBezTo>
                    <a:pt x="2155" y="5274"/>
                    <a:pt x="1655" y="5458"/>
                    <a:pt x="1191" y="5907"/>
                  </a:cubicBezTo>
                  <a:cubicBezTo>
                    <a:pt x="137" y="6927"/>
                    <a:pt x="1" y="8956"/>
                    <a:pt x="367" y="10262"/>
                  </a:cubicBezTo>
                  <a:cubicBezTo>
                    <a:pt x="654" y="11289"/>
                    <a:pt x="2734" y="14902"/>
                    <a:pt x="4086" y="14902"/>
                  </a:cubicBezTo>
                  <a:lnTo>
                    <a:pt x="22437" y="14902"/>
                  </a:lnTo>
                  <a:cubicBezTo>
                    <a:pt x="23261" y="14170"/>
                    <a:pt x="25420" y="12326"/>
                    <a:pt x="25095" y="11066"/>
                  </a:cubicBezTo>
                  <a:cubicBezTo>
                    <a:pt x="24912" y="10362"/>
                    <a:pt x="23946" y="10005"/>
                    <a:pt x="23003" y="10005"/>
                  </a:cubicBezTo>
                  <a:cubicBezTo>
                    <a:pt x="22197" y="10005"/>
                    <a:pt x="21409" y="10266"/>
                    <a:pt x="21144" y="10796"/>
                  </a:cubicBezTo>
                  <a:cubicBezTo>
                    <a:pt x="22725" y="7628"/>
                    <a:pt x="20611" y="5792"/>
                    <a:pt x="18190" y="5792"/>
                  </a:cubicBezTo>
                  <a:cubicBezTo>
                    <a:pt x="16893" y="5792"/>
                    <a:pt x="15509" y="6319"/>
                    <a:pt x="14558" y="7450"/>
                  </a:cubicBezTo>
                  <a:cubicBezTo>
                    <a:pt x="16364" y="5302"/>
                    <a:pt x="13921" y="2277"/>
                    <a:pt x="12145" y="998"/>
                  </a:cubicBezTo>
                  <a:cubicBezTo>
                    <a:pt x="11290" y="384"/>
                    <a:pt x="10143" y="0"/>
                    <a:pt x="90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5140328" y="2882097"/>
              <a:ext cx="1165601" cy="695462"/>
            </a:xfrm>
            <a:custGeom>
              <a:avLst/>
              <a:gdLst/>
              <a:ahLst/>
              <a:cxnLst/>
              <a:rect l="l" t="t" r="r" b="b"/>
              <a:pathLst>
                <a:path w="23039" h="13570" extrusionOk="0">
                  <a:moveTo>
                    <a:pt x="8238" y="179"/>
                  </a:moveTo>
                  <a:cubicBezTo>
                    <a:pt x="9177" y="179"/>
                    <a:pt x="10182" y="494"/>
                    <a:pt x="10968" y="1058"/>
                  </a:cubicBezTo>
                  <a:cubicBezTo>
                    <a:pt x="12132" y="1896"/>
                    <a:pt x="13469" y="3456"/>
                    <a:pt x="13648" y="4904"/>
                  </a:cubicBezTo>
                  <a:cubicBezTo>
                    <a:pt x="13733" y="5595"/>
                    <a:pt x="13555" y="6207"/>
                    <a:pt x="13120" y="6727"/>
                  </a:cubicBezTo>
                  <a:lnTo>
                    <a:pt x="13258" y="6843"/>
                  </a:lnTo>
                  <a:cubicBezTo>
                    <a:pt x="14101" y="5838"/>
                    <a:pt x="15315" y="5386"/>
                    <a:pt x="16444" y="5386"/>
                  </a:cubicBezTo>
                  <a:cubicBezTo>
                    <a:pt x="17177" y="5386"/>
                    <a:pt x="17876" y="5577"/>
                    <a:pt x="18413" y="5930"/>
                  </a:cubicBezTo>
                  <a:cubicBezTo>
                    <a:pt x="19621" y="6724"/>
                    <a:pt x="19843" y="8116"/>
                    <a:pt x="19026" y="9752"/>
                  </a:cubicBezTo>
                  <a:lnTo>
                    <a:pt x="19187" y="9834"/>
                  </a:lnTo>
                  <a:cubicBezTo>
                    <a:pt x="19416" y="9378"/>
                    <a:pt x="20116" y="9170"/>
                    <a:pt x="20793" y="9170"/>
                  </a:cubicBezTo>
                  <a:cubicBezTo>
                    <a:pt x="20904" y="9170"/>
                    <a:pt x="21015" y="9176"/>
                    <a:pt x="21123" y="9187"/>
                  </a:cubicBezTo>
                  <a:cubicBezTo>
                    <a:pt x="21732" y="9252"/>
                    <a:pt x="22433" y="9515"/>
                    <a:pt x="22570" y="10056"/>
                  </a:cubicBezTo>
                  <a:cubicBezTo>
                    <a:pt x="22837" y="11089"/>
                    <a:pt x="21064" y="12659"/>
                    <a:pt x="20308" y="13327"/>
                  </a:cubicBezTo>
                  <a:lnTo>
                    <a:pt x="20237" y="13392"/>
                  </a:lnTo>
                  <a:lnTo>
                    <a:pt x="3774" y="13392"/>
                  </a:lnTo>
                  <a:cubicBezTo>
                    <a:pt x="2638" y="13392"/>
                    <a:pt x="791" y="10265"/>
                    <a:pt x="520" y="9289"/>
                  </a:cubicBezTo>
                  <a:cubicBezTo>
                    <a:pt x="182" y="8078"/>
                    <a:pt x="356" y="6313"/>
                    <a:pt x="1238" y="5462"/>
                  </a:cubicBezTo>
                  <a:cubicBezTo>
                    <a:pt x="1612" y="5099"/>
                    <a:pt x="2032" y="4917"/>
                    <a:pt x="2495" y="4917"/>
                  </a:cubicBezTo>
                  <a:cubicBezTo>
                    <a:pt x="2552" y="4917"/>
                    <a:pt x="2614" y="4920"/>
                    <a:pt x="2672" y="4928"/>
                  </a:cubicBezTo>
                  <a:cubicBezTo>
                    <a:pt x="3804" y="5037"/>
                    <a:pt x="4968" y="6180"/>
                    <a:pt x="5621" y="7124"/>
                  </a:cubicBezTo>
                  <a:lnTo>
                    <a:pt x="5621" y="7128"/>
                  </a:lnTo>
                  <a:lnTo>
                    <a:pt x="5768" y="7025"/>
                  </a:lnTo>
                  <a:cubicBezTo>
                    <a:pt x="4753" y="5554"/>
                    <a:pt x="4663" y="3289"/>
                    <a:pt x="5557" y="1636"/>
                  </a:cubicBezTo>
                  <a:cubicBezTo>
                    <a:pt x="5939" y="932"/>
                    <a:pt x="6572" y="459"/>
                    <a:pt x="7393" y="271"/>
                  </a:cubicBezTo>
                  <a:cubicBezTo>
                    <a:pt x="7663" y="209"/>
                    <a:pt x="7947" y="179"/>
                    <a:pt x="8238" y="179"/>
                  </a:cubicBezTo>
                  <a:close/>
                  <a:moveTo>
                    <a:pt x="8232" y="1"/>
                  </a:moveTo>
                  <a:cubicBezTo>
                    <a:pt x="7929" y="1"/>
                    <a:pt x="7633" y="32"/>
                    <a:pt x="7352" y="97"/>
                  </a:cubicBezTo>
                  <a:cubicBezTo>
                    <a:pt x="6480" y="295"/>
                    <a:pt x="5806" y="799"/>
                    <a:pt x="5399" y="1551"/>
                  </a:cubicBezTo>
                  <a:cubicBezTo>
                    <a:pt x="4636" y="2957"/>
                    <a:pt x="4568" y="4794"/>
                    <a:pt x="5153" y="6248"/>
                  </a:cubicBezTo>
                  <a:cubicBezTo>
                    <a:pt x="4469" y="5495"/>
                    <a:pt x="3583" y="4835"/>
                    <a:pt x="2689" y="4750"/>
                  </a:cubicBezTo>
                  <a:cubicBezTo>
                    <a:pt x="2622" y="4743"/>
                    <a:pt x="2556" y="4740"/>
                    <a:pt x="2490" y="4740"/>
                  </a:cubicBezTo>
                  <a:cubicBezTo>
                    <a:pt x="1984" y="4740"/>
                    <a:pt x="1521" y="4938"/>
                    <a:pt x="1112" y="5331"/>
                  </a:cubicBezTo>
                  <a:cubicBezTo>
                    <a:pt x="151" y="6265"/>
                    <a:pt x="0" y="8092"/>
                    <a:pt x="346" y="9338"/>
                  </a:cubicBezTo>
                  <a:cubicBezTo>
                    <a:pt x="596" y="10224"/>
                    <a:pt x="2484" y="13570"/>
                    <a:pt x="3774" y="13570"/>
                  </a:cubicBezTo>
                  <a:lnTo>
                    <a:pt x="20305" y="13570"/>
                  </a:lnTo>
                  <a:lnTo>
                    <a:pt x="20428" y="13464"/>
                  </a:lnTo>
                  <a:cubicBezTo>
                    <a:pt x="21273" y="12711"/>
                    <a:pt x="23038" y="11151"/>
                    <a:pt x="22744" y="10011"/>
                  </a:cubicBezTo>
                  <a:cubicBezTo>
                    <a:pt x="22583" y="9382"/>
                    <a:pt x="21811" y="9081"/>
                    <a:pt x="21140" y="9009"/>
                  </a:cubicBezTo>
                  <a:cubicBezTo>
                    <a:pt x="21027" y="8998"/>
                    <a:pt x="20909" y="8991"/>
                    <a:pt x="20790" y="8991"/>
                  </a:cubicBezTo>
                  <a:cubicBezTo>
                    <a:pt x="20293" y="8991"/>
                    <a:pt x="19769" y="9098"/>
                    <a:pt x="19405" y="9341"/>
                  </a:cubicBezTo>
                  <a:cubicBezTo>
                    <a:pt x="19980" y="7843"/>
                    <a:pt x="19662" y="6536"/>
                    <a:pt x="18513" y="5779"/>
                  </a:cubicBezTo>
                  <a:cubicBezTo>
                    <a:pt x="17948" y="5409"/>
                    <a:pt x="17216" y="5209"/>
                    <a:pt x="16447" y="5209"/>
                  </a:cubicBezTo>
                  <a:cubicBezTo>
                    <a:pt x="15490" y="5209"/>
                    <a:pt x="14477" y="5518"/>
                    <a:pt x="13657" y="6193"/>
                  </a:cubicBezTo>
                  <a:cubicBezTo>
                    <a:pt x="13829" y="5793"/>
                    <a:pt x="13883" y="5356"/>
                    <a:pt x="13826" y="4884"/>
                  </a:cubicBezTo>
                  <a:cubicBezTo>
                    <a:pt x="13641" y="3381"/>
                    <a:pt x="12269" y="1773"/>
                    <a:pt x="11071" y="914"/>
                  </a:cubicBezTo>
                  <a:cubicBezTo>
                    <a:pt x="10254" y="327"/>
                    <a:pt x="9209" y="1"/>
                    <a:pt x="8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7691116" y="2812896"/>
              <a:ext cx="1568772" cy="811646"/>
            </a:xfrm>
            <a:custGeom>
              <a:avLst/>
              <a:gdLst/>
              <a:ahLst/>
              <a:cxnLst/>
              <a:rect l="l" t="t" r="r" b="b"/>
              <a:pathLst>
                <a:path w="31008" h="15837" extrusionOk="0">
                  <a:moveTo>
                    <a:pt x="13347" y="1"/>
                  </a:moveTo>
                  <a:cubicBezTo>
                    <a:pt x="12458" y="1"/>
                    <a:pt x="11520" y="289"/>
                    <a:pt x="10569" y="960"/>
                  </a:cubicBezTo>
                  <a:cubicBezTo>
                    <a:pt x="7894" y="2849"/>
                    <a:pt x="7692" y="7813"/>
                    <a:pt x="8068" y="10780"/>
                  </a:cubicBezTo>
                  <a:cubicBezTo>
                    <a:pt x="7806" y="8728"/>
                    <a:pt x="5735" y="7425"/>
                    <a:pt x="3747" y="7425"/>
                  </a:cubicBezTo>
                  <a:cubicBezTo>
                    <a:pt x="3238" y="7425"/>
                    <a:pt x="2735" y="7510"/>
                    <a:pt x="2269" y="7690"/>
                  </a:cubicBezTo>
                  <a:cubicBezTo>
                    <a:pt x="254" y="8467"/>
                    <a:pt x="0" y="10550"/>
                    <a:pt x="507" y="12411"/>
                  </a:cubicBezTo>
                  <a:cubicBezTo>
                    <a:pt x="689" y="13075"/>
                    <a:pt x="1246" y="14680"/>
                    <a:pt x="1961" y="15836"/>
                  </a:cubicBezTo>
                  <a:lnTo>
                    <a:pt x="31007" y="15836"/>
                  </a:lnTo>
                  <a:cubicBezTo>
                    <a:pt x="30816" y="14892"/>
                    <a:pt x="30446" y="13920"/>
                    <a:pt x="30254" y="13643"/>
                  </a:cubicBezTo>
                  <a:cubicBezTo>
                    <a:pt x="29622" y="12740"/>
                    <a:pt x="28650" y="12405"/>
                    <a:pt x="27642" y="12405"/>
                  </a:cubicBezTo>
                  <a:cubicBezTo>
                    <a:pt x="26943" y="12405"/>
                    <a:pt x="26227" y="12566"/>
                    <a:pt x="25595" y="12812"/>
                  </a:cubicBezTo>
                  <a:cubicBezTo>
                    <a:pt x="26016" y="12644"/>
                    <a:pt x="25934" y="10212"/>
                    <a:pt x="25872" y="9763"/>
                  </a:cubicBezTo>
                  <a:cubicBezTo>
                    <a:pt x="25687" y="8394"/>
                    <a:pt x="24711" y="7285"/>
                    <a:pt x="23285" y="7285"/>
                  </a:cubicBezTo>
                  <a:cubicBezTo>
                    <a:pt x="23264" y="7285"/>
                    <a:pt x="23242" y="7286"/>
                    <a:pt x="23221" y="7286"/>
                  </a:cubicBezTo>
                  <a:cubicBezTo>
                    <a:pt x="21486" y="7327"/>
                    <a:pt x="20360" y="8949"/>
                    <a:pt x="19638" y="10332"/>
                  </a:cubicBezTo>
                  <a:cubicBezTo>
                    <a:pt x="20213" y="9230"/>
                    <a:pt x="19553" y="6736"/>
                    <a:pt x="19239" y="5617"/>
                  </a:cubicBezTo>
                  <a:cubicBezTo>
                    <a:pt x="18465" y="2850"/>
                    <a:pt x="16144" y="1"/>
                    <a:pt x="13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779607" y="2859071"/>
              <a:ext cx="1388865" cy="719499"/>
            </a:xfrm>
            <a:custGeom>
              <a:avLst/>
              <a:gdLst/>
              <a:ahLst/>
              <a:cxnLst/>
              <a:rect l="l" t="t" r="r" b="b"/>
              <a:pathLst>
                <a:path w="27452" h="14039" extrusionOk="0">
                  <a:moveTo>
                    <a:pt x="11877" y="175"/>
                  </a:moveTo>
                  <a:cubicBezTo>
                    <a:pt x="12291" y="175"/>
                    <a:pt x="12705" y="248"/>
                    <a:pt x="13121" y="395"/>
                  </a:cubicBezTo>
                  <a:cubicBezTo>
                    <a:pt x="15067" y="1089"/>
                    <a:pt x="16449" y="3221"/>
                    <a:pt x="16956" y="5027"/>
                  </a:cubicBezTo>
                  <a:cubicBezTo>
                    <a:pt x="17171" y="5790"/>
                    <a:pt x="17821" y="8117"/>
                    <a:pt x="17315" y="9088"/>
                  </a:cubicBezTo>
                  <a:lnTo>
                    <a:pt x="17472" y="9174"/>
                  </a:lnTo>
                  <a:cubicBezTo>
                    <a:pt x="18379" y="7436"/>
                    <a:pt x="19378" y="6581"/>
                    <a:pt x="20531" y="6553"/>
                  </a:cubicBezTo>
                  <a:lnTo>
                    <a:pt x="20582" y="6553"/>
                  </a:lnTo>
                  <a:cubicBezTo>
                    <a:pt x="21701" y="6553"/>
                    <a:pt x="22593" y="7405"/>
                    <a:pt x="22758" y="8643"/>
                  </a:cubicBezTo>
                  <a:cubicBezTo>
                    <a:pt x="22833" y="9191"/>
                    <a:pt x="22840" y="11114"/>
                    <a:pt x="22573" y="11220"/>
                  </a:cubicBezTo>
                  <a:lnTo>
                    <a:pt x="22638" y="11384"/>
                  </a:lnTo>
                  <a:cubicBezTo>
                    <a:pt x="23182" y="11173"/>
                    <a:pt x="23797" y="11034"/>
                    <a:pt x="24395" y="11034"/>
                  </a:cubicBezTo>
                  <a:cubicBezTo>
                    <a:pt x="25252" y="11034"/>
                    <a:pt x="26075" y="11318"/>
                    <a:pt x="26610" y="12082"/>
                  </a:cubicBezTo>
                  <a:cubicBezTo>
                    <a:pt x="26760" y="12294"/>
                    <a:pt x="27059" y="13061"/>
                    <a:pt x="27233" y="13861"/>
                  </a:cubicBezTo>
                  <a:lnTo>
                    <a:pt x="1967" y="13861"/>
                  </a:lnTo>
                  <a:cubicBezTo>
                    <a:pt x="1389" y="12903"/>
                    <a:pt x="904" y="11558"/>
                    <a:pt x="732" y="10926"/>
                  </a:cubicBezTo>
                  <a:cubicBezTo>
                    <a:pt x="534" y="10193"/>
                    <a:pt x="51" y="7737"/>
                    <a:pt x="2221" y="6902"/>
                  </a:cubicBezTo>
                  <a:cubicBezTo>
                    <a:pt x="2614" y="6750"/>
                    <a:pt x="3045" y="6676"/>
                    <a:pt x="3485" y="6676"/>
                  </a:cubicBezTo>
                  <a:cubicBezTo>
                    <a:pt x="4204" y="6676"/>
                    <a:pt x="4947" y="6874"/>
                    <a:pt x="5594" y="7258"/>
                  </a:cubicBezTo>
                  <a:cubicBezTo>
                    <a:pt x="6494" y="7798"/>
                    <a:pt x="7054" y="8606"/>
                    <a:pt x="7174" y="9533"/>
                  </a:cubicBezTo>
                  <a:lnTo>
                    <a:pt x="7352" y="9509"/>
                  </a:lnTo>
                  <a:cubicBezTo>
                    <a:pt x="7048" y="7128"/>
                    <a:pt x="7160" y="2653"/>
                    <a:pt x="9504" y="1000"/>
                  </a:cubicBezTo>
                  <a:cubicBezTo>
                    <a:pt x="10284" y="450"/>
                    <a:pt x="11078" y="175"/>
                    <a:pt x="11877" y="175"/>
                  </a:cubicBezTo>
                  <a:close/>
                  <a:moveTo>
                    <a:pt x="11892" y="0"/>
                  </a:moveTo>
                  <a:cubicBezTo>
                    <a:pt x="11049" y="0"/>
                    <a:pt x="10205" y="287"/>
                    <a:pt x="9402" y="853"/>
                  </a:cubicBezTo>
                  <a:cubicBezTo>
                    <a:pt x="7373" y="2284"/>
                    <a:pt x="6884" y="5722"/>
                    <a:pt x="7082" y="8589"/>
                  </a:cubicBezTo>
                  <a:cubicBezTo>
                    <a:pt x="6801" y="7997"/>
                    <a:pt x="6323" y="7487"/>
                    <a:pt x="5682" y="7104"/>
                  </a:cubicBezTo>
                  <a:cubicBezTo>
                    <a:pt x="5011" y="6703"/>
                    <a:pt x="4236" y="6496"/>
                    <a:pt x="3484" y="6496"/>
                  </a:cubicBezTo>
                  <a:cubicBezTo>
                    <a:pt x="3022" y="6496"/>
                    <a:pt x="2570" y="6574"/>
                    <a:pt x="2156" y="6734"/>
                  </a:cubicBezTo>
                  <a:cubicBezTo>
                    <a:pt x="596" y="7333"/>
                    <a:pt x="0" y="8921"/>
                    <a:pt x="558" y="10973"/>
                  </a:cubicBezTo>
                  <a:cubicBezTo>
                    <a:pt x="735" y="11627"/>
                    <a:pt x="1242" y="13023"/>
                    <a:pt x="1840" y="13997"/>
                  </a:cubicBezTo>
                  <a:lnTo>
                    <a:pt x="1868" y="14038"/>
                  </a:lnTo>
                  <a:lnTo>
                    <a:pt x="27452" y="14038"/>
                  </a:lnTo>
                  <a:lnTo>
                    <a:pt x="27431" y="13933"/>
                  </a:lnTo>
                  <a:cubicBezTo>
                    <a:pt x="27267" y="13111"/>
                    <a:pt x="26942" y="12246"/>
                    <a:pt x="26757" y="11979"/>
                  </a:cubicBezTo>
                  <a:cubicBezTo>
                    <a:pt x="26184" y="11160"/>
                    <a:pt x="25308" y="10855"/>
                    <a:pt x="24401" y="10855"/>
                  </a:cubicBezTo>
                  <a:cubicBezTo>
                    <a:pt x="23870" y="10855"/>
                    <a:pt x="23328" y="10960"/>
                    <a:pt x="22830" y="11127"/>
                  </a:cubicBezTo>
                  <a:cubicBezTo>
                    <a:pt x="23080" y="10433"/>
                    <a:pt x="22939" y="8640"/>
                    <a:pt x="22936" y="8619"/>
                  </a:cubicBezTo>
                  <a:cubicBezTo>
                    <a:pt x="22758" y="7288"/>
                    <a:pt x="21793" y="6375"/>
                    <a:pt x="20582" y="6375"/>
                  </a:cubicBezTo>
                  <a:lnTo>
                    <a:pt x="20523" y="6375"/>
                  </a:lnTo>
                  <a:cubicBezTo>
                    <a:pt x="19449" y="6399"/>
                    <a:pt x="18509" y="7090"/>
                    <a:pt x="17660" y="8476"/>
                  </a:cubicBezTo>
                  <a:cubicBezTo>
                    <a:pt x="17780" y="7309"/>
                    <a:pt x="17308" y="5616"/>
                    <a:pt x="17127" y="4979"/>
                  </a:cubicBezTo>
                  <a:cubicBezTo>
                    <a:pt x="16610" y="3129"/>
                    <a:pt x="15186" y="942"/>
                    <a:pt x="13179" y="227"/>
                  </a:cubicBezTo>
                  <a:cubicBezTo>
                    <a:pt x="12754" y="75"/>
                    <a:pt x="12323" y="0"/>
                    <a:pt x="11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5261387" y="3609602"/>
              <a:ext cx="3277079" cy="507730"/>
            </a:xfrm>
            <a:custGeom>
              <a:avLst/>
              <a:gdLst/>
              <a:ahLst/>
              <a:cxnLst/>
              <a:rect l="l" t="t" r="r" b="b"/>
              <a:pathLst>
                <a:path w="64774" h="9936" extrusionOk="0">
                  <a:moveTo>
                    <a:pt x="7722" y="1"/>
                  </a:moveTo>
                  <a:lnTo>
                    <a:pt x="1" y="9936"/>
                  </a:lnTo>
                  <a:lnTo>
                    <a:pt x="64774" y="9936"/>
                  </a:lnTo>
                  <a:lnTo>
                    <a:pt x="55766" y="1"/>
                  </a:lnTo>
                  <a:close/>
                </a:path>
              </a:pathLst>
            </a:custGeom>
            <a:solidFill>
              <a:srgbClr val="3231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6107844" y="3641281"/>
              <a:ext cx="1621338" cy="416663"/>
            </a:xfrm>
            <a:custGeom>
              <a:avLst/>
              <a:gdLst/>
              <a:ahLst/>
              <a:cxnLst/>
              <a:rect l="l" t="t" r="r" b="b"/>
              <a:pathLst>
                <a:path w="32047" h="8130" extrusionOk="0">
                  <a:moveTo>
                    <a:pt x="17892" y="1"/>
                  </a:moveTo>
                  <a:cubicBezTo>
                    <a:pt x="17044" y="1"/>
                    <a:pt x="16162" y="15"/>
                    <a:pt x="15249" y="42"/>
                  </a:cubicBezTo>
                  <a:cubicBezTo>
                    <a:pt x="435" y="483"/>
                    <a:pt x="0" y="3664"/>
                    <a:pt x="0" y="5892"/>
                  </a:cubicBezTo>
                  <a:cubicBezTo>
                    <a:pt x="0" y="8119"/>
                    <a:pt x="6956" y="8129"/>
                    <a:pt x="17376" y="8129"/>
                  </a:cubicBezTo>
                  <a:cubicBezTo>
                    <a:pt x="27794" y="8129"/>
                    <a:pt x="32046" y="7051"/>
                    <a:pt x="32046" y="4824"/>
                  </a:cubicBezTo>
                  <a:cubicBezTo>
                    <a:pt x="32046" y="1512"/>
                    <a:pt x="26827" y="1"/>
                    <a:pt x="17892" y="1"/>
                  </a:cubicBezTo>
                  <a:close/>
                </a:path>
              </a:pathLst>
            </a:custGeom>
            <a:solidFill>
              <a:srgbClr val="1D1A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6176046" y="3628622"/>
              <a:ext cx="587480" cy="279928"/>
            </a:xfrm>
            <a:custGeom>
              <a:avLst/>
              <a:gdLst/>
              <a:ahLst/>
              <a:cxnLst/>
              <a:rect l="l" t="t" r="r" b="b"/>
              <a:pathLst>
                <a:path w="11612" h="5462" extrusionOk="0">
                  <a:moveTo>
                    <a:pt x="9145" y="0"/>
                  </a:moveTo>
                  <a:cubicBezTo>
                    <a:pt x="9024" y="0"/>
                    <a:pt x="8896" y="4"/>
                    <a:pt x="8761" y="11"/>
                  </a:cubicBezTo>
                  <a:lnTo>
                    <a:pt x="5960" y="165"/>
                  </a:lnTo>
                  <a:cubicBezTo>
                    <a:pt x="5960" y="165"/>
                    <a:pt x="4981" y="213"/>
                    <a:pt x="3791" y="1616"/>
                  </a:cubicBezTo>
                  <a:cubicBezTo>
                    <a:pt x="2600" y="3015"/>
                    <a:pt x="1248" y="3395"/>
                    <a:pt x="1248" y="3395"/>
                  </a:cubicBezTo>
                  <a:cubicBezTo>
                    <a:pt x="1248" y="3395"/>
                    <a:pt x="0" y="3884"/>
                    <a:pt x="746" y="5112"/>
                  </a:cubicBezTo>
                  <a:cubicBezTo>
                    <a:pt x="899" y="5362"/>
                    <a:pt x="1417" y="5462"/>
                    <a:pt x="2145" y="5462"/>
                  </a:cubicBezTo>
                  <a:cubicBezTo>
                    <a:pt x="4989" y="5462"/>
                    <a:pt x="11037" y="3946"/>
                    <a:pt x="11037" y="3946"/>
                  </a:cubicBezTo>
                  <a:lnTo>
                    <a:pt x="11611" y="1356"/>
                  </a:lnTo>
                  <a:cubicBezTo>
                    <a:pt x="11611" y="1356"/>
                    <a:pt x="11571" y="0"/>
                    <a:pt x="9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6154139" y="3695194"/>
              <a:ext cx="697165" cy="277006"/>
            </a:xfrm>
            <a:custGeom>
              <a:avLst/>
              <a:gdLst/>
              <a:ahLst/>
              <a:cxnLst/>
              <a:rect l="l" t="t" r="r" b="b"/>
              <a:pathLst>
                <a:path w="13780" h="5405" extrusionOk="0">
                  <a:moveTo>
                    <a:pt x="8056" y="1"/>
                  </a:moveTo>
                  <a:cubicBezTo>
                    <a:pt x="6205" y="1"/>
                    <a:pt x="5873" y="564"/>
                    <a:pt x="5873" y="564"/>
                  </a:cubicBezTo>
                  <a:cubicBezTo>
                    <a:pt x="5873" y="564"/>
                    <a:pt x="3471" y="3047"/>
                    <a:pt x="1904" y="3553"/>
                  </a:cubicBezTo>
                  <a:cubicBezTo>
                    <a:pt x="337" y="4063"/>
                    <a:pt x="347" y="4309"/>
                    <a:pt x="347" y="4309"/>
                  </a:cubicBezTo>
                  <a:cubicBezTo>
                    <a:pt x="1" y="5262"/>
                    <a:pt x="235" y="5379"/>
                    <a:pt x="1762" y="5379"/>
                  </a:cubicBezTo>
                  <a:cubicBezTo>
                    <a:pt x="2265" y="5379"/>
                    <a:pt x="2908" y="5367"/>
                    <a:pt x="3715" y="5367"/>
                  </a:cubicBezTo>
                  <a:cubicBezTo>
                    <a:pt x="4280" y="5367"/>
                    <a:pt x="4926" y="5373"/>
                    <a:pt x="5660" y="5394"/>
                  </a:cubicBezTo>
                  <a:cubicBezTo>
                    <a:pt x="5910" y="5401"/>
                    <a:pt x="6153" y="5404"/>
                    <a:pt x="6389" y="5404"/>
                  </a:cubicBezTo>
                  <a:cubicBezTo>
                    <a:pt x="10856" y="5404"/>
                    <a:pt x="12801" y="4203"/>
                    <a:pt x="12801" y="4203"/>
                  </a:cubicBezTo>
                  <a:cubicBezTo>
                    <a:pt x="12801" y="4203"/>
                    <a:pt x="13779" y="728"/>
                    <a:pt x="10102" y="174"/>
                  </a:cubicBezTo>
                  <a:cubicBezTo>
                    <a:pt x="9270" y="49"/>
                    <a:pt x="8598" y="1"/>
                    <a:pt x="8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6208579" y="3680178"/>
              <a:ext cx="615154" cy="235032"/>
            </a:xfrm>
            <a:custGeom>
              <a:avLst/>
              <a:gdLst/>
              <a:ahLst/>
              <a:cxnLst/>
              <a:rect l="l" t="t" r="r" b="b"/>
              <a:pathLst>
                <a:path w="12159" h="4586" extrusionOk="0">
                  <a:moveTo>
                    <a:pt x="6683" y="0"/>
                  </a:moveTo>
                  <a:cubicBezTo>
                    <a:pt x="5673" y="0"/>
                    <a:pt x="4949" y="285"/>
                    <a:pt x="4602" y="846"/>
                  </a:cubicBezTo>
                  <a:cubicBezTo>
                    <a:pt x="3894" y="1999"/>
                    <a:pt x="3702" y="2307"/>
                    <a:pt x="65" y="4024"/>
                  </a:cubicBezTo>
                  <a:cubicBezTo>
                    <a:pt x="21" y="4045"/>
                    <a:pt x="0" y="4100"/>
                    <a:pt x="24" y="4144"/>
                  </a:cubicBezTo>
                  <a:cubicBezTo>
                    <a:pt x="39" y="4176"/>
                    <a:pt x="71" y="4194"/>
                    <a:pt x="104" y="4194"/>
                  </a:cubicBezTo>
                  <a:cubicBezTo>
                    <a:pt x="116" y="4194"/>
                    <a:pt x="129" y="4191"/>
                    <a:pt x="141" y="4185"/>
                  </a:cubicBezTo>
                  <a:cubicBezTo>
                    <a:pt x="3705" y="2505"/>
                    <a:pt x="3989" y="2183"/>
                    <a:pt x="4756" y="939"/>
                  </a:cubicBezTo>
                  <a:cubicBezTo>
                    <a:pt x="5065" y="439"/>
                    <a:pt x="5744" y="183"/>
                    <a:pt x="6690" y="183"/>
                  </a:cubicBezTo>
                  <a:cubicBezTo>
                    <a:pt x="7344" y="183"/>
                    <a:pt x="8126" y="306"/>
                    <a:pt x="9001" y="555"/>
                  </a:cubicBezTo>
                  <a:cubicBezTo>
                    <a:pt x="10137" y="877"/>
                    <a:pt x="10931" y="1435"/>
                    <a:pt x="11362" y="2211"/>
                  </a:cubicBezTo>
                  <a:cubicBezTo>
                    <a:pt x="11968" y="3303"/>
                    <a:pt x="11643" y="4459"/>
                    <a:pt x="11639" y="4473"/>
                  </a:cubicBezTo>
                  <a:cubicBezTo>
                    <a:pt x="11625" y="4517"/>
                    <a:pt x="11653" y="4568"/>
                    <a:pt x="11698" y="4582"/>
                  </a:cubicBezTo>
                  <a:cubicBezTo>
                    <a:pt x="11707" y="4585"/>
                    <a:pt x="11715" y="4585"/>
                    <a:pt x="11725" y="4585"/>
                  </a:cubicBezTo>
                  <a:cubicBezTo>
                    <a:pt x="11762" y="4585"/>
                    <a:pt x="11800" y="4561"/>
                    <a:pt x="11810" y="4520"/>
                  </a:cubicBezTo>
                  <a:cubicBezTo>
                    <a:pt x="11824" y="4473"/>
                    <a:pt x="12159" y="3282"/>
                    <a:pt x="11519" y="2125"/>
                  </a:cubicBezTo>
                  <a:cubicBezTo>
                    <a:pt x="11065" y="1304"/>
                    <a:pt x="10233" y="716"/>
                    <a:pt x="9050" y="380"/>
                  </a:cubicBezTo>
                  <a:cubicBezTo>
                    <a:pt x="8152" y="126"/>
                    <a:pt x="7354" y="0"/>
                    <a:pt x="6683" y="0"/>
                  </a:cubicBezTo>
                  <a:close/>
                </a:path>
              </a:pathLst>
            </a:custGeom>
            <a:solidFill>
              <a:srgbClr val="A080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6694798" y="2608414"/>
              <a:ext cx="1123912" cy="1373346"/>
            </a:xfrm>
            <a:custGeom>
              <a:avLst/>
              <a:gdLst/>
              <a:ahLst/>
              <a:cxnLst/>
              <a:rect l="l" t="t" r="r" b="b"/>
              <a:pathLst>
                <a:path w="22215" h="26797" extrusionOk="0">
                  <a:moveTo>
                    <a:pt x="20661" y="1"/>
                  </a:moveTo>
                  <a:cubicBezTo>
                    <a:pt x="20626" y="1"/>
                    <a:pt x="20606" y="17"/>
                    <a:pt x="20606" y="17"/>
                  </a:cubicBezTo>
                  <a:cubicBezTo>
                    <a:pt x="18999" y="1352"/>
                    <a:pt x="16228" y="1642"/>
                    <a:pt x="16228" y="1642"/>
                  </a:cubicBezTo>
                  <a:cubicBezTo>
                    <a:pt x="15834" y="1632"/>
                    <a:pt x="15487" y="1627"/>
                    <a:pt x="15183" y="1627"/>
                  </a:cubicBezTo>
                  <a:cubicBezTo>
                    <a:pt x="12928" y="1627"/>
                    <a:pt x="12974" y="1882"/>
                    <a:pt x="12974" y="1882"/>
                  </a:cubicBezTo>
                  <a:cubicBezTo>
                    <a:pt x="11150" y="6346"/>
                    <a:pt x="12135" y="8920"/>
                    <a:pt x="12135" y="8920"/>
                  </a:cubicBezTo>
                  <a:cubicBezTo>
                    <a:pt x="12135" y="8920"/>
                    <a:pt x="12721" y="10373"/>
                    <a:pt x="12836" y="12717"/>
                  </a:cubicBezTo>
                  <a:cubicBezTo>
                    <a:pt x="12956" y="15057"/>
                    <a:pt x="12604" y="20421"/>
                    <a:pt x="12604" y="20421"/>
                  </a:cubicBezTo>
                  <a:cubicBezTo>
                    <a:pt x="11918" y="20154"/>
                    <a:pt x="10361" y="19776"/>
                    <a:pt x="8434" y="19776"/>
                  </a:cubicBezTo>
                  <a:cubicBezTo>
                    <a:pt x="7353" y="19776"/>
                    <a:pt x="6156" y="19895"/>
                    <a:pt x="4930" y="20219"/>
                  </a:cubicBezTo>
                  <a:cubicBezTo>
                    <a:pt x="3031" y="20723"/>
                    <a:pt x="1815" y="20834"/>
                    <a:pt x="1109" y="20834"/>
                  </a:cubicBezTo>
                  <a:cubicBezTo>
                    <a:pt x="549" y="20834"/>
                    <a:pt x="312" y="20764"/>
                    <a:pt x="312" y="20764"/>
                  </a:cubicBezTo>
                  <a:lnTo>
                    <a:pt x="0" y="26323"/>
                  </a:lnTo>
                  <a:cubicBezTo>
                    <a:pt x="1390" y="26447"/>
                    <a:pt x="3820" y="26774"/>
                    <a:pt x="5716" y="26774"/>
                  </a:cubicBezTo>
                  <a:cubicBezTo>
                    <a:pt x="6125" y="26774"/>
                    <a:pt x="6509" y="26759"/>
                    <a:pt x="6853" y="26723"/>
                  </a:cubicBezTo>
                  <a:cubicBezTo>
                    <a:pt x="7063" y="26701"/>
                    <a:pt x="7309" y="26693"/>
                    <a:pt x="7582" y="26693"/>
                  </a:cubicBezTo>
                  <a:cubicBezTo>
                    <a:pt x="8537" y="26693"/>
                    <a:pt x="9839" y="26796"/>
                    <a:pt x="11206" y="26796"/>
                  </a:cubicBezTo>
                  <a:cubicBezTo>
                    <a:pt x="13063" y="26796"/>
                    <a:pt x="15041" y="26605"/>
                    <a:pt x="16433" y="25703"/>
                  </a:cubicBezTo>
                  <a:cubicBezTo>
                    <a:pt x="19138" y="23949"/>
                    <a:pt x="20846" y="18718"/>
                    <a:pt x="21380" y="16843"/>
                  </a:cubicBezTo>
                  <a:cubicBezTo>
                    <a:pt x="21917" y="14971"/>
                    <a:pt x="22115" y="11211"/>
                    <a:pt x="22115" y="11211"/>
                  </a:cubicBezTo>
                  <a:cubicBezTo>
                    <a:pt x="22115" y="11211"/>
                    <a:pt x="22214" y="7821"/>
                    <a:pt x="21691" y="3681"/>
                  </a:cubicBezTo>
                  <a:cubicBezTo>
                    <a:pt x="21262" y="315"/>
                    <a:pt x="20814" y="1"/>
                    <a:pt x="20661" y="1"/>
                  </a:cubicBezTo>
                  <a:close/>
                </a:path>
              </a:pathLst>
            </a:custGeom>
            <a:solidFill>
              <a:srgbClr val="4040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6068178" y="2045344"/>
              <a:ext cx="1669148" cy="1906398"/>
            </a:xfrm>
            <a:custGeom>
              <a:avLst/>
              <a:gdLst/>
              <a:ahLst/>
              <a:cxnLst/>
              <a:rect l="l" t="t" r="r" b="b"/>
              <a:pathLst>
                <a:path w="32992" h="37198" extrusionOk="0">
                  <a:moveTo>
                    <a:pt x="4902" y="1"/>
                  </a:moveTo>
                  <a:cubicBezTo>
                    <a:pt x="4885" y="1"/>
                    <a:pt x="4868" y="1"/>
                    <a:pt x="4852" y="2"/>
                  </a:cubicBezTo>
                  <a:cubicBezTo>
                    <a:pt x="4239" y="22"/>
                    <a:pt x="3179" y="826"/>
                    <a:pt x="3179" y="826"/>
                  </a:cubicBezTo>
                  <a:cubicBezTo>
                    <a:pt x="3179" y="826"/>
                    <a:pt x="2885" y="532"/>
                    <a:pt x="2799" y="488"/>
                  </a:cubicBezTo>
                  <a:cubicBezTo>
                    <a:pt x="2798" y="487"/>
                    <a:pt x="2796" y="487"/>
                    <a:pt x="2795" y="487"/>
                  </a:cubicBezTo>
                  <a:cubicBezTo>
                    <a:pt x="2695" y="487"/>
                    <a:pt x="2081" y="1802"/>
                    <a:pt x="2081" y="1802"/>
                  </a:cubicBezTo>
                  <a:cubicBezTo>
                    <a:pt x="2081" y="1802"/>
                    <a:pt x="1045" y="2985"/>
                    <a:pt x="599" y="3601"/>
                  </a:cubicBezTo>
                  <a:cubicBezTo>
                    <a:pt x="154" y="4213"/>
                    <a:pt x="219" y="4720"/>
                    <a:pt x="219" y="4720"/>
                  </a:cubicBezTo>
                  <a:cubicBezTo>
                    <a:pt x="219" y="4720"/>
                    <a:pt x="1" y="5879"/>
                    <a:pt x="925" y="6198"/>
                  </a:cubicBezTo>
                  <a:cubicBezTo>
                    <a:pt x="2509" y="6745"/>
                    <a:pt x="4301" y="7176"/>
                    <a:pt x="4937" y="7409"/>
                  </a:cubicBezTo>
                  <a:cubicBezTo>
                    <a:pt x="4987" y="7427"/>
                    <a:pt x="5037" y="7436"/>
                    <a:pt x="5087" y="7436"/>
                  </a:cubicBezTo>
                  <a:cubicBezTo>
                    <a:pt x="5664" y="7436"/>
                    <a:pt x="6186" y="6286"/>
                    <a:pt x="6186" y="6286"/>
                  </a:cubicBezTo>
                  <a:lnTo>
                    <a:pt x="9231" y="6625"/>
                  </a:lnTo>
                  <a:cubicBezTo>
                    <a:pt x="8195" y="8890"/>
                    <a:pt x="9908" y="13861"/>
                    <a:pt x="10415" y="16125"/>
                  </a:cubicBezTo>
                  <a:cubicBezTo>
                    <a:pt x="10925" y="18388"/>
                    <a:pt x="11010" y="24248"/>
                    <a:pt x="10268" y="26725"/>
                  </a:cubicBezTo>
                  <a:cubicBezTo>
                    <a:pt x="9529" y="29201"/>
                    <a:pt x="9717" y="32120"/>
                    <a:pt x="9761" y="33177"/>
                  </a:cubicBezTo>
                  <a:cubicBezTo>
                    <a:pt x="9802" y="34235"/>
                    <a:pt x="9529" y="37197"/>
                    <a:pt x="12341" y="37197"/>
                  </a:cubicBezTo>
                  <a:cubicBezTo>
                    <a:pt x="15157" y="37197"/>
                    <a:pt x="13590" y="33242"/>
                    <a:pt x="12851" y="32100"/>
                  </a:cubicBezTo>
                  <a:cubicBezTo>
                    <a:pt x="12109" y="30957"/>
                    <a:pt x="12553" y="25647"/>
                    <a:pt x="13655" y="23382"/>
                  </a:cubicBezTo>
                  <a:cubicBezTo>
                    <a:pt x="14753" y="21118"/>
                    <a:pt x="14647" y="17987"/>
                    <a:pt x="14647" y="17987"/>
                  </a:cubicBezTo>
                  <a:lnTo>
                    <a:pt x="14096" y="10115"/>
                  </a:lnTo>
                  <a:lnTo>
                    <a:pt x="14096" y="10115"/>
                  </a:lnTo>
                  <a:cubicBezTo>
                    <a:pt x="14096" y="10115"/>
                    <a:pt x="21144" y="10221"/>
                    <a:pt x="23152" y="10645"/>
                  </a:cubicBezTo>
                  <a:cubicBezTo>
                    <a:pt x="25164" y="11069"/>
                    <a:pt x="25529" y="12766"/>
                    <a:pt x="25529" y="12766"/>
                  </a:cubicBezTo>
                  <a:cubicBezTo>
                    <a:pt x="25529" y="12766"/>
                    <a:pt x="26004" y="12859"/>
                    <a:pt x="26860" y="12859"/>
                  </a:cubicBezTo>
                  <a:cubicBezTo>
                    <a:pt x="27569" y="12859"/>
                    <a:pt x="28540" y="12795"/>
                    <a:pt x="29721" y="12564"/>
                  </a:cubicBezTo>
                  <a:cubicBezTo>
                    <a:pt x="32417" y="12037"/>
                    <a:pt x="32991" y="11004"/>
                    <a:pt x="32991" y="11004"/>
                  </a:cubicBezTo>
                  <a:cubicBezTo>
                    <a:pt x="30918" y="5948"/>
                    <a:pt x="27702" y="3809"/>
                    <a:pt x="27702" y="3809"/>
                  </a:cubicBezTo>
                  <a:cubicBezTo>
                    <a:pt x="27702" y="3809"/>
                    <a:pt x="21670" y="467"/>
                    <a:pt x="19769" y="406"/>
                  </a:cubicBezTo>
                  <a:cubicBezTo>
                    <a:pt x="19715" y="404"/>
                    <a:pt x="19660" y="403"/>
                    <a:pt x="19603" y="403"/>
                  </a:cubicBezTo>
                  <a:cubicBezTo>
                    <a:pt x="17665" y="403"/>
                    <a:pt x="14291" y="1475"/>
                    <a:pt x="12532" y="1802"/>
                  </a:cubicBezTo>
                  <a:cubicBezTo>
                    <a:pt x="11618" y="1971"/>
                    <a:pt x="10875" y="2032"/>
                    <a:pt x="10276" y="2032"/>
                  </a:cubicBezTo>
                  <a:cubicBezTo>
                    <a:pt x="8670" y="2032"/>
                    <a:pt x="8109" y="1589"/>
                    <a:pt x="8109" y="1589"/>
                  </a:cubicBezTo>
                  <a:cubicBezTo>
                    <a:pt x="6873" y="373"/>
                    <a:pt x="5537" y="1"/>
                    <a:pt x="4902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 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6745494" y="3692119"/>
              <a:ext cx="659878" cy="59655"/>
            </a:xfrm>
            <a:custGeom>
              <a:avLst/>
              <a:gdLst/>
              <a:ahLst/>
              <a:cxnLst/>
              <a:rect l="l" t="t" r="r" b="b"/>
              <a:pathLst>
                <a:path w="13043" h="1164" extrusionOk="0">
                  <a:moveTo>
                    <a:pt x="9136" y="0"/>
                  </a:moveTo>
                  <a:cubicBezTo>
                    <a:pt x="8736" y="0"/>
                    <a:pt x="8298" y="18"/>
                    <a:pt x="7818" y="59"/>
                  </a:cubicBezTo>
                  <a:cubicBezTo>
                    <a:pt x="6111" y="202"/>
                    <a:pt x="4790" y="445"/>
                    <a:pt x="3730" y="640"/>
                  </a:cubicBezTo>
                  <a:cubicBezTo>
                    <a:pt x="2690" y="830"/>
                    <a:pt x="1856" y="983"/>
                    <a:pt x="1050" y="983"/>
                  </a:cubicBezTo>
                  <a:cubicBezTo>
                    <a:pt x="737" y="983"/>
                    <a:pt x="428" y="960"/>
                    <a:pt x="113" y="907"/>
                  </a:cubicBezTo>
                  <a:cubicBezTo>
                    <a:pt x="109" y="906"/>
                    <a:pt x="105" y="906"/>
                    <a:pt x="101" y="906"/>
                  </a:cubicBezTo>
                  <a:cubicBezTo>
                    <a:pt x="58" y="906"/>
                    <a:pt x="17" y="936"/>
                    <a:pt x="11" y="979"/>
                  </a:cubicBezTo>
                  <a:cubicBezTo>
                    <a:pt x="1" y="1030"/>
                    <a:pt x="35" y="1075"/>
                    <a:pt x="83" y="1085"/>
                  </a:cubicBezTo>
                  <a:cubicBezTo>
                    <a:pt x="411" y="1140"/>
                    <a:pt x="729" y="1164"/>
                    <a:pt x="1051" y="1164"/>
                  </a:cubicBezTo>
                  <a:cubicBezTo>
                    <a:pt x="1872" y="1164"/>
                    <a:pt x="2714" y="1006"/>
                    <a:pt x="3764" y="815"/>
                  </a:cubicBezTo>
                  <a:cubicBezTo>
                    <a:pt x="4822" y="620"/>
                    <a:pt x="6135" y="381"/>
                    <a:pt x="7836" y="237"/>
                  </a:cubicBezTo>
                  <a:cubicBezTo>
                    <a:pt x="8300" y="198"/>
                    <a:pt x="8725" y="181"/>
                    <a:pt x="9114" y="181"/>
                  </a:cubicBezTo>
                  <a:cubicBezTo>
                    <a:pt x="11964" y="181"/>
                    <a:pt x="12866" y="1103"/>
                    <a:pt x="12875" y="1112"/>
                  </a:cubicBezTo>
                  <a:cubicBezTo>
                    <a:pt x="12893" y="1132"/>
                    <a:pt x="12919" y="1143"/>
                    <a:pt x="12943" y="1143"/>
                  </a:cubicBezTo>
                  <a:cubicBezTo>
                    <a:pt x="12965" y="1143"/>
                    <a:pt x="12986" y="1135"/>
                    <a:pt x="13001" y="1120"/>
                  </a:cubicBezTo>
                  <a:cubicBezTo>
                    <a:pt x="13039" y="1085"/>
                    <a:pt x="13042" y="1027"/>
                    <a:pt x="13009" y="993"/>
                  </a:cubicBezTo>
                  <a:cubicBezTo>
                    <a:pt x="12966" y="948"/>
                    <a:pt x="12056" y="0"/>
                    <a:pt x="9136" y="0"/>
                  </a:cubicBezTo>
                  <a:close/>
                </a:path>
              </a:pathLst>
            </a:custGeom>
            <a:solidFill>
              <a:srgbClr val="3231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327287" y="3650352"/>
              <a:ext cx="121068" cy="81129"/>
            </a:xfrm>
            <a:custGeom>
              <a:avLst/>
              <a:gdLst/>
              <a:ahLst/>
              <a:cxnLst/>
              <a:rect l="l" t="t" r="r" b="b"/>
              <a:pathLst>
                <a:path w="2393" h="1583" extrusionOk="0">
                  <a:moveTo>
                    <a:pt x="102" y="0"/>
                  </a:moveTo>
                  <a:cubicBezTo>
                    <a:pt x="68" y="0"/>
                    <a:pt x="36" y="21"/>
                    <a:pt x="21" y="56"/>
                  </a:cubicBezTo>
                  <a:cubicBezTo>
                    <a:pt x="0" y="100"/>
                    <a:pt x="21" y="152"/>
                    <a:pt x="69" y="172"/>
                  </a:cubicBezTo>
                  <a:cubicBezTo>
                    <a:pt x="1793" y="905"/>
                    <a:pt x="2207" y="1531"/>
                    <a:pt x="2214" y="1541"/>
                  </a:cubicBezTo>
                  <a:cubicBezTo>
                    <a:pt x="2231" y="1568"/>
                    <a:pt x="2258" y="1582"/>
                    <a:pt x="2290" y="1582"/>
                  </a:cubicBezTo>
                  <a:cubicBezTo>
                    <a:pt x="2306" y="1582"/>
                    <a:pt x="2320" y="1578"/>
                    <a:pt x="2337" y="1572"/>
                  </a:cubicBezTo>
                  <a:cubicBezTo>
                    <a:pt x="2378" y="1545"/>
                    <a:pt x="2392" y="1490"/>
                    <a:pt x="2364" y="1448"/>
                  </a:cubicBezTo>
                  <a:cubicBezTo>
                    <a:pt x="2347" y="1421"/>
                    <a:pt x="1933" y="771"/>
                    <a:pt x="138" y="8"/>
                  </a:cubicBezTo>
                  <a:cubicBezTo>
                    <a:pt x="126" y="3"/>
                    <a:pt x="114" y="0"/>
                    <a:pt x="102" y="0"/>
                  </a:cubicBezTo>
                  <a:close/>
                </a:path>
              </a:pathLst>
            </a:custGeom>
            <a:solidFill>
              <a:srgbClr val="3231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544694" y="2785837"/>
              <a:ext cx="70172" cy="921475"/>
            </a:xfrm>
            <a:custGeom>
              <a:avLst/>
              <a:gdLst/>
              <a:ahLst/>
              <a:cxnLst/>
              <a:rect l="l" t="t" r="r" b="b"/>
              <a:pathLst>
                <a:path w="1387" h="17980" extrusionOk="0">
                  <a:moveTo>
                    <a:pt x="148" y="0"/>
                  </a:moveTo>
                  <a:cubicBezTo>
                    <a:pt x="99" y="0"/>
                    <a:pt x="61" y="36"/>
                    <a:pt x="55" y="83"/>
                  </a:cubicBezTo>
                  <a:cubicBezTo>
                    <a:pt x="0" y="784"/>
                    <a:pt x="196" y="2720"/>
                    <a:pt x="425" y="4958"/>
                  </a:cubicBezTo>
                  <a:cubicBezTo>
                    <a:pt x="654" y="7223"/>
                    <a:pt x="914" y="9785"/>
                    <a:pt x="1010" y="11933"/>
                  </a:cubicBezTo>
                  <a:cubicBezTo>
                    <a:pt x="1205" y="16176"/>
                    <a:pt x="284" y="17828"/>
                    <a:pt x="274" y="17845"/>
                  </a:cubicBezTo>
                  <a:cubicBezTo>
                    <a:pt x="251" y="17890"/>
                    <a:pt x="264" y="17945"/>
                    <a:pt x="308" y="17968"/>
                  </a:cubicBezTo>
                  <a:cubicBezTo>
                    <a:pt x="322" y="17975"/>
                    <a:pt x="336" y="17979"/>
                    <a:pt x="353" y="17979"/>
                  </a:cubicBezTo>
                  <a:cubicBezTo>
                    <a:pt x="384" y="17979"/>
                    <a:pt x="415" y="17965"/>
                    <a:pt x="431" y="17934"/>
                  </a:cubicBezTo>
                  <a:cubicBezTo>
                    <a:pt x="469" y="17869"/>
                    <a:pt x="1386" y="16230"/>
                    <a:pt x="1191" y="11927"/>
                  </a:cubicBezTo>
                  <a:cubicBezTo>
                    <a:pt x="1092" y="9775"/>
                    <a:pt x="832" y="7206"/>
                    <a:pt x="603" y="4940"/>
                  </a:cubicBezTo>
                  <a:cubicBezTo>
                    <a:pt x="377" y="2710"/>
                    <a:pt x="182" y="784"/>
                    <a:pt x="237" y="96"/>
                  </a:cubicBezTo>
                  <a:cubicBezTo>
                    <a:pt x="240" y="48"/>
                    <a:pt x="202" y="4"/>
                    <a:pt x="155" y="1"/>
                  </a:cubicBezTo>
                  <a:cubicBezTo>
                    <a:pt x="152" y="0"/>
                    <a:pt x="150" y="0"/>
                    <a:pt x="148" y="0"/>
                  </a:cubicBezTo>
                  <a:close/>
                </a:path>
              </a:pathLst>
            </a:custGeom>
            <a:solidFill>
              <a:srgbClr val="3231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376415" y="2648490"/>
              <a:ext cx="366138" cy="94761"/>
            </a:xfrm>
            <a:custGeom>
              <a:avLst/>
              <a:gdLst/>
              <a:ahLst/>
              <a:cxnLst/>
              <a:rect l="l" t="t" r="r" b="b"/>
              <a:pathLst>
                <a:path w="7237" h="1849" extrusionOk="0">
                  <a:moveTo>
                    <a:pt x="7133" y="0"/>
                  </a:moveTo>
                  <a:cubicBezTo>
                    <a:pt x="7116" y="0"/>
                    <a:pt x="7098" y="5"/>
                    <a:pt x="7083" y="15"/>
                  </a:cubicBezTo>
                  <a:cubicBezTo>
                    <a:pt x="5109" y="1390"/>
                    <a:pt x="3031" y="1670"/>
                    <a:pt x="1663" y="1670"/>
                  </a:cubicBezTo>
                  <a:cubicBezTo>
                    <a:pt x="733" y="1670"/>
                    <a:pt x="133" y="1540"/>
                    <a:pt x="117" y="1538"/>
                  </a:cubicBezTo>
                  <a:cubicBezTo>
                    <a:pt x="111" y="1536"/>
                    <a:pt x="105" y="1536"/>
                    <a:pt x="99" y="1536"/>
                  </a:cubicBezTo>
                  <a:cubicBezTo>
                    <a:pt x="58" y="1536"/>
                    <a:pt x="20" y="1564"/>
                    <a:pt x="11" y="1606"/>
                  </a:cubicBezTo>
                  <a:cubicBezTo>
                    <a:pt x="1" y="1654"/>
                    <a:pt x="29" y="1702"/>
                    <a:pt x="80" y="1713"/>
                  </a:cubicBezTo>
                  <a:cubicBezTo>
                    <a:pt x="94" y="1716"/>
                    <a:pt x="709" y="1849"/>
                    <a:pt x="1663" y="1849"/>
                  </a:cubicBezTo>
                  <a:cubicBezTo>
                    <a:pt x="3059" y="1849"/>
                    <a:pt x="5178" y="1561"/>
                    <a:pt x="7185" y="162"/>
                  </a:cubicBezTo>
                  <a:cubicBezTo>
                    <a:pt x="7226" y="135"/>
                    <a:pt x="7237" y="80"/>
                    <a:pt x="7210" y="39"/>
                  </a:cubicBezTo>
                  <a:cubicBezTo>
                    <a:pt x="7190" y="14"/>
                    <a:pt x="7162" y="0"/>
                    <a:pt x="7133" y="0"/>
                  </a:cubicBezTo>
                  <a:close/>
                </a:path>
              </a:pathLst>
            </a:custGeom>
            <a:solidFill>
              <a:srgbClr val="3231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407266" y="2079732"/>
              <a:ext cx="52363" cy="124435"/>
            </a:xfrm>
            <a:custGeom>
              <a:avLst/>
              <a:gdLst/>
              <a:ahLst/>
              <a:cxnLst/>
              <a:rect l="l" t="t" r="r" b="b"/>
              <a:pathLst>
                <a:path w="1035" h="2428" extrusionOk="0">
                  <a:moveTo>
                    <a:pt x="103" y="1"/>
                  </a:moveTo>
                  <a:cubicBezTo>
                    <a:pt x="83" y="1"/>
                    <a:pt x="62" y="8"/>
                    <a:pt x="45" y="22"/>
                  </a:cubicBezTo>
                  <a:cubicBezTo>
                    <a:pt x="8" y="52"/>
                    <a:pt x="1" y="107"/>
                    <a:pt x="32" y="149"/>
                  </a:cubicBezTo>
                  <a:cubicBezTo>
                    <a:pt x="42" y="155"/>
                    <a:pt x="829" y="1131"/>
                    <a:pt x="353" y="2304"/>
                  </a:cubicBezTo>
                  <a:cubicBezTo>
                    <a:pt x="332" y="2348"/>
                    <a:pt x="357" y="2399"/>
                    <a:pt x="401" y="2420"/>
                  </a:cubicBezTo>
                  <a:cubicBezTo>
                    <a:pt x="411" y="2424"/>
                    <a:pt x="425" y="2427"/>
                    <a:pt x="435" y="2427"/>
                  </a:cubicBezTo>
                  <a:cubicBezTo>
                    <a:pt x="469" y="2427"/>
                    <a:pt x="504" y="2407"/>
                    <a:pt x="517" y="2369"/>
                  </a:cubicBezTo>
                  <a:cubicBezTo>
                    <a:pt x="1034" y="1099"/>
                    <a:pt x="206" y="76"/>
                    <a:pt x="172" y="32"/>
                  </a:cubicBezTo>
                  <a:cubicBezTo>
                    <a:pt x="153" y="11"/>
                    <a:pt x="128" y="1"/>
                    <a:pt x="103" y="1"/>
                  </a:cubicBezTo>
                  <a:close/>
                </a:path>
              </a:pathLst>
            </a:custGeom>
            <a:solidFill>
              <a:srgbClr val="AC7E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6356924" y="2263356"/>
              <a:ext cx="41435" cy="108753"/>
            </a:xfrm>
            <a:custGeom>
              <a:avLst/>
              <a:gdLst/>
              <a:ahLst/>
              <a:cxnLst/>
              <a:rect l="l" t="t" r="r" b="b"/>
              <a:pathLst>
                <a:path w="819" h="2122" extrusionOk="0">
                  <a:moveTo>
                    <a:pt x="96" y="0"/>
                  </a:moveTo>
                  <a:cubicBezTo>
                    <a:pt x="48" y="0"/>
                    <a:pt x="7" y="38"/>
                    <a:pt x="4" y="86"/>
                  </a:cubicBezTo>
                  <a:cubicBezTo>
                    <a:pt x="0" y="134"/>
                    <a:pt x="38" y="178"/>
                    <a:pt x="86" y="182"/>
                  </a:cubicBezTo>
                  <a:cubicBezTo>
                    <a:pt x="110" y="182"/>
                    <a:pt x="637" y="223"/>
                    <a:pt x="637" y="962"/>
                  </a:cubicBezTo>
                  <a:cubicBezTo>
                    <a:pt x="637" y="1735"/>
                    <a:pt x="418" y="1967"/>
                    <a:pt x="418" y="1967"/>
                  </a:cubicBezTo>
                  <a:cubicBezTo>
                    <a:pt x="380" y="2002"/>
                    <a:pt x="380" y="2056"/>
                    <a:pt x="414" y="2094"/>
                  </a:cubicBezTo>
                  <a:cubicBezTo>
                    <a:pt x="432" y="2111"/>
                    <a:pt x="455" y="2121"/>
                    <a:pt x="479" y="2121"/>
                  </a:cubicBezTo>
                  <a:cubicBezTo>
                    <a:pt x="500" y="2121"/>
                    <a:pt x="520" y="2114"/>
                    <a:pt x="537" y="2097"/>
                  </a:cubicBezTo>
                  <a:cubicBezTo>
                    <a:pt x="568" y="2070"/>
                    <a:pt x="818" y="1810"/>
                    <a:pt x="818" y="962"/>
                  </a:cubicBezTo>
                  <a:cubicBezTo>
                    <a:pt x="818" y="52"/>
                    <a:pt x="103" y="3"/>
                    <a:pt x="96" y="0"/>
                  </a:cubicBezTo>
                  <a:close/>
                </a:path>
              </a:pathLst>
            </a:custGeom>
            <a:solidFill>
              <a:srgbClr val="AC7E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6496111" y="2048214"/>
              <a:ext cx="988324" cy="561905"/>
            </a:xfrm>
            <a:custGeom>
              <a:avLst/>
              <a:gdLst/>
              <a:ahLst/>
              <a:cxnLst/>
              <a:rect l="l" t="t" r="r" b="b"/>
              <a:pathLst>
                <a:path w="19535" h="10964" extrusionOk="0">
                  <a:moveTo>
                    <a:pt x="10705" y="1"/>
                  </a:moveTo>
                  <a:cubicBezTo>
                    <a:pt x="10035" y="1"/>
                    <a:pt x="9455" y="66"/>
                    <a:pt x="9012" y="172"/>
                  </a:cubicBezTo>
                  <a:cubicBezTo>
                    <a:pt x="7003" y="647"/>
                    <a:pt x="5460" y="1762"/>
                    <a:pt x="5460" y="1762"/>
                  </a:cubicBezTo>
                  <a:cubicBezTo>
                    <a:pt x="2210" y="3483"/>
                    <a:pt x="0" y="6483"/>
                    <a:pt x="0" y="6483"/>
                  </a:cubicBezTo>
                  <a:cubicBezTo>
                    <a:pt x="149" y="6585"/>
                    <a:pt x="318" y="6614"/>
                    <a:pt x="460" y="6614"/>
                  </a:cubicBezTo>
                  <a:cubicBezTo>
                    <a:pt x="638" y="6614"/>
                    <a:pt x="773" y="6569"/>
                    <a:pt x="773" y="6569"/>
                  </a:cubicBezTo>
                  <a:cubicBezTo>
                    <a:pt x="1563" y="5119"/>
                    <a:pt x="3326" y="4246"/>
                    <a:pt x="3326" y="4246"/>
                  </a:cubicBezTo>
                  <a:cubicBezTo>
                    <a:pt x="4363" y="3812"/>
                    <a:pt x="5334" y="3652"/>
                    <a:pt x="6194" y="3652"/>
                  </a:cubicBezTo>
                  <a:cubicBezTo>
                    <a:pt x="8106" y="3652"/>
                    <a:pt x="9467" y="4443"/>
                    <a:pt x="9774" y="4773"/>
                  </a:cubicBezTo>
                  <a:cubicBezTo>
                    <a:pt x="10219" y="5248"/>
                    <a:pt x="11971" y="7414"/>
                    <a:pt x="10315" y="8625"/>
                  </a:cubicBezTo>
                  <a:cubicBezTo>
                    <a:pt x="8659" y="9837"/>
                    <a:pt x="4964" y="9295"/>
                    <a:pt x="5645" y="10137"/>
                  </a:cubicBezTo>
                  <a:cubicBezTo>
                    <a:pt x="6180" y="10802"/>
                    <a:pt x="9778" y="10963"/>
                    <a:pt x="12195" y="10963"/>
                  </a:cubicBezTo>
                  <a:cubicBezTo>
                    <a:pt x="12851" y="10963"/>
                    <a:pt x="13421" y="10951"/>
                    <a:pt x="13818" y="10934"/>
                  </a:cubicBezTo>
                  <a:cubicBezTo>
                    <a:pt x="15683" y="10856"/>
                    <a:pt x="15905" y="9357"/>
                    <a:pt x="17718" y="6429"/>
                  </a:cubicBezTo>
                  <a:cubicBezTo>
                    <a:pt x="19535" y="3500"/>
                    <a:pt x="19135" y="3404"/>
                    <a:pt x="19135" y="3404"/>
                  </a:cubicBezTo>
                  <a:cubicBezTo>
                    <a:pt x="16532" y="799"/>
                    <a:pt x="13061" y="1"/>
                    <a:pt x="1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7097737" y="2435552"/>
              <a:ext cx="188761" cy="39309"/>
            </a:xfrm>
            <a:custGeom>
              <a:avLst/>
              <a:gdLst/>
              <a:ahLst/>
              <a:cxnLst/>
              <a:rect l="l" t="t" r="r" b="b"/>
              <a:pathLst>
                <a:path w="3731" h="767" extrusionOk="0">
                  <a:moveTo>
                    <a:pt x="521" y="1"/>
                  </a:moveTo>
                  <a:cubicBezTo>
                    <a:pt x="272" y="1"/>
                    <a:pt x="103" y="16"/>
                    <a:pt x="86" y="17"/>
                  </a:cubicBezTo>
                  <a:cubicBezTo>
                    <a:pt x="35" y="24"/>
                    <a:pt x="1" y="68"/>
                    <a:pt x="4" y="116"/>
                  </a:cubicBezTo>
                  <a:cubicBezTo>
                    <a:pt x="7" y="164"/>
                    <a:pt x="53" y="198"/>
                    <a:pt x="104" y="198"/>
                  </a:cubicBezTo>
                  <a:cubicBezTo>
                    <a:pt x="106" y="197"/>
                    <a:pt x="271" y="182"/>
                    <a:pt x="519" y="182"/>
                  </a:cubicBezTo>
                  <a:cubicBezTo>
                    <a:pt x="900" y="182"/>
                    <a:pt x="1479" y="217"/>
                    <a:pt x="1968" y="393"/>
                  </a:cubicBezTo>
                  <a:cubicBezTo>
                    <a:pt x="2807" y="695"/>
                    <a:pt x="3596" y="763"/>
                    <a:pt x="3631" y="766"/>
                  </a:cubicBezTo>
                  <a:lnTo>
                    <a:pt x="3637" y="766"/>
                  </a:lnTo>
                  <a:cubicBezTo>
                    <a:pt x="3682" y="766"/>
                    <a:pt x="3723" y="728"/>
                    <a:pt x="3727" y="684"/>
                  </a:cubicBezTo>
                  <a:cubicBezTo>
                    <a:pt x="3730" y="633"/>
                    <a:pt x="3693" y="592"/>
                    <a:pt x="3645" y="588"/>
                  </a:cubicBezTo>
                  <a:cubicBezTo>
                    <a:pt x="3637" y="585"/>
                    <a:pt x="2844" y="517"/>
                    <a:pt x="2030" y="223"/>
                  </a:cubicBezTo>
                  <a:cubicBezTo>
                    <a:pt x="1512" y="38"/>
                    <a:pt x="916" y="1"/>
                    <a:pt x="521" y="1"/>
                  </a:cubicBezTo>
                  <a:close/>
                </a:path>
              </a:pathLst>
            </a:custGeom>
            <a:solidFill>
              <a:srgbClr val="9845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6771146" y="2376411"/>
              <a:ext cx="72550" cy="183116"/>
            </a:xfrm>
            <a:custGeom>
              <a:avLst/>
              <a:gdLst/>
              <a:ahLst/>
              <a:cxnLst/>
              <a:rect l="l" t="t" r="r" b="b"/>
              <a:pathLst>
                <a:path w="1434" h="3573" extrusionOk="0">
                  <a:moveTo>
                    <a:pt x="1333" y="1"/>
                  </a:moveTo>
                  <a:cubicBezTo>
                    <a:pt x="1324" y="1"/>
                    <a:pt x="1315" y="2"/>
                    <a:pt x="1307" y="5"/>
                  </a:cubicBezTo>
                  <a:cubicBezTo>
                    <a:pt x="1294" y="8"/>
                    <a:pt x="1" y="408"/>
                    <a:pt x="42" y="1831"/>
                  </a:cubicBezTo>
                  <a:cubicBezTo>
                    <a:pt x="62" y="2539"/>
                    <a:pt x="103" y="3477"/>
                    <a:pt x="106" y="3487"/>
                  </a:cubicBezTo>
                  <a:cubicBezTo>
                    <a:pt x="106" y="3535"/>
                    <a:pt x="147" y="3573"/>
                    <a:pt x="195" y="3573"/>
                  </a:cubicBezTo>
                  <a:lnTo>
                    <a:pt x="198" y="3573"/>
                  </a:lnTo>
                  <a:cubicBezTo>
                    <a:pt x="247" y="3569"/>
                    <a:pt x="288" y="3528"/>
                    <a:pt x="284" y="3477"/>
                  </a:cubicBezTo>
                  <a:cubicBezTo>
                    <a:pt x="284" y="3470"/>
                    <a:pt x="239" y="2533"/>
                    <a:pt x="219" y="1828"/>
                  </a:cubicBezTo>
                  <a:cubicBezTo>
                    <a:pt x="181" y="545"/>
                    <a:pt x="1310" y="193"/>
                    <a:pt x="1359" y="179"/>
                  </a:cubicBezTo>
                  <a:cubicBezTo>
                    <a:pt x="1406" y="161"/>
                    <a:pt x="1433" y="114"/>
                    <a:pt x="1420" y="66"/>
                  </a:cubicBezTo>
                  <a:cubicBezTo>
                    <a:pt x="1409" y="26"/>
                    <a:pt x="1372" y="1"/>
                    <a:pt x="1333" y="1"/>
                  </a:cubicBezTo>
                  <a:close/>
                </a:path>
              </a:pathLst>
            </a:custGeom>
            <a:solidFill>
              <a:srgbClr val="AC7E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936125" y="2281293"/>
              <a:ext cx="677484" cy="1025666"/>
            </a:xfrm>
            <a:custGeom>
              <a:avLst/>
              <a:gdLst/>
              <a:ahLst/>
              <a:cxnLst/>
              <a:rect l="l" t="t" r="r" b="b"/>
              <a:pathLst>
                <a:path w="13391" h="20013" extrusionOk="0">
                  <a:moveTo>
                    <a:pt x="2787" y="1"/>
                  </a:moveTo>
                  <a:cubicBezTo>
                    <a:pt x="2631" y="1"/>
                    <a:pt x="2442" y="102"/>
                    <a:pt x="2231" y="416"/>
                  </a:cubicBezTo>
                  <a:cubicBezTo>
                    <a:pt x="1639" y="1292"/>
                    <a:pt x="1" y="4714"/>
                    <a:pt x="1817" y="7102"/>
                  </a:cubicBezTo>
                  <a:cubicBezTo>
                    <a:pt x="3630" y="9489"/>
                    <a:pt x="3757" y="9158"/>
                    <a:pt x="3521" y="11655"/>
                  </a:cubicBezTo>
                  <a:cubicBezTo>
                    <a:pt x="3281" y="14156"/>
                    <a:pt x="4537" y="15303"/>
                    <a:pt x="5412" y="15939"/>
                  </a:cubicBezTo>
                  <a:cubicBezTo>
                    <a:pt x="6289" y="16575"/>
                    <a:pt x="6877" y="17611"/>
                    <a:pt x="7133" y="18501"/>
                  </a:cubicBezTo>
                  <a:cubicBezTo>
                    <a:pt x="7313" y="19136"/>
                    <a:pt x="8237" y="20013"/>
                    <a:pt x="9310" y="20013"/>
                  </a:cubicBezTo>
                  <a:cubicBezTo>
                    <a:pt x="9745" y="20013"/>
                    <a:pt x="10205" y="19869"/>
                    <a:pt x="10650" y="19507"/>
                  </a:cubicBezTo>
                  <a:cubicBezTo>
                    <a:pt x="12197" y="18248"/>
                    <a:pt x="13391" y="15734"/>
                    <a:pt x="12690" y="13233"/>
                  </a:cubicBezTo>
                  <a:cubicBezTo>
                    <a:pt x="11989" y="10732"/>
                    <a:pt x="11465" y="11419"/>
                    <a:pt x="11800" y="8025"/>
                  </a:cubicBezTo>
                  <a:cubicBezTo>
                    <a:pt x="12132" y="4635"/>
                    <a:pt x="10582" y="2011"/>
                    <a:pt x="9374" y="1747"/>
                  </a:cubicBezTo>
                  <a:cubicBezTo>
                    <a:pt x="9275" y="1725"/>
                    <a:pt x="9182" y="1715"/>
                    <a:pt x="9094" y="1715"/>
                  </a:cubicBezTo>
                  <a:cubicBezTo>
                    <a:pt x="8805" y="1715"/>
                    <a:pt x="8576" y="1821"/>
                    <a:pt x="8379" y="1929"/>
                  </a:cubicBezTo>
                  <a:cubicBezTo>
                    <a:pt x="8182" y="2034"/>
                    <a:pt x="8018" y="2139"/>
                    <a:pt x="7858" y="2139"/>
                  </a:cubicBezTo>
                  <a:cubicBezTo>
                    <a:pt x="7643" y="2139"/>
                    <a:pt x="7436" y="1948"/>
                    <a:pt x="7165" y="1306"/>
                  </a:cubicBezTo>
                  <a:cubicBezTo>
                    <a:pt x="6843" y="545"/>
                    <a:pt x="6485" y="330"/>
                    <a:pt x="6107" y="330"/>
                  </a:cubicBezTo>
                  <a:cubicBezTo>
                    <a:pt x="5622" y="330"/>
                    <a:pt x="5103" y="683"/>
                    <a:pt x="4585" y="700"/>
                  </a:cubicBezTo>
                  <a:cubicBezTo>
                    <a:pt x="4548" y="702"/>
                    <a:pt x="4512" y="702"/>
                    <a:pt x="4476" y="702"/>
                  </a:cubicBezTo>
                  <a:cubicBezTo>
                    <a:pt x="3628" y="702"/>
                    <a:pt x="3233" y="321"/>
                    <a:pt x="3233" y="321"/>
                  </a:cubicBezTo>
                  <a:cubicBezTo>
                    <a:pt x="3233" y="321"/>
                    <a:pt x="3063" y="1"/>
                    <a:pt x="2787" y="1"/>
                  </a:cubicBezTo>
                  <a:close/>
                </a:path>
              </a:pathLst>
            </a:custGeom>
            <a:solidFill>
              <a:srgbClr val="3E2F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6083255" y="2469888"/>
              <a:ext cx="242895" cy="546427"/>
            </a:xfrm>
            <a:custGeom>
              <a:avLst/>
              <a:gdLst/>
              <a:ahLst/>
              <a:cxnLst/>
              <a:rect l="l" t="t" r="r" b="b"/>
              <a:pathLst>
                <a:path w="4801" h="10662" extrusionOk="0">
                  <a:moveTo>
                    <a:pt x="522" y="0"/>
                  </a:moveTo>
                  <a:cubicBezTo>
                    <a:pt x="485" y="0"/>
                    <a:pt x="448" y="23"/>
                    <a:pt x="434" y="58"/>
                  </a:cubicBezTo>
                  <a:cubicBezTo>
                    <a:pt x="418" y="113"/>
                    <a:pt x="0" y="1416"/>
                    <a:pt x="1557" y="3042"/>
                  </a:cubicBezTo>
                  <a:cubicBezTo>
                    <a:pt x="3049" y="4598"/>
                    <a:pt x="2710" y="7189"/>
                    <a:pt x="2703" y="7216"/>
                  </a:cubicBezTo>
                  <a:cubicBezTo>
                    <a:pt x="2697" y="7284"/>
                    <a:pt x="2508" y="8920"/>
                    <a:pt x="3449" y="9508"/>
                  </a:cubicBezTo>
                  <a:cubicBezTo>
                    <a:pt x="4314" y="10055"/>
                    <a:pt x="4615" y="10606"/>
                    <a:pt x="4619" y="10613"/>
                  </a:cubicBezTo>
                  <a:cubicBezTo>
                    <a:pt x="4636" y="10644"/>
                    <a:pt x="4667" y="10661"/>
                    <a:pt x="4698" y="10661"/>
                  </a:cubicBezTo>
                  <a:cubicBezTo>
                    <a:pt x="4715" y="10661"/>
                    <a:pt x="4729" y="10658"/>
                    <a:pt x="4742" y="10650"/>
                  </a:cubicBezTo>
                  <a:cubicBezTo>
                    <a:pt x="4783" y="10627"/>
                    <a:pt x="4800" y="10572"/>
                    <a:pt x="4780" y="10527"/>
                  </a:cubicBezTo>
                  <a:cubicBezTo>
                    <a:pt x="4766" y="10503"/>
                    <a:pt x="4455" y="9932"/>
                    <a:pt x="3545" y="9357"/>
                  </a:cubicBezTo>
                  <a:cubicBezTo>
                    <a:pt x="2700" y="8827"/>
                    <a:pt x="2881" y="7254"/>
                    <a:pt x="2881" y="7240"/>
                  </a:cubicBezTo>
                  <a:cubicBezTo>
                    <a:pt x="2898" y="7130"/>
                    <a:pt x="3237" y="4537"/>
                    <a:pt x="1687" y="2919"/>
                  </a:cubicBezTo>
                  <a:cubicBezTo>
                    <a:pt x="209" y="1379"/>
                    <a:pt x="603" y="131"/>
                    <a:pt x="606" y="117"/>
                  </a:cubicBezTo>
                  <a:cubicBezTo>
                    <a:pt x="619" y="69"/>
                    <a:pt x="595" y="21"/>
                    <a:pt x="548" y="4"/>
                  </a:cubicBezTo>
                  <a:cubicBezTo>
                    <a:pt x="539" y="1"/>
                    <a:pt x="530" y="0"/>
                    <a:pt x="522" y="0"/>
                  </a:cubicBezTo>
                  <a:close/>
                </a:path>
              </a:pathLst>
            </a:custGeom>
            <a:solidFill>
              <a:srgbClr val="1A15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6292871" y="2672885"/>
              <a:ext cx="158253" cy="552372"/>
            </a:xfrm>
            <a:custGeom>
              <a:avLst/>
              <a:gdLst/>
              <a:ahLst/>
              <a:cxnLst/>
              <a:rect l="l" t="t" r="r" b="b"/>
              <a:pathLst>
                <a:path w="3128" h="10778" extrusionOk="0">
                  <a:moveTo>
                    <a:pt x="555" y="1"/>
                  </a:moveTo>
                  <a:cubicBezTo>
                    <a:pt x="521" y="1"/>
                    <a:pt x="488" y="22"/>
                    <a:pt x="472" y="56"/>
                  </a:cubicBezTo>
                  <a:cubicBezTo>
                    <a:pt x="452" y="108"/>
                    <a:pt x="0" y="1294"/>
                    <a:pt x="1290" y="2789"/>
                  </a:cubicBezTo>
                  <a:cubicBezTo>
                    <a:pt x="2563" y="4264"/>
                    <a:pt x="2593" y="5527"/>
                    <a:pt x="2532" y="7812"/>
                  </a:cubicBezTo>
                  <a:cubicBezTo>
                    <a:pt x="2470" y="10193"/>
                    <a:pt x="2946" y="10727"/>
                    <a:pt x="2963" y="10751"/>
                  </a:cubicBezTo>
                  <a:cubicBezTo>
                    <a:pt x="2983" y="10768"/>
                    <a:pt x="3004" y="10778"/>
                    <a:pt x="3029" y="10778"/>
                  </a:cubicBezTo>
                  <a:cubicBezTo>
                    <a:pt x="3052" y="10778"/>
                    <a:pt x="3073" y="10771"/>
                    <a:pt x="3090" y="10754"/>
                  </a:cubicBezTo>
                  <a:cubicBezTo>
                    <a:pt x="3127" y="10720"/>
                    <a:pt x="3127" y="10665"/>
                    <a:pt x="3097" y="10627"/>
                  </a:cubicBezTo>
                  <a:cubicBezTo>
                    <a:pt x="3093" y="10624"/>
                    <a:pt x="2655" y="10097"/>
                    <a:pt x="2713" y="7815"/>
                  </a:cubicBezTo>
                  <a:cubicBezTo>
                    <a:pt x="2772" y="5486"/>
                    <a:pt x="2744" y="4199"/>
                    <a:pt x="1427" y="2673"/>
                  </a:cubicBezTo>
                  <a:cubicBezTo>
                    <a:pt x="209" y="1267"/>
                    <a:pt x="633" y="135"/>
                    <a:pt x="640" y="124"/>
                  </a:cubicBezTo>
                  <a:cubicBezTo>
                    <a:pt x="657" y="76"/>
                    <a:pt x="633" y="25"/>
                    <a:pt x="589" y="8"/>
                  </a:cubicBezTo>
                  <a:cubicBezTo>
                    <a:pt x="578" y="3"/>
                    <a:pt x="567" y="1"/>
                    <a:pt x="555" y="1"/>
                  </a:cubicBezTo>
                  <a:close/>
                </a:path>
              </a:pathLst>
            </a:custGeom>
            <a:solidFill>
              <a:srgbClr val="1A15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6388596" y="2441599"/>
              <a:ext cx="159468" cy="672349"/>
            </a:xfrm>
            <a:custGeom>
              <a:avLst/>
              <a:gdLst/>
              <a:ahLst/>
              <a:cxnLst/>
              <a:rect l="l" t="t" r="r" b="b"/>
              <a:pathLst>
                <a:path w="3152" h="13119" extrusionOk="0">
                  <a:moveTo>
                    <a:pt x="103" y="0"/>
                  </a:moveTo>
                  <a:cubicBezTo>
                    <a:pt x="73" y="0"/>
                    <a:pt x="43" y="16"/>
                    <a:pt x="24" y="43"/>
                  </a:cubicBezTo>
                  <a:cubicBezTo>
                    <a:pt x="0" y="87"/>
                    <a:pt x="14" y="142"/>
                    <a:pt x="55" y="166"/>
                  </a:cubicBezTo>
                  <a:cubicBezTo>
                    <a:pt x="69" y="173"/>
                    <a:pt x="1242" y="922"/>
                    <a:pt x="1047" y="3861"/>
                  </a:cubicBezTo>
                  <a:cubicBezTo>
                    <a:pt x="862" y="6694"/>
                    <a:pt x="1050" y="6977"/>
                    <a:pt x="1838" y="8172"/>
                  </a:cubicBezTo>
                  <a:cubicBezTo>
                    <a:pt x="1903" y="8274"/>
                    <a:pt x="1974" y="8380"/>
                    <a:pt x="2050" y="8496"/>
                  </a:cubicBezTo>
                  <a:cubicBezTo>
                    <a:pt x="2994" y="9958"/>
                    <a:pt x="2768" y="12232"/>
                    <a:pt x="2330" y="12982"/>
                  </a:cubicBezTo>
                  <a:cubicBezTo>
                    <a:pt x="2307" y="13026"/>
                    <a:pt x="2320" y="13081"/>
                    <a:pt x="2364" y="13105"/>
                  </a:cubicBezTo>
                  <a:cubicBezTo>
                    <a:pt x="2378" y="13115"/>
                    <a:pt x="2392" y="13119"/>
                    <a:pt x="2409" y="13119"/>
                  </a:cubicBezTo>
                  <a:cubicBezTo>
                    <a:pt x="2440" y="13119"/>
                    <a:pt x="2471" y="13102"/>
                    <a:pt x="2484" y="13074"/>
                  </a:cubicBezTo>
                  <a:cubicBezTo>
                    <a:pt x="3004" y="12188"/>
                    <a:pt x="3151" y="9871"/>
                    <a:pt x="2200" y="8401"/>
                  </a:cubicBezTo>
                  <a:cubicBezTo>
                    <a:pt x="2125" y="8284"/>
                    <a:pt x="2053" y="8175"/>
                    <a:pt x="1985" y="8072"/>
                  </a:cubicBezTo>
                  <a:cubicBezTo>
                    <a:pt x="1225" y="6920"/>
                    <a:pt x="1044" y="6645"/>
                    <a:pt x="1228" y="3874"/>
                  </a:cubicBezTo>
                  <a:cubicBezTo>
                    <a:pt x="1430" y="812"/>
                    <a:pt x="199" y="43"/>
                    <a:pt x="147" y="12"/>
                  </a:cubicBezTo>
                  <a:cubicBezTo>
                    <a:pt x="134" y="4"/>
                    <a:pt x="119" y="0"/>
                    <a:pt x="103" y="0"/>
                  </a:cubicBezTo>
                  <a:close/>
                </a:path>
              </a:pathLst>
            </a:custGeom>
            <a:solidFill>
              <a:srgbClr val="1A15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6185558" y="3041312"/>
              <a:ext cx="227970" cy="243899"/>
            </a:xfrm>
            <a:custGeom>
              <a:avLst/>
              <a:gdLst/>
              <a:ahLst/>
              <a:cxnLst/>
              <a:rect l="l" t="t" r="r" b="b"/>
              <a:pathLst>
                <a:path w="4506" h="4759" extrusionOk="0">
                  <a:moveTo>
                    <a:pt x="103" y="0"/>
                  </a:moveTo>
                  <a:cubicBezTo>
                    <a:pt x="69" y="0"/>
                    <a:pt x="38" y="17"/>
                    <a:pt x="21" y="51"/>
                  </a:cubicBezTo>
                  <a:cubicBezTo>
                    <a:pt x="0" y="96"/>
                    <a:pt x="21" y="151"/>
                    <a:pt x="65" y="171"/>
                  </a:cubicBezTo>
                  <a:cubicBezTo>
                    <a:pt x="83" y="178"/>
                    <a:pt x="1673" y="945"/>
                    <a:pt x="2156" y="2556"/>
                  </a:cubicBezTo>
                  <a:cubicBezTo>
                    <a:pt x="2625" y="4112"/>
                    <a:pt x="3257" y="4759"/>
                    <a:pt x="4328" y="4759"/>
                  </a:cubicBezTo>
                  <a:lnTo>
                    <a:pt x="4417" y="4759"/>
                  </a:lnTo>
                  <a:cubicBezTo>
                    <a:pt x="4468" y="4755"/>
                    <a:pt x="4506" y="4714"/>
                    <a:pt x="4506" y="4667"/>
                  </a:cubicBezTo>
                  <a:cubicBezTo>
                    <a:pt x="4502" y="4619"/>
                    <a:pt x="4465" y="4581"/>
                    <a:pt x="4417" y="4581"/>
                  </a:cubicBezTo>
                  <a:lnTo>
                    <a:pt x="4324" y="4581"/>
                  </a:lnTo>
                  <a:cubicBezTo>
                    <a:pt x="3500" y="4581"/>
                    <a:pt x="2840" y="4204"/>
                    <a:pt x="2327" y="2505"/>
                  </a:cubicBezTo>
                  <a:cubicBezTo>
                    <a:pt x="1820" y="814"/>
                    <a:pt x="209" y="41"/>
                    <a:pt x="141" y="7"/>
                  </a:cubicBezTo>
                  <a:cubicBezTo>
                    <a:pt x="130" y="4"/>
                    <a:pt x="116" y="0"/>
                    <a:pt x="103" y="0"/>
                  </a:cubicBezTo>
                  <a:close/>
                </a:path>
              </a:pathLst>
            </a:custGeom>
            <a:solidFill>
              <a:srgbClr val="5646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996687" y="2403983"/>
              <a:ext cx="165033" cy="427169"/>
            </a:xfrm>
            <a:custGeom>
              <a:avLst/>
              <a:gdLst/>
              <a:ahLst/>
              <a:cxnLst/>
              <a:rect l="l" t="t" r="r" b="b"/>
              <a:pathLst>
                <a:path w="3262" h="8335" extrusionOk="0">
                  <a:moveTo>
                    <a:pt x="692" y="0"/>
                  </a:moveTo>
                  <a:cubicBezTo>
                    <a:pt x="654" y="0"/>
                    <a:pt x="620" y="24"/>
                    <a:pt x="606" y="65"/>
                  </a:cubicBezTo>
                  <a:cubicBezTo>
                    <a:pt x="582" y="150"/>
                    <a:pt x="1" y="2206"/>
                    <a:pt x="339" y="3226"/>
                  </a:cubicBezTo>
                  <a:cubicBezTo>
                    <a:pt x="678" y="4235"/>
                    <a:pt x="2050" y="5699"/>
                    <a:pt x="2101" y="5751"/>
                  </a:cubicBezTo>
                  <a:cubicBezTo>
                    <a:pt x="2112" y="5765"/>
                    <a:pt x="3066" y="7109"/>
                    <a:pt x="2813" y="8224"/>
                  </a:cubicBezTo>
                  <a:cubicBezTo>
                    <a:pt x="2802" y="8273"/>
                    <a:pt x="2830" y="8324"/>
                    <a:pt x="2881" y="8334"/>
                  </a:cubicBezTo>
                  <a:lnTo>
                    <a:pt x="2898" y="8334"/>
                  </a:lnTo>
                  <a:cubicBezTo>
                    <a:pt x="2939" y="8334"/>
                    <a:pt x="2977" y="8306"/>
                    <a:pt x="2987" y="8265"/>
                  </a:cubicBezTo>
                  <a:cubicBezTo>
                    <a:pt x="3261" y="7068"/>
                    <a:pt x="2289" y="5704"/>
                    <a:pt x="2238" y="5638"/>
                  </a:cubicBezTo>
                  <a:cubicBezTo>
                    <a:pt x="2224" y="5621"/>
                    <a:pt x="836" y="4143"/>
                    <a:pt x="511" y="3168"/>
                  </a:cubicBezTo>
                  <a:cubicBezTo>
                    <a:pt x="189" y="2203"/>
                    <a:pt x="774" y="133"/>
                    <a:pt x="781" y="113"/>
                  </a:cubicBezTo>
                  <a:cubicBezTo>
                    <a:pt x="795" y="65"/>
                    <a:pt x="767" y="17"/>
                    <a:pt x="719" y="4"/>
                  </a:cubicBezTo>
                  <a:cubicBezTo>
                    <a:pt x="709" y="0"/>
                    <a:pt x="702" y="0"/>
                    <a:pt x="692" y="0"/>
                  </a:cubicBezTo>
                  <a:close/>
                </a:path>
              </a:pathLst>
            </a:custGeom>
            <a:solidFill>
              <a:srgbClr val="5646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150585" y="2001731"/>
              <a:ext cx="111000" cy="87381"/>
            </a:xfrm>
            <a:custGeom>
              <a:avLst/>
              <a:gdLst/>
              <a:ahLst/>
              <a:cxnLst/>
              <a:rect l="l" t="t" r="r" b="b"/>
              <a:pathLst>
                <a:path w="2194" h="1705" extrusionOk="0">
                  <a:moveTo>
                    <a:pt x="1099" y="0"/>
                  </a:moveTo>
                  <a:cubicBezTo>
                    <a:pt x="4" y="0"/>
                    <a:pt x="1" y="1704"/>
                    <a:pt x="1099" y="1704"/>
                  </a:cubicBezTo>
                  <a:cubicBezTo>
                    <a:pt x="2194" y="1704"/>
                    <a:pt x="2194" y="0"/>
                    <a:pt x="1099" y="0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4997586" y="2161474"/>
              <a:ext cx="95266" cy="74722"/>
            </a:xfrm>
            <a:custGeom>
              <a:avLst/>
              <a:gdLst/>
              <a:ahLst/>
              <a:cxnLst/>
              <a:rect l="l" t="t" r="r" b="b"/>
              <a:pathLst>
                <a:path w="1883" h="1458" extrusionOk="0">
                  <a:moveTo>
                    <a:pt x="942" y="0"/>
                  </a:moveTo>
                  <a:cubicBezTo>
                    <a:pt x="4" y="0"/>
                    <a:pt x="1" y="1458"/>
                    <a:pt x="942" y="1458"/>
                  </a:cubicBezTo>
                  <a:cubicBezTo>
                    <a:pt x="1878" y="1458"/>
                    <a:pt x="1883" y="0"/>
                    <a:pt x="942" y="0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4814786" y="2675703"/>
              <a:ext cx="101286" cy="79694"/>
            </a:xfrm>
            <a:custGeom>
              <a:avLst/>
              <a:gdLst/>
              <a:ahLst/>
              <a:cxnLst/>
              <a:rect l="l" t="t" r="r" b="b"/>
              <a:pathLst>
                <a:path w="2002" h="1555" extrusionOk="0">
                  <a:moveTo>
                    <a:pt x="1003" y="1"/>
                  </a:moveTo>
                  <a:cubicBezTo>
                    <a:pt x="4" y="1"/>
                    <a:pt x="1" y="1554"/>
                    <a:pt x="1003" y="1554"/>
                  </a:cubicBezTo>
                  <a:cubicBezTo>
                    <a:pt x="2002" y="1554"/>
                    <a:pt x="2002" y="1"/>
                    <a:pt x="1003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4852176" y="2843543"/>
              <a:ext cx="64607" cy="50686"/>
            </a:xfrm>
            <a:custGeom>
              <a:avLst/>
              <a:gdLst/>
              <a:ahLst/>
              <a:cxnLst/>
              <a:rect l="l" t="t" r="r" b="b"/>
              <a:pathLst>
                <a:path w="1277" h="989" extrusionOk="0">
                  <a:moveTo>
                    <a:pt x="637" y="0"/>
                  </a:moveTo>
                  <a:cubicBezTo>
                    <a:pt x="1" y="0"/>
                    <a:pt x="1" y="989"/>
                    <a:pt x="637" y="989"/>
                  </a:cubicBezTo>
                  <a:cubicBezTo>
                    <a:pt x="1277" y="989"/>
                    <a:pt x="1277" y="0"/>
                    <a:pt x="637" y="0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8042347" y="1633355"/>
              <a:ext cx="70829" cy="55658"/>
            </a:xfrm>
            <a:custGeom>
              <a:avLst/>
              <a:gdLst/>
              <a:ahLst/>
              <a:cxnLst/>
              <a:rect l="l" t="t" r="r" b="b"/>
              <a:pathLst>
                <a:path w="1400" h="1086" extrusionOk="0">
                  <a:moveTo>
                    <a:pt x="699" y="1"/>
                  </a:moveTo>
                  <a:cubicBezTo>
                    <a:pt x="1" y="1"/>
                    <a:pt x="1" y="1085"/>
                    <a:pt x="699" y="1085"/>
                  </a:cubicBezTo>
                  <a:cubicBezTo>
                    <a:pt x="1397" y="1085"/>
                    <a:pt x="1400" y="1"/>
                    <a:pt x="699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8021907" y="1734520"/>
              <a:ext cx="85400" cy="67189"/>
            </a:xfrm>
            <a:custGeom>
              <a:avLst/>
              <a:gdLst/>
              <a:ahLst/>
              <a:cxnLst/>
              <a:rect l="l" t="t" r="r" b="b"/>
              <a:pathLst>
                <a:path w="1688" h="1311" extrusionOk="0">
                  <a:moveTo>
                    <a:pt x="842" y="1"/>
                  </a:moveTo>
                  <a:cubicBezTo>
                    <a:pt x="1" y="1"/>
                    <a:pt x="1" y="1311"/>
                    <a:pt x="842" y="1311"/>
                  </a:cubicBezTo>
                  <a:cubicBezTo>
                    <a:pt x="1684" y="1311"/>
                    <a:pt x="1687" y="1"/>
                    <a:pt x="842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6032711" y="1289886"/>
              <a:ext cx="98706" cy="77541"/>
            </a:xfrm>
            <a:custGeom>
              <a:avLst/>
              <a:gdLst/>
              <a:ahLst/>
              <a:cxnLst/>
              <a:rect l="l" t="t" r="r" b="b"/>
              <a:pathLst>
                <a:path w="1951" h="1513" extrusionOk="0">
                  <a:moveTo>
                    <a:pt x="975" y="1"/>
                  </a:moveTo>
                  <a:cubicBezTo>
                    <a:pt x="1" y="1"/>
                    <a:pt x="1" y="1513"/>
                    <a:pt x="975" y="1513"/>
                  </a:cubicBezTo>
                  <a:cubicBezTo>
                    <a:pt x="1951" y="1513"/>
                    <a:pt x="1951" y="1"/>
                    <a:pt x="975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028359" y="1493088"/>
              <a:ext cx="69615" cy="54633"/>
            </a:xfrm>
            <a:custGeom>
              <a:avLst/>
              <a:gdLst/>
              <a:ahLst/>
              <a:cxnLst/>
              <a:rect l="l" t="t" r="r" b="b"/>
              <a:pathLst>
                <a:path w="1376" h="1066" extrusionOk="0">
                  <a:moveTo>
                    <a:pt x="689" y="1"/>
                  </a:moveTo>
                  <a:cubicBezTo>
                    <a:pt x="0" y="1"/>
                    <a:pt x="0" y="1065"/>
                    <a:pt x="689" y="1065"/>
                  </a:cubicBezTo>
                  <a:cubicBezTo>
                    <a:pt x="1373" y="1065"/>
                    <a:pt x="1376" y="1"/>
                    <a:pt x="689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8670890" y="1779722"/>
              <a:ext cx="192302" cy="193930"/>
            </a:xfrm>
            <a:custGeom>
              <a:avLst/>
              <a:gdLst/>
              <a:ahLst/>
              <a:cxnLst/>
              <a:rect l="l" t="t" r="r" b="b"/>
              <a:pathLst>
                <a:path w="3801" h="3784" extrusionOk="0">
                  <a:moveTo>
                    <a:pt x="1840" y="0"/>
                  </a:moveTo>
                  <a:cubicBezTo>
                    <a:pt x="1602" y="0"/>
                    <a:pt x="1379" y="55"/>
                    <a:pt x="1170" y="165"/>
                  </a:cubicBezTo>
                  <a:cubicBezTo>
                    <a:pt x="937" y="241"/>
                    <a:pt x="732" y="371"/>
                    <a:pt x="561" y="555"/>
                  </a:cubicBezTo>
                  <a:cubicBezTo>
                    <a:pt x="379" y="727"/>
                    <a:pt x="246" y="929"/>
                    <a:pt x="171" y="1165"/>
                  </a:cubicBezTo>
                  <a:cubicBezTo>
                    <a:pt x="54" y="1387"/>
                    <a:pt x="0" y="1630"/>
                    <a:pt x="10" y="1894"/>
                  </a:cubicBezTo>
                  <a:cubicBezTo>
                    <a:pt x="30" y="2061"/>
                    <a:pt x="54" y="2226"/>
                    <a:pt x="75" y="2393"/>
                  </a:cubicBezTo>
                  <a:cubicBezTo>
                    <a:pt x="168" y="2715"/>
                    <a:pt x="328" y="2992"/>
                    <a:pt x="561" y="3228"/>
                  </a:cubicBezTo>
                  <a:cubicBezTo>
                    <a:pt x="934" y="3570"/>
                    <a:pt x="1385" y="3782"/>
                    <a:pt x="1898" y="3782"/>
                  </a:cubicBezTo>
                  <a:cubicBezTo>
                    <a:pt x="1918" y="3783"/>
                    <a:pt x="1938" y="3783"/>
                    <a:pt x="1958" y="3783"/>
                  </a:cubicBezTo>
                  <a:cubicBezTo>
                    <a:pt x="2196" y="3783"/>
                    <a:pt x="2419" y="3728"/>
                    <a:pt x="2627" y="3621"/>
                  </a:cubicBezTo>
                  <a:cubicBezTo>
                    <a:pt x="2863" y="3543"/>
                    <a:pt x="3065" y="3413"/>
                    <a:pt x="3236" y="3228"/>
                  </a:cubicBezTo>
                  <a:cubicBezTo>
                    <a:pt x="3421" y="3056"/>
                    <a:pt x="3551" y="2854"/>
                    <a:pt x="3626" y="2619"/>
                  </a:cubicBezTo>
                  <a:cubicBezTo>
                    <a:pt x="3746" y="2396"/>
                    <a:pt x="3801" y="2153"/>
                    <a:pt x="3790" y="1894"/>
                  </a:cubicBezTo>
                  <a:cubicBezTo>
                    <a:pt x="3766" y="1725"/>
                    <a:pt x="3746" y="1558"/>
                    <a:pt x="3722" y="1390"/>
                  </a:cubicBezTo>
                  <a:cubicBezTo>
                    <a:pt x="3633" y="1069"/>
                    <a:pt x="3469" y="792"/>
                    <a:pt x="3236" y="555"/>
                  </a:cubicBezTo>
                  <a:cubicBezTo>
                    <a:pt x="2866" y="217"/>
                    <a:pt x="2412" y="1"/>
                    <a:pt x="1898" y="1"/>
                  </a:cubicBezTo>
                  <a:cubicBezTo>
                    <a:pt x="1879" y="0"/>
                    <a:pt x="1859" y="0"/>
                    <a:pt x="1840" y="0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8850351" y="1986818"/>
              <a:ext cx="75686" cy="59501"/>
            </a:xfrm>
            <a:custGeom>
              <a:avLst/>
              <a:gdLst/>
              <a:ahLst/>
              <a:cxnLst/>
              <a:rect l="l" t="t" r="r" b="b"/>
              <a:pathLst>
                <a:path w="1496" h="1161" extrusionOk="0">
                  <a:moveTo>
                    <a:pt x="750" y="1"/>
                  </a:moveTo>
                  <a:cubicBezTo>
                    <a:pt x="4" y="1"/>
                    <a:pt x="1" y="1161"/>
                    <a:pt x="750" y="1161"/>
                  </a:cubicBezTo>
                  <a:cubicBezTo>
                    <a:pt x="1495" y="1161"/>
                    <a:pt x="1495" y="1"/>
                    <a:pt x="750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8895026" y="1862386"/>
              <a:ext cx="100072" cy="78566"/>
            </a:xfrm>
            <a:custGeom>
              <a:avLst/>
              <a:gdLst/>
              <a:ahLst/>
              <a:cxnLst/>
              <a:rect l="l" t="t" r="r" b="b"/>
              <a:pathLst>
                <a:path w="1978" h="1533" extrusionOk="0">
                  <a:moveTo>
                    <a:pt x="989" y="0"/>
                  </a:moveTo>
                  <a:cubicBezTo>
                    <a:pt x="1" y="0"/>
                    <a:pt x="1" y="1533"/>
                    <a:pt x="989" y="1533"/>
                  </a:cubicBezTo>
                  <a:cubicBezTo>
                    <a:pt x="1974" y="1533"/>
                    <a:pt x="1978" y="0"/>
                    <a:pt x="989" y="0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9233615" y="3562685"/>
              <a:ext cx="120157" cy="119413"/>
            </a:xfrm>
            <a:custGeom>
              <a:avLst/>
              <a:gdLst/>
              <a:ahLst/>
              <a:cxnLst/>
              <a:rect l="l" t="t" r="r" b="b"/>
              <a:pathLst>
                <a:path w="2375" h="2330" extrusionOk="0">
                  <a:moveTo>
                    <a:pt x="1200" y="0"/>
                  </a:moveTo>
                  <a:cubicBezTo>
                    <a:pt x="987" y="0"/>
                    <a:pt x="773" y="57"/>
                    <a:pt x="592" y="161"/>
                  </a:cubicBezTo>
                  <a:cubicBezTo>
                    <a:pt x="418" y="257"/>
                    <a:pt x="278" y="404"/>
                    <a:pt x="175" y="575"/>
                  </a:cubicBezTo>
                  <a:cubicBezTo>
                    <a:pt x="38" y="808"/>
                    <a:pt x="0" y="1057"/>
                    <a:pt x="35" y="1321"/>
                  </a:cubicBezTo>
                  <a:cubicBezTo>
                    <a:pt x="41" y="1475"/>
                    <a:pt x="90" y="1622"/>
                    <a:pt x="175" y="1755"/>
                  </a:cubicBezTo>
                  <a:cubicBezTo>
                    <a:pt x="278" y="1929"/>
                    <a:pt x="418" y="2070"/>
                    <a:pt x="592" y="2172"/>
                  </a:cubicBezTo>
                  <a:cubicBezTo>
                    <a:pt x="781" y="2272"/>
                    <a:pt x="984" y="2329"/>
                    <a:pt x="1192" y="2329"/>
                  </a:cubicBezTo>
                  <a:cubicBezTo>
                    <a:pt x="1290" y="2329"/>
                    <a:pt x="1390" y="2317"/>
                    <a:pt x="1489" y="2289"/>
                  </a:cubicBezTo>
                  <a:cubicBezTo>
                    <a:pt x="1773" y="2214"/>
                    <a:pt x="2040" y="2008"/>
                    <a:pt x="2187" y="1755"/>
                  </a:cubicBezTo>
                  <a:cubicBezTo>
                    <a:pt x="2348" y="1478"/>
                    <a:pt x="2375" y="1163"/>
                    <a:pt x="2304" y="855"/>
                  </a:cubicBezTo>
                  <a:cubicBezTo>
                    <a:pt x="2238" y="557"/>
                    <a:pt x="2016" y="318"/>
                    <a:pt x="1770" y="161"/>
                  </a:cubicBezTo>
                  <a:cubicBezTo>
                    <a:pt x="1600" y="51"/>
                    <a:pt x="1400" y="0"/>
                    <a:pt x="1200" y="0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9258677" y="3042180"/>
              <a:ext cx="87778" cy="69085"/>
            </a:xfrm>
            <a:custGeom>
              <a:avLst/>
              <a:gdLst/>
              <a:ahLst/>
              <a:cxnLst/>
              <a:rect l="l" t="t" r="r" b="b"/>
              <a:pathLst>
                <a:path w="1735" h="1348" extrusionOk="0">
                  <a:moveTo>
                    <a:pt x="869" y="1"/>
                  </a:moveTo>
                  <a:cubicBezTo>
                    <a:pt x="0" y="1"/>
                    <a:pt x="0" y="1348"/>
                    <a:pt x="869" y="1348"/>
                  </a:cubicBezTo>
                  <a:cubicBezTo>
                    <a:pt x="1734" y="1348"/>
                    <a:pt x="1734" y="1"/>
                    <a:pt x="869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7241630" y="1304236"/>
              <a:ext cx="78115" cy="61449"/>
            </a:xfrm>
            <a:custGeom>
              <a:avLst/>
              <a:gdLst/>
              <a:ahLst/>
              <a:cxnLst/>
              <a:rect l="l" t="t" r="r" b="b"/>
              <a:pathLst>
                <a:path w="1544" h="1199" extrusionOk="0">
                  <a:moveTo>
                    <a:pt x="773" y="1"/>
                  </a:moveTo>
                  <a:cubicBezTo>
                    <a:pt x="4" y="1"/>
                    <a:pt x="0" y="1199"/>
                    <a:pt x="773" y="1199"/>
                  </a:cubicBezTo>
                  <a:cubicBezTo>
                    <a:pt x="1543" y="1199"/>
                    <a:pt x="1543" y="1"/>
                    <a:pt x="773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7359465" y="1174679"/>
              <a:ext cx="152233" cy="153340"/>
            </a:xfrm>
            <a:custGeom>
              <a:avLst/>
              <a:gdLst/>
              <a:ahLst/>
              <a:cxnLst/>
              <a:rect l="l" t="t" r="r" b="b"/>
              <a:pathLst>
                <a:path w="3009" h="2992" extrusionOk="0">
                  <a:moveTo>
                    <a:pt x="1503" y="1"/>
                  </a:moveTo>
                  <a:cubicBezTo>
                    <a:pt x="1120" y="1"/>
                    <a:pt x="716" y="168"/>
                    <a:pt x="446" y="439"/>
                  </a:cubicBezTo>
                  <a:cubicBezTo>
                    <a:pt x="299" y="572"/>
                    <a:pt x="196" y="733"/>
                    <a:pt x="138" y="921"/>
                  </a:cubicBezTo>
                  <a:cubicBezTo>
                    <a:pt x="42" y="1099"/>
                    <a:pt x="1" y="1291"/>
                    <a:pt x="7" y="1496"/>
                  </a:cubicBezTo>
                  <a:cubicBezTo>
                    <a:pt x="25" y="1883"/>
                    <a:pt x="151" y="2283"/>
                    <a:pt x="446" y="2554"/>
                  </a:cubicBezTo>
                  <a:cubicBezTo>
                    <a:pt x="740" y="2824"/>
                    <a:pt x="1099" y="2991"/>
                    <a:pt x="1503" y="2991"/>
                  </a:cubicBezTo>
                  <a:cubicBezTo>
                    <a:pt x="1886" y="2991"/>
                    <a:pt x="2290" y="2824"/>
                    <a:pt x="2560" y="2554"/>
                  </a:cubicBezTo>
                  <a:cubicBezTo>
                    <a:pt x="2707" y="2420"/>
                    <a:pt x="2810" y="2259"/>
                    <a:pt x="2871" y="2071"/>
                  </a:cubicBezTo>
                  <a:cubicBezTo>
                    <a:pt x="2963" y="1893"/>
                    <a:pt x="3008" y="1701"/>
                    <a:pt x="2998" y="1496"/>
                  </a:cubicBezTo>
                  <a:cubicBezTo>
                    <a:pt x="2980" y="1109"/>
                    <a:pt x="2854" y="709"/>
                    <a:pt x="2560" y="439"/>
                  </a:cubicBezTo>
                  <a:cubicBezTo>
                    <a:pt x="2269" y="168"/>
                    <a:pt x="1910" y="1"/>
                    <a:pt x="1503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481540" y="1054450"/>
              <a:ext cx="173330" cy="136069"/>
            </a:xfrm>
            <a:custGeom>
              <a:avLst/>
              <a:gdLst/>
              <a:ahLst/>
              <a:cxnLst/>
              <a:rect l="l" t="t" r="r" b="b"/>
              <a:pathLst>
                <a:path w="3426" h="2655" extrusionOk="0">
                  <a:moveTo>
                    <a:pt x="1711" y="0"/>
                  </a:moveTo>
                  <a:cubicBezTo>
                    <a:pt x="4" y="0"/>
                    <a:pt x="1" y="2655"/>
                    <a:pt x="1711" y="2655"/>
                  </a:cubicBezTo>
                  <a:cubicBezTo>
                    <a:pt x="3421" y="2655"/>
                    <a:pt x="3425" y="0"/>
                    <a:pt x="1711" y="0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6622447" y="893375"/>
              <a:ext cx="90358" cy="81846"/>
            </a:xfrm>
            <a:custGeom>
              <a:avLst/>
              <a:gdLst/>
              <a:ahLst/>
              <a:cxnLst/>
              <a:rect l="l" t="t" r="r" b="b"/>
              <a:pathLst>
                <a:path w="1786" h="1597" extrusionOk="0">
                  <a:moveTo>
                    <a:pt x="812" y="1"/>
                  </a:moveTo>
                  <a:cubicBezTo>
                    <a:pt x="393" y="1"/>
                    <a:pt x="0" y="344"/>
                    <a:pt x="0" y="800"/>
                  </a:cubicBezTo>
                  <a:cubicBezTo>
                    <a:pt x="0" y="1254"/>
                    <a:pt x="391" y="1597"/>
                    <a:pt x="809" y="1597"/>
                  </a:cubicBezTo>
                  <a:cubicBezTo>
                    <a:pt x="941" y="1597"/>
                    <a:pt x="1075" y="1563"/>
                    <a:pt x="1201" y="1487"/>
                  </a:cubicBezTo>
                  <a:cubicBezTo>
                    <a:pt x="1242" y="1463"/>
                    <a:pt x="1283" y="1439"/>
                    <a:pt x="1328" y="1412"/>
                  </a:cubicBezTo>
                  <a:cubicBezTo>
                    <a:pt x="1786" y="1135"/>
                    <a:pt x="1786" y="461"/>
                    <a:pt x="1328" y="187"/>
                  </a:cubicBezTo>
                  <a:cubicBezTo>
                    <a:pt x="1283" y="160"/>
                    <a:pt x="1242" y="135"/>
                    <a:pt x="1201" y="108"/>
                  </a:cubicBezTo>
                  <a:cubicBezTo>
                    <a:pt x="1076" y="34"/>
                    <a:pt x="943" y="1"/>
                    <a:pt x="812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6508557" y="953592"/>
              <a:ext cx="57321" cy="45151"/>
            </a:xfrm>
            <a:custGeom>
              <a:avLst/>
              <a:gdLst/>
              <a:ahLst/>
              <a:cxnLst/>
              <a:rect l="l" t="t" r="r" b="b"/>
              <a:pathLst>
                <a:path w="1133" h="881" extrusionOk="0">
                  <a:moveTo>
                    <a:pt x="568" y="1"/>
                  </a:moveTo>
                  <a:cubicBezTo>
                    <a:pt x="0" y="1"/>
                    <a:pt x="0" y="880"/>
                    <a:pt x="568" y="880"/>
                  </a:cubicBezTo>
                  <a:cubicBezTo>
                    <a:pt x="1133" y="880"/>
                    <a:pt x="1133" y="1"/>
                    <a:pt x="568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8026258" y="1096371"/>
              <a:ext cx="99010" cy="91327"/>
            </a:xfrm>
            <a:custGeom>
              <a:avLst/>
              <a:gdLst/>
              <a:ahLst/>
              <a:cxnLst/>
              <a:rect l="l" t="t" r="r" b="b"/>
              <a:pathLst>
                <a:path w="1957" h="1782" extrusionOk="0">
                  <a:moveTo>
                    <a:pt x="843" y="1"/>
                  </a:moveTo>
                  <a:cubicBezTo>
                    <a:pt x="635" y="1"/>
                    <a:pt x="430" y="72"/>
                    <a:pt x="281" y="232"/>
                  </a:cubicBezTo>
                  <a:cubicBezTo>
                    <a:pt x="185" y="338"/>
                    <a:pt x="114" y="461"/>
                    <a:pt x="68" y="598"/>
                  </a:cubicBezTo>
                  <a:cubicBezTo>
                    <a:pt x="0" y="807"/>
                    <a:pt x="58" y="1039"/>
                    <a:pt x="150" y="1232"/>
                  </a:cubicBezTo>
                  <a:cubicBezTo>
                    <a:pt x="171" y="1273"/>
                    <a:pt x="192" y="1314"/>
                    <a:pt x="216" y="1358"/>
                  </a:cubicBezTo>
                  <a:cubicBezTo>
                    <a:pt x="358" y="1643"/>
                    <a:pt x="653" y="1781"/>
                    <a:pt x="950" y="1781"/>
                  </a:cubicBezTo>
                  <a:cubicBezTo>
                    <a:pt x="1182" y="1781"/>
                    <a:pt x="1416" y="1697"/>
                    <a:pt x="1581" y="1532"/>
                  </a:cubicBezTo>
                  <a:cubicBezTo>
                    <a:pt x="1957" y="1156"/>
                    <a:pt x="1909" y="420"/>
                    <a:pt x="1403" y="167"/>
                  </a:cubicBezTo>
                  <a:lnTo>
                    <a:pt x="1279" y="106"/>
                  </a:lnTo>
                  <a:cubicBezTo>
                    <a:pt x="1146" y="38"/>
                    <a:pt x="993" y="1"/>
                    <a:pt x="843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7975916" y="946981"/>
              <a:ext cx="74422" cy="58374"/>
            </a:xfrm>
            <a:custGeom>
              <a:avLst/>
              <a:gdLst/>
              <a:ahLst/>
              <a:cxnLst/>
              <a:rect l="l" t="t" r="r" b="b"/>
              <a:pathLst>
                <a:path w="1471" h="1139" extrusionOk="0">
                  <a:moveTo>
                    <a:pt x="735" y="0"/>
                  </a:moveTo>
                  <a:cubicBezTo>
                    <a:pt x="3" y="0"/>
                    <a:pt x="0" y="1139"/>
                    <a:pt x="735" y="1139"/>
                  </a:cubicBezTo>
                  <a:cubicBezTo>
                    <a:pt x="1471" y="1139"/>
                    <a:pt x="1471" y="0"/>
                    <a:pt x="735" y="0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4590793" y="3423864"/>
              <a:ext cx="107357" cy="84357"/>
            </a:xfrm>
            <a:custGeom>
              <a:avLst/>
              <a:gdLst/>
              <a:ahLst/>
              <a:cxnLst/>
              <a:rect l="l" t="t" r="r" b="b"/>
              <a:pathLst>
                <a:path w="2122" h="1646" extrusionOk="0">
                  <a:moveTo>
                    <a:pt x="1061" y="1"/>
                  </a:moveTo>
                  <a:cubicBezTo>
                    <a:pt x="1" y="1"/>
                    <a:pt x="1" y="1646"/>
                    <a:pt x="1061" y="1646"/>
                  </a:cubicBezTo>
                  <a:cubicBezTo>
                    <a:pt x="2118" y="1646"/>
                    <a:pt x="2122" y="1"/>
                    <a:pt x="1061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4693450" y="3481006"/>
              <a:ext cx="67187" cy="70366"/>
            </a:xfrm>
            <a:custGeom>
              <a:avLst/>
              <a:gdLst/>
              <a:ahLst/>
              <a:cxnLst/>
              <a:rect l="l" t="t" r="r" b="b"/>
              <a:pathLst>
                <a:path w="1328" h="1373" extrusionOk="0">
                  <a:moveTo>
                    <a:pt x="663" y="1"/>
                  </a:moveTo>
                  <a:cubicBezTo>
                    <a:pt x="612" y="1"/>
                    <a:pt x="562" y="8"/>
                    <a:pt x="497" y="22"/>
                  </a:cubicBezTo>
                  <a:cubicBezTo>
                    <a:pt x="301" y="66"/>
                    <a:pt x="96" y="258"/>
                    <a:pt x="58" y="460"/>
                  </a:cubicBezTo>
                  <a:cubicBezTo>
                    <a:pt x="52" y="494"/>
                    <a:pt x="48" y="524"/>
                    <a:pt x="42" y="556"/>
                  </a:cubicBezTo>
                  <a:cubicBezTo>
                    <a:pt x="1" y="781"/>
                    <a:pt x="28" y="1020"/>
                    <a:pt x="206" y="1185"/>
                  </a:cubicBezTo>
                  <a:cubicBezTo>
                    <a:pt x="333" y="1301"/>
                    <a:pt x="489" y="1373"/>
                    <a:pt x="664" y="1373"/>
                  </a:cubicBezTo>
                  <a:cubicBezTo>
                    <a:pt x="828" y="1373"/>
                    <a:pt x="1003" y="1301"/>
                    <a:pt x="1119" y="1185"/>
                  </a:cubicBezTo>
                  <a:cubicBezTo>
                    <a:pt x="1294" y="1011"/>
                    <a:pt x="1328" y="788"/>
                    <a:pt x="1287" y="556"/>
                  </a:cubicBezTo>
                  <a:cubicBezTo>
                    <a:pt x="1280" y="524"/>
                    <a:pt x="1273" y="494"/>
                    <a:pt x="1266" y="460"/>
                  </a:cubicBezTo>
                  <a:cubicBezTo>
                    <a:pt x="1232" y="258"/>
                    <a:pt x="1027" y="66"/>
                    <a:pt x="828" y="22"/>
                  </a:cubicBezTo>
                  <a:cubicBezTo>
                    <a:pt x="764" y="8"/>
                    <a:pt x="713" y="1"/>
                    <a:pt x="663" y="1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8935148" y="2695895"/>
              <a:ext cx="78115" cy="61449"/>
            </a:xfrm>
            <a:custGeom>
              <a:avLst/>
              <a:gdLst/>
              <a:ahLst/>
              <a:cxnLst/>
              <a:rect l="l" t="t" r="r" b="b"/>
              <a:pathLst>
                <a:path w="1544" h="1199" extrusionOk="0">
                  <a:moveTo>
                    <a:pt x="774" y="0"/>
                  </a:moveTo>
                  <a:cubicBezTo>
                    <a:pt x="4" y="0"/>
                    <a:pt x="1" y="1198"/>
                    <a:pt x="774" y="1198"/>
                  </a:cubicBezTo>
                  <a:cubicBezTo>
                    <a:pt x="1544" y="1198"/>
                    <a:pt x="1544" y="0"/>
                    <a:pt x="774" y="0"/>
                  </a:cubicBezTo>
                  <a:close/>
                </a:path>
              </a:pathLst>
            </a:custGeom>
            <a:solidFill>
              <a:srgbClr val="5F9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08" name="Google Shape;908;p33"/>
          <p:cNvSpPr txBox="1">
            <a:spLocks noGrp="1"/>
          </p:cNvSpPr>
          <p:nvPr>
            <p:ph type="subTitle" idx="1"/>
          </p:nvPr>
        </p:nvSpPr>
        <p:spPr>
          <a:xfrm>
            <a:off x="1355747" y="3336372"/>
            <a:ext cx="4104292" cy="8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4000" b="1" dirty="0"/>
              <a:t>Where health is a priority</a:t>
            </a:r>
            <a:r>
              <a:rPr lang="en" dirty="0"/>
              <a:t>!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909" name="Google Shape;909;p33"/>
          <p:cNvSpPr/>
          <p:nvPr/>
        </p:nvSpPr>
        <p:spPr>
          <a:xfrm>
            <a:off x="287450" y="4738197"/>
            <a:ext cx="138220" cy="108592"/>
          </a:xfrm>
          <a:custGeom>
            <a:avLst/>
            <a:gdLst/>
            <a:ahLst/>
            <a:cxnLst/>
            <a:rect l="l" t="t" r="r" b="b"/>
            <a:pathLst>
              <a:path w="2122" h="1646" extrusionOk="0">
                <a:moveTo>
                  <a:pt x="1061" y="1"/>
                </a:moveTo>
                <a:cubicBezTo>
                  <a:pt x="1" y="1"/>
                  <a:pt x="1" y="1646"/>
                  <a:pt x="1061" y="1646"/>
                </a:cubicBezTo>
                <a:cubicBezTo>
                  <a:pt x="2118" y="1646"/>
                  <a:pt x="2122" y="1"/>
                  <a:pt x="1061" y="1"/>
                </a:cubicBezTo>
                <a:close/>
              </a:path>
            </a:pathLst>
          </a:custGeom>
          <a:solidFill>
            <a:srgbClr val="5F959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0" name="Google Shape;910;p33"/>
          <p:cNvSpPr/>
          <p:nvPr/>
        </p:nvSpPr>
        <p:spPr>
          <a:xfrm>
            <a:off x="419604" y="4811759"/>
            <a:ext cx="86501" cy="90581"/>
          </a:xfrm>
          <a:custGeom>
            <a:avLst/>
            <a:gdLst/>
            <a:ahLst/>
            <a:cxnLst/>
            <a:rect l="l" t="t" r="r" b="b"/>
            <a:pathLst>
              <a:path w="1328" h="1373" extrusionOk="0">
                <a:moveTo>
                  <a:pt x="663" y="1"/>
                </a:moveTo>
                <a:cubicBezTo>
                  <a:pt x="612" y="1"/>
                  <a:pt x="562" y="8"/>
                  <a:pt x="497" y="22"/>
                </a:cubicBezTo>
                <a:cubicBezTo>
                  <a:pt x="301" y="66"/>
                  <a:pt x="96" y="258"/>
                  <a:pt x="58" y="460"/>
                </a:cubicBezTo>
                <a:cubicBezTo>
                  <a:pt x="52" y="494"/>
                  <a:pt x="48" y="524"/>
                  <a:pt x="42" y="556"/>
                </a:cubicBezTo>
                <a:cubicBezTo>
                  <a:pt x="1" y="781"/>
                  <a:pt x="28" y="1020"/>
                  <a:pt x="206" y="1185"/>
                </a:cubicBezTo>
                <a:cubicBezTo>
                  <a:pt x="333" y="1301"/>
                  <a:pt x="489" y="1373"/>
                  <a:pt x="664" y="1373"/>
                </a:cubicBezTo>
                <a:cubicBezTo>
                  <a:pt x="828" y="1373"/>
                  <a:pt x="1003" y="1301"/>
                  <a:pt x="1119" y="1185"/>
                </a:cubicBezTo>
                <a:cubicBezTo>
                  <a:pt x="1294" y="1011"/>
                  <a:pt x="1328" y="788"/>
                  <a:pt x="1287" y="556"/>
                </a:cubicBezTo>
                <a:cubicBezTo>
                  <a:pt x="1280" y="524"/>
                  <a:pt x="1273" y="494"/>
                  <a:pt x="1266" y="460"/>
                </a:cubicBezTo>
                <a:cubicBezTo>
                  <a:pt x="1232" y="258"/>
                  <a:pt x="1027" y="66"/>
                  <a:pt x="828" y="22"/>
                </a:cubicBezTo>
                <a:cubicBezTo>
                  <a:pt x="764" y="8"/>
                  <a:pt x="713" y="1"/>
                  <a:pt x="663" y="1"/>
                </a:cubicBezTo>
                <a:close/>
              </a:path>
            </a:pathLst>
          </a:custGeom>
          <a:solidFill>
            <a:srgbClr val="5F959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85AC5-DA85-4600-8DA5-3A8A31581518}"/>
              </a:ext>
            </a:extLst>
          </p:cNvPr>
          <p:cNvSpPr txBox="1"/>
          <p:nvPr/>
        </p:nvSpPr>
        <p:spPr>
          <a:xfrm>
            <a:off x="2964041" y="1340098"/>
            <a:ext cx="6429080" cy="111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667" b="1" i="0" u="none" strike="noStrike" kern="0" cap="none" spc="0" normalizeH="0" baseline="0" noProof="0" dirty="0">
                <a:ln>
                  <a:noFill/>
                </a:ln>
                <a:solidFill>
                  <a:srgbClr val="33314B"/>
                </a:solidFill>
                <a:effectLst/>
                <a:uLnTx/>
                <a:uFillTx/>
                <a:latin typeface="Montserrat Black"/>
                <a:sym typeface="Montserrat Black"/>
              </a:rPr>
              <a:t>AI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23D8-54DF-8DC6-61E7-6C4B39C8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516E1-4541-7637-FEA5-150AA6ED2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2866" y="3284933"/>
            <a:ext cx="5879134" cy="2842490"/>
          </a:xfrm>
        </p:spPr>
        <p:txBody>
          <a:bodyPr/>
          <a:lstStyle/>
          <a:p>
            <a:r>
              <a:rPr lang="en-US" dirty="0"/>
              <a:t>To build an application that aims to make use of Artificial Intelligence to create an e-yoga instructor that detects correct yoga poses and helps improve the posture.</a:t>
            </a:r>
          </a:p>
          <a:p>
            <a:endParaRPr lang="en-US" dirty="0"/>
          </a:p>
        </p:txBody>
      </p:sp>
      <p:grpSp>
        <p:nvGrpSpPr>
          <p:cNvPr id="4" name="Google Shape;1278;p50">
            <a:extLst>
              <a:ext uri="{FF2B5EF4-FFF2-40B4-BE49-F238E27FC236}">
                <a16:creationId xmlns:a16="http://schemas.microsoft.com/office/drawing/2014/main" id="{9BB26741-7E23-8BE9-2AE6-ED15D3A24C59}"/>
              </a:ext>
            </a:extLst>
          </p:cNvPr>
          <p:cNvGrpSpPr/>
          <p:nvPr/>
        </p:nvGrpSpPr>
        <p:grpSpPr>
          <a:xfrm>
            <a:off x="521617" y="3073166"/>
            <a:ext cx="699107" cy="1524718"/>
            <a:chOff x="1742450" y="2859363"/>
            <a:chExt cx="794350" cy="1732438"/>
          </a:xfrm>
        </p:grpSpPr>
        <p:sp>
          <p:nvSpPr>
            <p:cNvPr id="5" name="Google Shape;1279;p50">
              <a:extLst>
                <a:ext uri="{FF2B5EF4-FFF2-40B4-BE49-F238E27FC236}">
                  <a16:creationId xmlns:a16="http://schemas.microsoft.com/office/drawing/2014/main" id="{92B30BFD-5B00-63B3-ABCB-8ADB70D1897C}"/>
                </a:ext>
              </a:extLst>
            </p:cNvPr>
            <p:cNvSpPr/>
            <p:nvPr/>
          </p:nvSpPr>
          <p:spPr>
            <a:xfrm>
              <a:off x="1742450" y="4438750"/>
              <a:ext cx="794100" cy="153050"/>
            </a:xfrm>
            <a:custGeom>
              <a:avLst/>
              <a:gdLst/>
              <a:ahLst/>
              <a:cxnLst/>
              <a:rect l="l" t="t" r="r" b="b"/>
              <a:pathLst>
                <a:path w="31764" h="6122" extrusionOk="0">
                  <a:moveTo>
                    <a:pt x="15885" y="0"/>
                  </a:moveTo>
                  <a:cubicBezTo>
                    <a:pt x="7111" y="0"/>
                    <a:pt x="1" y="1372"/>
                    <a:pt x="1" y="3063"/>
                  </a:cubicBezTo>
                  <a:cubicBezTo>
                    <a:pt x="1" y="4754"/>
                    <a:pt x="7111" y="6122"/>
                    <a:pt x="15885" y="6122"/>
                  </a:cubicBezTo>
                  <a:cubicBezTo>
                    <a:pt x="24657" y="6122"/>
                    <a:pt x="31764" y="4754"/>
                    <a:pt x="31764" y="3063"/>
                  </a:cubicBezTo>
                  <a:cubicBezTo>
                    <a:pt x="31764" y="1372"/>
                    <a:pt x="24657" y="0"/>
                    <a:pt x="1588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80;p50">
              <a:extLst>
                <a:ext uri="{FF2B5EF4-FFF2-40B4-BE49-F238E27FC236}">
                  <a16:creationId xmlns:a16="http://schemas.microsoft.com/office/drawing/2014/main" id="{827883A6-3A0E-9468-8B9F-5A2DA3FA2955}"/>
                </a:ext>
              </a:extLst>
            </p:cNvPr>
            <p:cNvSpPr/>
            <p:nvPr/>
          </p:nvSpPr>
          <p:spPr>
            <a:xfrm>
              <a:off x="1764500" y="2859363"/>
              <a:ext cx="772300" cy="1283350"/>
            </a:xfrm>
            <a:custGeom>
              <a:avLst/>
              <a:gdLst/>
              <a:ahLst/>
              <a:cxnLst/>
              <a:rect l="l" t="t" r="r" b="b"/>
              <a:pathLst>
                <a:path w="30892" h="51334" extrusionOk="0">
                  <a:moveTo>
                    <a:pt x="2662" y="19555"/>
                  </a:moveTo>
                  <a:lnTo>
                    <a:pt x="2662" y="19555"/>
                  </a:lnTo>
                  <a:cubicBezTo>
                    <a:pt x="2769" y="19653"/>
                    <a:pt x="2882" y="19746"/>
                    <a:pt x="2995" y="19845"/>
                  </a:cubicBezTo>
                  <a:cubicBezTo>
                    <a:pt x="2877" y="19757"/>
                    <a:pt x="2764" y="19658"/>
                    <a:pt x="2662" y="19555"/>
                  </a:cubicBezTo>
                  <a:close/>
                  <a:moveTo>
                    <a:pt x="1378" y="23049"/>
                  </a:moveTo>
                  <a:cubicBezTo>
                    <a:pt x="1381" y="23049"/>
                    <a:pt x="1384" y="23050"/>
                    <a:pt x="1387" y="23050"/>
                  </a:cubicBezTo>
                  <a:cubicBezTo>
                    <a:pt x="1378" y="23075"/>
                    <a:pt x="1373" y="23104"/>
                    <a:pt x="1368" y="23133"/>
                  </a:cubicBezTo>
                  <a:cubicBezTo>
                    <a:pt x="1350" y="23071"/>
                    <a:pt x="1352" y="23049"/>
                    <a:pt x="1378" y="23049"/>
                  </a:cubicBezTo>
                  <a:close/>
                  <a:moveTo>
                    <a:pt x="1152" y="28093"/>
                  </a:moveTo>
                  <a:lnTo>
                    <a:pt x="1152" y="28093"/>
                  </a:lnTo>
                  <a:cubicBezTo>
                    <a:pt x="1172" y="28097"/>
                    <a:pt x="1186" y="28108"/>
                    <a:pt x="1206" y="28117"/>
                  </a:cubicBezTo>
                  <a:cubicBezTo>
                    <a:pt x="1197" y="28132"/>
                    <a:pt x="1181" y="28142"/>
                    <a:pt x="1167" y="28151"/>
                  </a:cubicBezTo>
                  <a:cubicBezTo>
                    <a:pt x="1162" y="28132"/>
                    <a:pt x="1157" y="28112"/>
                    <a:pt x="1152" y="28093"/>
                  </a:cubicBezTo>
                  <a:close/>
                  <a:moveTo>
                    <a:pt x="22241" y="33342"/>
                  </a:moveTo>
                  <a:cubicBezTo>
                    <a:pt x="22285" y="33381"/>
                    <a:pt x="22319" y="33426"/>
                    <a:pt x="22358" y="33469"/>
                  </a:cubicBezTo>
                  <a:cubicBezTo>
                    <a:pt x="22339" y="33484"/>
                    <a:pt x="22319" y="33503"/>
                    <a:pt x="22305" y="33523"/>
                  </a:cubicBezTo>
                  <a:cubicBezTo>
                    <a:pt x="22281" y="33464"/>
                    <a:pt x="22261" y="33406"/>
                    <a:pt x="22241" y="33342"/>
                  </a:cubicBezTo>
                  <a:close/>
                  <a:moveTo>
                    <a:pt x="16938" y="33367"/>
                  </a:moveTo>
                  <a:lnTo>
                    <a:pt x="16938" y="33367"/>
                  </a:lnTo>
                  <a:cubicBezTo>
                    <a:pt x="16879" y="33494"/>
                    <a:pt x="16816" y="33616"/>
                    <a:pt x="16742" y="33734"/>
                  </a:cubicBezTo>
                  <a:cubicBezTo>
                    <a:pt x="16791" y="33602"/>
                    <a:pt x="16855" y="33478"/>
                    <a:pt x="16938" y="33367"/>
                  </a:cubicBezTo>
                  <a:close/>
                  <a:moveTo>
                    <a:pt x="1809" y="33788"/>
                  </a:moveTo>
                  <a:lnTo>
                    <a:pt x="1809" y="33788"/>
                  </a:lnTo>
                  <a:cubicBezTo>
                    <a:pt x="1833" y="33802"/>
                    <a:pt x="1858" y="33817"/>
                    <a:pt x="1882" y="33837"/>
                  </a:cubicBezTo>
                  <a:cubicBezTo>
                    <a:pt x="1868" y="33847"/>
                    <a:pt x="1853" y="33856"/>
                    <a:pt x="1843" y="33871"/>
                  </a:cubicBezTo>
                  <a:cubicBezTo>
                    <a:pt x="1833" y="33847"/>
                    <a:pt x="1823" y="33817"/>
                    <a:pt x="1809" y="33788"/>
                  </a:cubicBezTo>
                  <a:close/>
                  <a:moveTo>
                    <a:pt x="13751" y="34139"/>
                  </a:moveTo>
                  <a:cubicBezTo>
                    <a:pt x="13766" y="34139"/>
                    <a:pt x="13780" y="34141"/>
                    <a:pt x="13796" y="34141"/>
                  </a:cubicBezTo>
                  <a:cubicBezTo>
                    <a:pt x="13792" y="34155"/>
                    <a:pt x="13787" y="34170"/>
                    <a:pt x="13787" y="34190"/>
                  </a:cubicBezTo>
                  <a:cubicBezTo>
                    <a:pt x="13767" y="34170"/>
                    <a:pt x="13748" y="34155"/>
                    <a:pt x="13728" y="34141"/>
                  </a:cubicBezTo>
                  <a:cubicBezTo>
                    <a:pt x="13736" y="34139"/>
                    <a:pt x="13744" y="34139"/>
                    <a:pt x="13751" y="34139"/>
                  </a:cubicBezTo>
                  <a:close/>
                  <a:moveTo>
                    <a:pt x="6979" y="40194"/>
                  </a:moveTo>
                  <a:lnTo>
                    <a:pt x="6979" y="40194"/>
                  </a:lnTo>
                  <a:cubicBezTo>
                    <a:pt x="6926" y="40248"/>
                    <a:pt x="6872" y="40296"/>
                    <a:pt x="6813" y="40345"/>
                  </a:cubicBezTo>
                  <a:cubicBezTo>
                    <a:pt x="6832" y="40316"/>
                    <a:pt x="6852" y="40282"/>
                    <a:pt x="6872" y="40252"/>
                  </a:cubicBezTo>
                  <a:cubicBezTo>
                    <a:pt x="6911" y="40232"/>
                    <a:pt x="6945" y="40212"/>
                    <a:pt x="6979" y="40194"/>
                  </a:cubicBezTo>
                  <a:close/>
                  <a:moveTo>
                    <a:pt x="3348" y="40311"/>
                  </a:moveTo>
                  <a:cubicBezTo>
                    <a:pt x="3382" y="40325"/>
                    <a:pt x="3416" y="40336"/>
                    <a:pt x="3450" y="40350"/>
                  </a:cubicBezTo>
                  <a:cubicBezTo>
                    <a:pt x="3441" y="40355"/>
                    <a:pt x="3431" y="40365"/>
                    <a:pt x="3421" y="40375"/>
                  </a:cubicBezTo>
                  <a:cubicBezTo>
                    <a:pt x="3397" y="40355"/>
                    <a:pt x="3373" y="40336"/>
                    <a:pt x="3348" y="40311"/>
                  </a:cubicBezTo>
                  <a:close/>
                  <a:moveTo>
                    <a:pt x="11000" y="1"/>
                  </a:moveTo>
                  <a:cubicBezTo>
                    <a:pt x="10775" y="1"/>
                    <a:pt x="10543" y="165"/>
                    <a:pt x="10518" y="446"/>
                  </a:cubicBezTo>
                  <a:cubicBezTo>
                    <a:pt x="10302" y="3039"/>
                    <a:pt x="10709" y="5848"/>
                    <a:pt x="12194" y="8038"/>
                  </a:cubicBezTo>
                  <a:cubicBezTo>
                    <a:pt x="12209" y="8082"/>
                    <a:pt x="12224" y="8131"/>
                    <a:pt x="12238" y="8180"/>
                  </a:cubicBezTo>
                  <a:cubicBezTo>
                    <a:pt x="12272" y="8302"/>
                    <a:pt x="12337" y="8395"/>
                    <a:pt x="12414" y="8454"/>
                  </a:cubicBezTo>
                  <a:cubicBezTo>
                    <a:pt x="12116" y="9317"/>
                    <a:pt x="11880" y="10204"/>
                    <a:pt x="11694" y="11111"/>
                  </a:cubicBezTo>
                  <a:cubicBezTo>
                    <a:pt x="11602" y="10994"/>
                    <a:pt x="11513" y="10876"/>
                    <a:pt x="11430" y="10758"/>
                  </a:cubicBezTo>
                  <a:cubicBezTo>
                    <a:pt x="10797" y="9861"/>
                    <a:pt x="10141" y="8979"/>
                    <a:pt x="9503" y="8082"/>
                  </a:cubicBezTo>
                  <a:cubicBezTo>
                    <a:pt x="9402" y="7939"/>
                    <a:pt x="9232" y="7868"/>
                    <a:pt x="9067" y="7868"/>
                  </a:cubicBezTo>
                  <a:cubicBezTo>
                    <a:pt x="8827" y="7868"/>
                    <a:pt x="8599" y="8020"/>
                    <a:pt x="8616" y="8322"/>
                  </a:cubicBezTo>
                  <a:cubicBezTo>
                    <a:pt x="8714" y="10200"/>
                    <a:pt x="9562" y="12620"/>
                    <a:pt x="11312" y="13615"/>
                  </a:cubicBezTo>
                  <a:cubicBezTo>
                    <a:pt x="11179" y="14934"/>
                    <a:pt x="11150" y="16267"/>
                    <a:pt x="11199" y="17590"/>
                  </a:cubicBezTo>
                  <a:cubicBezTo>
                    <a:pt x="11145" y="17497"/>
                    <a:pt x="11091" y="17409"/>
                    <a:pt x="11043" y="17325"/>
                  </a:cubicBezTo>
                  <a:cubicBezTo>
                    <a:pt x="10459" y="16375"/>
                    <a:pt x="9704" y="15536"/>
                    <a:pt x="8832" y="14841"/>
                  </a:cubicBezTo>
                  <a:cubicBezTo>
                    <a:pt x="8714" y="14745"/>
                    <a:pt x="8584" y="14702"/>
                    <a:pt x="8462" y="14702"/>
                  </a:cubicBezTo>
                  <a:cubicBezTo>
                    <a:pt x="8158" y="14702"/>
                    <a:pt x="7898" y="14968"/>
                    <a:pt x="7965" y="15346"/>
                  </a:cubicBezTo>
                  <a:cubicBezTo>
                    <a:pt x="8313" y="17350"/>
                    <a:pt x="9401" y="19227"/>
                    <a:pt x="11111" y="20369"/>
                  </a:cubicBezTo>
                  <a:cubicBezTo>
                    <a:pt x="11179" y="20417"/>
                    <a:pt x="11254" y="20436"/>
                    <a:pt x="11326" y="20436"/>
                  </a:cubicBezTo>
                  <a:cubicBezTo>
                    <a:pt x="11343" y="20436"/>
                    <a:pt x="11359" y="20435"/>
                    <a:pt x="11376" y="20433"/>
                  </a:cubicBezTo>
                  <a:cubicBezTo>
                    <a:pt x="11396" y="20442"/>
                    <a:pt x="11419" y="20447"/>
                    <a:pt x="11444" y="20452"/>
                  </a:cubicBezTo>
                  <a:cubicBezTo>
                    <a:pt x="11566" y="21393"/>
                    <a:pt x="11724" y="22315"/>
                    <a:pt x="11919" y="23211"/>
                  </a:cubicBezTo>
                  <a:cubicBezTo>
                    <a:pt x="11944" y="23324"/>
                    <a:pt x="11973" y="23437"/>
                    <a:pt x="12003" y="23550"/>
                  </a:cubicBezTo>
                  <a:cubicBezTo>
                    <a:pt x="11871" y="23471"/>
                    <a:pt x="11738" y="23392"/>
                    <a:pt x="11616" y="23319"/>
                  </a:cubicBezTo>
                  <a:cubicBezTo>
                    <a:pt x="10856" y="22883"/>
                    <a:pt x="10037" y="22579"/>
                    <a:pt x="9184" y="22398"/>
                  </a:cubicBezTo>
                  <a:cubicBezTo>
                    <a:pt x="9138" y="22388"/>
                    <a:pt x="9093" y="22383"/>
                    <a:pt x="9050" y="22383"/>
                  </a:cubicBezTo>
                  <a:cubicBezTo>
                    <a:pt x="8662" y="22383"/>
                    <a:pt x="8448" y="22781"/>
                    <a:pt x="8607" y="23148"/>
                  </a:cubicBezTo>
                  <a:cubicBezTo>
                    <a:pt x="9170" y="24471"/>
                    <a:pt x="10684" y="25630"/>
                    <a:pt x="12186" y="25630"/>
                  </a:cubicBezTo>
                  <a:cubicBezTo>
                    <a:pt x="12303" y="25630"/>
                    <a:pt x="12420" y="25623"/>
                    <a:pt x="12537" y="25608"/>
                  </a:cubicBezTo>
                  <a:cubicBezTo>
                    <a:pt x="12871" y="26745"/>
                    <a:pt x="13242" y="27868"/>
                    <a:pt x="13635" y="28985"/>
                  </a:cubicBezTo>
                  <a:cubicBezTo>
                    <a:pt x="12609" y="28590"/>
                    <a:pt x="11570" y="28400"/>
                    <a:pt x="10469" y="28400"/>
                  </a:cubicBezTo>
                  <a:cubicBezTo>
                    <a:pt x="10286" y="28400"/>
                    <a:pt x="10101" y="28406"/>
                    <a:pt x="9915" y="28416"/>
                  </a:cubicBezTo>
                  <a:cubicBezTo>
                    <a:pt x="9543" y="28436"/>
                    <a:pt x="9308" y="28814"/>
                    <a:pt x="9494" y="29151"/>
                  </a:cubicBezTo>
                  <a:cubicBezTo>
                    <a:pt x="9969" y="30014"/>
                    <a:pt x="10738" y="30656"/>
                    <a:pt x="11684" y="30960"/>
                  </a:cubicBezTo>
                  <a:cubicBezTo>
                    <a:pt x="12016" y="31065"/>
                    <a:pt x="12446" y="31149"/>
                    <a:pt x="12872" y="31149"/>
                  </a:cubicBezTo>
                  <a:cubicBezTo>
                    <a:pt x="13397" y="31149"/>
                    <a:pt x="13914" y="31022"/>
                    <a:pt x="14228" y="30651"/>
                  </a:cubicBezTo>
                  <a:cubicBezTo>
                    <a:pt x="14566" y="31592"/>
                    <a:pt x="14909" y="32528"/>
                    <a:pt x="15237" y="33474"/>
                  </a:cubicBezTo>
                  <a:cubicBezTo>
                    <a:pt x="14814" y="33329"/>
                    <a:pt x="14379" y="33250"/>
                    <a:pt x="13935" y="33250"/>
                  </a:cubicBezTo>
                  <a:cubicBezTo>
                    <a:pt x="13568" y="33250"/>
                    <a:pt x="13194" y="33305"/>
                    <a:pt x="12817" y="33420"/>
                  </a:cubicBezTo>
                  <a:cubicBezTo>
                    <a:pt x="12552" y="33498"/>
                    <a:pt x="12410" y="33813"/>
                    <a:pt x="12557" y="34057"/>
                  </a:cubicBezTo>
                  <a:cubicBezTo>
                    <a:pt x="13024" y="34836"/>
                    <a:pt x="14126" y="35562"/>
                    <a:pt x="15134" y="35562"/>
                  </a:cubicBezTo>
                  <a:cubicBezTo>
                    <a:pt x="15394" y="35562"/>
                    <a:pt x="15649" y="35514"/>
                    <a:pt x="15884" y="35405"/>
                  </a:cubicBezTo>
                  <a:cubicBezTo>
                    <a:pt x="16135" y="36194"/>
                    <a:pt x="16370" y="36988"/>
                    <a:pt x="16576" y="37792"/>
                  </a:cubicBezTo>
                  <a:cubicBezTo>
                    <a:pt x="16664" y="38135"/>
                    <a:pt x="16748" y="38488"/>
                    <a:pt x="16816" y="38841"/>
                  </a:cubicBezTo>
                  <a:cubicBezTo>
                    <a:pt x="16198" y="38346"/>
                    <a:pt x="15414" y="38042"/>
                    <a:pt x="14645" y="37948"/>
                  </a:cubicBezTo>
                  <a:cubicBezTo>
                    <a:pt x="14630" y="37946"/>
                    <a:pt x="14617" y="37946"/>
                    <a:pt x="14603" y="37946"/>
                  </a:cubicBezTo>
                  <a:cubicBezTo>
                    <a:pt x="14326" y="37946"/>
                    <a:pt x="14180" y="38312"/>
                    <a:pt x="14307" y="38532"/>
                  </a:cubicBezTo>
                  <a:cubicBezTo>
                    <a:pt x="14889" y="39547"/>
                    <a:pt x="15909" y="40497"/>
                    <a:pt x="17095" y="40689"/>
                  </a:cubicBezTo>
                  <a:cubicBezTo>
                    <a:pt x="17429" y="43962"/>
                    <a:pt x="16865" y="47373"/>
                    <a:pt x="14601" y="49740"/>
                  </a:cubicBezTo>
                  <a:cubicBezTo>
                    <a:pt x="10802" y="47917"/>
                    <a:pt x="8342" y="44840"/>
                    <a:pt x="6886" y="41242"/>
                  </a:cubicBezTo>
                  <a:cubicBezTo>
                    <a:pt x="7999" y="40542"/>
                    <a:pt x="8779" y="39400"/>
                    <a:pt x="9141" y="38140"/>
                  </a:cubicBezTo>
                  <a:cubicBezTo>
                    <a:pt x="9227" y="37842"/>
                    <a:pt x="8988" y="37639"/>
                    <a:pt x="8730" y="37639"/>
                  </a:cubicBezTo>
                  <a:cubicBezTo>
                    <a:pt x="8665" y="37639"/>
                    <a:pt x="8600" y="37651"/>
                    <a:pt x="8537" y="37679"/>
                  </a:cubicBezTo>
                  <a:cubicBezTo>
                    <a:pt x="7856" y="37983"/>
                    <a:pt x="7229" y="38414"/>
                    <a:pt x="6720" y="38968"/>
                  </a:cubicBezTo>
                  <a:cubicBezTo>
                    <a:pt x="6578" y="39124"/>
                    <a:pt x="6416" y="39301"/>
                    <a:pt x="6268" y="39493"/>
                  </a:cubicBezTo>
                  <a:cubicBezTo>
                    <a:pt x="5974" y="38517"/>
                    <a:pt x="5739" y="37518"/>
                    <a:pt x="5567" y="36498"/>
                  </a:cubicBezTo>
                  <a:cubicBezTo>
                    <a:pt x="6239" y="36219"/>
                    <a:pt x="6838" y="35792"/>
                    <a:pt x="7347" y="35249"/>
                  </a:cubicBezTo>
                  <a:cubicBezTo>
                    <a:pt x="7788" y="34783"/>
                    <a:pt x="8779" y="33695"/>
                    <a:pt x="8259" y="33023"/>
                  </a:cubicBezTo>
                  <a:cubicBezTo>
                    <a:pt x="8117" y="32837"/>
                    <a:pt x="7919" y="32764"/>
                    <a:pt x="7697" y="32764"/>
                  </a:cubicBezTo>
                  <a:cubicBezTo>
                    <a:pt x="7129" y="32764"/>
                    <a:pt x="6407" y="33238"/>
                    <a:pt x="6073" y="33498"/>
                  </a:cubicBezTo>
                  <a:cubicBezTo>
                    <a:pt x="5803" y="33709"/>
                    <a:pt x="5524" y="33984"/>
                    <a:pt x="5284" y="34297"/>
                  </a:cubicBezTo>
                  <a:cubicBezTo>
                    <a:pt x="5200" y="33327"/>
                    <a:pt x="5166" y="32347"/>
                    <a:pt x="5171" y="31377"/>
                  </a:cubicBezTo>
                  <a:cubicBezTo>
                    <a:pt x="6906" y="31146"/>
                    <a:pt x="8302" y="29827"/>
                    <a:pt x="8793" y="28137"/>
                  </a:cubicBezTo>
                  <a:cubicBezTo>
                    <a:pt x="8871" y="27857"/>
                    <a:pt x="8642" y="27616"/>
                    <a:pt x="8376" y="27616"/>
                  </a:cubicBezTo>
                  <a:cubicBezTo>
                    <a:pt x="8344" y="27616"/>
                    <a:pt x="8311" y="27619"/>
                    <a:pt x="8279" y="27627"/>
                  </a:cubicBezTo>
                  <a:cubicBezTo>
                    <a:pt x="7161" y="27897"/>
                    <a:pt x="6063" y="28479"/>
                    <a:pt x="5255" y="29328"/>
                  </a:cubicBezTo>
                  <a:cubicBezTo>
                    <a:pt x="5323" y="28362"/>
                    <a:pt x="5431" y="27348"/>
                    <a:pt x="5544" y="26303"/>
                  </a:cubicBezTo>
                  <a:cubicBezTo>
                    <a:pt x="5553" y="26289"/>
                    <a:pt x="5567" y="26280"/>
                    <a:pt x="5578" y="26269"/>
                  </a:cubicBezTo>
                  <a:cubicBezTo>
                    <a:pt x="5583" y="26260"/>
                    <a:pt x="5592" y="26245"/>
                    <a:pt x="5597" y="26235"/>
                  </a:cubicBezTo>
                  <a:cubicBezTo>
                    <a:pt x="6637" y="25844"/>
                    <a:pt x="7479" y="25079"/>
                    <a:pt x="7979" y="24050"/>
                  </a:cubicBezTo>
                  <a:cubicBezTo>
                    <a:pt x="8100" y="23794"/>
                    <a:pt x="7926" y="23543"/>
                    <a:pt x="7667" y="23543"/>
                  </a:cubicBezTo>
                  <a:cubicBezTo>
                    <a:pt x="7643" y="23543"/>
                    <a:pt x="7617" y="23545"/>
                    <a:pt x="7592" y="23550"/>
                  </a:cubicBezTo>
                  <a:cubicBezTo>
                    <a:pt x="6906" y="23672"/>
                    <a:pt x="6308" y="23903"/>
                    <a:pt x="5779" y="24373"/>
                  </a:cubicBezTo>
                  <a:cubicBezTo>
                    <a:pt x="5769" y="24383"/>
                    <a:pt x="5759" y="24392"/>
                    <a:pt x="5750" y="24403"/>
                  </a:cubicBezTo>
                  <a:cubicBezTo>
                    <a:pt x="5843" y="23496"/>
                    <a:pt x="5931" y="22579"/>
                    <a:pt x="5999" y="21657"/>
                  </a:cubicBezTo>
                  <a:cubicBezTo>
                    <a:pt x="7220" y="21222"/>
                    <a:pt x="8121" y="19884"/>
                    <a:pt x="8440" y="18698"/>
                  </a:cubicBezTo>
                  <a:cubicBezTo>
                    <a:pt x="8500" y="18482"/>
                    <a:pt x="8330" y="18279"/>
                    <a:pt x="8121" y="18279"/>
                  </a:cubicBezTo>
                  <a:cubicBezTo>
                    <a:pt x="8092" y="18279"/>
                    <a:pt x="8063" y="18283"/>
                    <a:pt x="8033" y="18291"/>
                  </a:cubicBezTo>
                  <a:cubicBezTo>
                    <a:pt x="7338" y="18481"/>
                    <a:pt x="6705" y="18825"/>
                    <a:pt x="6185" y="19334"/>
                  </a:cubicBezTo>
                  <a:lnTo>
                    <a:pt x="6097" y="19422"/>
                  </a:lnTo>
                  <a:cubicBezTo>
                    <a:pt x="6117" y="18257"/>
                    <a:pt x="6073" y="17099"/>
                    <a:pt x="5931" y="15977"/>
                  </a:cubicBezTo>
                  <a:cubicBezTo>
                    <a:pt x="6049" y="15963"/>
                    <a:pt x="6161" y="15909"/>
                    <a:pt x="6250" y="15821"/>
                  </a:cubicBezTo>
                  <a:cubicBezTo>
                    <a:pt x="7636" y="15076"/>
                    <a:pt x="8254" y="13238"/>
                    <a:pt x="7754" y="11748"/>
                  </a:cubicBezTo>
                  <a:cubicBezTo>
                    <a:pt x="7694" y="11577"/>
                    <a:pt x="7531" y="11466"/>
                    <a:pt x="7365" y="11466"/>
                  </a:cubicBezTo>
                  <a:cubicBezTo>
                    <a:pt x="7274" y="11466"/>
                    <a:pt x="7182" y="11500"/>
                    <a:pt x="7107" y="11577"/>
                  </a:cubicBezTo>
                  <a:cubicBezTo>
                    <a:pt x="6372" y="12336"/>
                    <a:pt x="5897" y="13258"/>
                    <a:pt x="5626" y="14253"/>
                  </a:cubicBezTo>
                  <a:cubicBezTo>
                    <a:pt x="5103" y="12012"/>
                    <a:pt x="4074" y="9974"/>
                    <a:pt x="2221" y="8342"/>
                  </a:cubicBezTo>
                  <a:cubicBezTo>
                    <a:pt x="2096" y="8232"/>
                    <a:pt x="1964" y="8186"/>
                    <a:pt x="1839" y="8186"/>
                  </a:cubicBezTo>
                  <a:cubicBezTo>
                    <a:pt x="1423" y="8186"/>
                    <a:pt x="1095" y="8703"/>
                    <a:pt x="1441" y="9121"/>
                  </a:cubicBezTo>
                  <a:cubicBezTo>
                    <a:pt x="3142" y="11170"/>
                    <a:pt x="4038" y="13380"/>
                    <a:pt x="4470" y="15679"/>
                  </a:cubicBezTo>
                  <a:cubicBezTo>
                    <a:pt x="3520" y="14296"/>
                    <a:pt x="2333" y="13125"/>
                    <a:pt x="887" y="12238"/>
                  </a:cubicBezTo>
                  <a:cubicBezTo>
                    <a:pt x="819" y="12197"/>
                    <a:pt x="750" y="12178"/>
                    <a:pt x="683" y="12178"/>
                  </a:cubicBezTo>
                  <a:cubicBezTo>
                    <a:pt x="434" y="12178"/>
                    <a:pt x="226" y="12436"/>
                    <a:pt x="285" y="12704"/>
                  </a:cubicBezTo>
                  <a:cubicBezTo>
                    <a:pt x="721" y="14718"/>
                    <a:pt x="2505" y="16698"/>
                    <a:pt x="4656" y="16870"/>
                  </a:cubicBezTo>
                  <a:cubicBezTo>
                    <a:pt x="4769" y="17830"/>
                    <a:pt x="4818" y="18805"/>
                    <a:pt x="4818" y="19791"/>
                  </a:cubicBezTo>
                  <a:cubicBezTo>
                    <a:pt x="3891" y="18854"/>
                    <a:pt x="2839" y="18119"/>
                    <a:pt x="1642" y="17511"/>
                  </a:cubicBezTo>
                  <a:cubicBezTo>
                    <a:pt x="1585" y="17482"/>
                    <a:pt x="1517" y="17468"/>
                    <a:pt x="1448" y="17468"/>
                  </a:cubicBezTo>
                  <a:cubicBezTo>
                    <a:pt x="1225" y="17468"/>
                    <a:pt x="987" y="17614"/>
                    <a:pt x="1025" y="17870"/>
                  </a:cubicBezTo>
                  <a:cubicBezTo>
                    <a:pt x="1252" y="19581"/>
                    <a:pt x="2769" y="21347"/>
                    <a:pt x="4584" y="21347"/>
                  </a:cubicBezTo>
                  <a:cubicBezTo>
                    <a:pt x="4650" y="21347"/>
                    <a:pt x="4717" y="21345"/>
                    <a:pt x="4784" y="21340"/>
                  </a:cubicBezTo>
                  <a:lnTo>
                    <a:pt x="4784" y="21340"/>
                  </a:lnTo>
                  <a:cubicBezTo>
                    <a:pt x="4739" y="22369"/>
                    <a:pt x="4662" y="23408"/>
                    <a:pt x="4568" y="24446"/>
                  </a:cubicBezTo>
                  <a:cubicBezTo>
                    <a:pt x="4147" y="23878"/>
                    <a:pt x="3637" y="23378"/>
                    <a:pt x="3049" y="22971"/>
                  </a:cubicBezTo>
                  <a:cubicBezTo>
                    <a:pt x="2644" y="22698"/>
                    <a:pt x="1867" y="22182"/>
                    <a:pt x="1234" y="22182"/>
                  </a:cubicBezTo>
                  <a:cubicBezTo>
                    <a:pt x="1016" y="22182"/>
                    <a:pt x="815" y="22243"/>
                    <a:pt x="652" y="22398"/>
                  </a:cubicBezTo>
                  <a:cubicBezTo>
                    <a:pt x="0" y="23010"/>
                    <a:pt x="1015" y="24432"/>
                    <a:pt x="1398" y="24932"/>
                  </a:cubicBezTo>
                  <a:cubicBezTo>
                    <a:pt x="1951" y="25659"/>
                    <a:pt x="2772" y="26206"/>
                    <a:pt x="3679" y="26206"/>
                  </a:cubicBezTo>
                  <a:cubicBezTo>
                    <a:pt x="3800" y="26206"/>
                    <a:pt x="3921" y="26197"/>
                    <a:pt x="4044" y="26176"/>
                  </a:cubicBezTo>
                  <a:cubicBezTo>
                    <a:pt x="4156" y="26221"/>
                    <a:pt x="4274" y="26265"/>
                    <a:pt x="4397" y="26303"/>
                  </a:cubicBezTo>
                  <a:cubicBezTo>
                    <a:pt x="4279" y="27524"/>
                    <a:pt x="4176" y="28739"/>
                    <a:pt x="4112" y="29950"/>
                  </a:cubicBezTo>
                  <a:cubicBezTo>
                    <a:pt x="3534" y="28563"/>
                    <a:pt x="2299" y="27538"/>
                    <a:pt x="785" y="27230"/>
                  </a:cubicBezTo>
                  <a:cubicBezTo>
                    <a:pt x="753" y="27224"/>
                    <a:pt x="723" y="27221"/>
                    <a:pt x="694" y="27221"/>
                  </a:cubicBezTo>
                  <a:cubicBezTo>
                    <a:pt x="466" y="27221"/>
                    <a:pt x="323" y="27417"/>
                    <a:pt x="358" y="27651"/>
                  </a:cubicBezTo>
                  <a:cubicBezTo>
                    <a:pt x="598" y="29273"/>
                    <a:pt x="1765" y="30651"/>
                    <a:pt x="3289" y="31121"/>
                  </a:cubicBezTo>
                  <a:cubicBezTo>
                    <a:pt x="3309" y="31137"/>
                    <a:pt x="3328" y="31151"/>
                    <a:pt x="3348" y="31166"/>
                  </a:cubicBezTo>
                  <a:cubicBezTo>
                    <a:pt x="3397" y="31195"/>
                    <a:pt x="3446" y="31210"/>
                    <a:pt x="3495" y="31220"/>
                  </a:cubicBezTo>
                  <a:cubicBezTo>
                    <a:pt x="3524" y="31250"/>
                    <a:pt x="3558" y="31279"/>
                    <a:pt x="3593" y="31302"/>
                  </a:cubicBezTo>
                  <a:cubicBezTo>
                    <a:pt x="3694" y="31394"/>
                    <a:pt x="3807" y="31432"/>
                    <a:pt x="3916" y="31432"/>
                  </a:cubicBezTo>
                  <a:cubicBezTo>
                    <a:pt x="3965" y="31432"/>
                    <a:pt x="4013" y="31425"/>
                    <a:pt x="4058" y="31411"/>
                  </a:cubicBezTo>
                  <a:lnTo>
                    <a:pt x="4058" y="31411"/>
                  </a:lnTo>
                  <a:cubicBezTo>
                    <a:pt x="4049" y="32185"/>
                    <a:pt x="4063" y="32955"/>
                    <a:pt x="4112" y="33724"/>
                  </a:cubicBezTo>
                  <a:cubicBezTo>
                    <a:pt x="4137" y="34111"/>
                    <a:pt x="4171" y="34503"/>
                    <a:pt x="4215" y="34896"/>
                  </a:cubicBezTo>
                  <a:cubicBezTo>
                    <a:pt x="3744" y="34224"/>
                    <a:pt x="3156" y="33655"/>
                    <a:pt x="2470" y="33204"/>
                  </a:cubicBezTo>
                  <a:lnTo>
                    <a:pt x="2466" y="33200"/>
                  </a:lnTo>
                  <a:cubicBezTo>
                    <a:pt x="2118" y="32974"/>
                    <a:pt x="1745" y="32779"/>
                    <a:pt x="1348" y="32616"/>
                  </a:cubicBezTo>
                  <a:cubicBezTo>
                    <a:pt x="1305" y="32599"/>
                    <a:pt x="1264" y="32591"/>
                    <a:pt x="1225" y="32591"/>
                  </a:cubicBezTo>
                  <a:cubicBezTo>
                    <a:pt x="991" y="32591"/>
                    <a:pt x="844" y="32878"/>
                    <a:pt x="873" y="33092"/>
                  </a:cubicBezTo>
                  <a:cubicBezTo>
                    <a:pt x="1127" y="34797"/>
                    <a:pt x="2515" y="36444"/>
                    <a:pt x="4303" y="36586"/>
                  </a:cubicBezTo>
                  <a:lnTo>
                    <a:pt x="4323" y="36586"/>
                  </a:lnTo>
                  <a:cubicBezTo>
                    <a:pt x="4362" y="36586"/>
                    <a:pt x="4407" y="36586"/>
                    <a:pt x="4450" y="36572"/>
                  </a:cubicBezTo>
                  <a:cubicBezTo>
                    <a:pt x="4450" y="36581"/>
                    <a:pt x="4456" y="36586"/>
                    <a:pt x="4461" y="36591"/>
                  </a:cubicBezTo>
                  <a:cubicBezTo>
                    <a:pt x="4656" y="37708"/>
                    <a:pt x="4926" y="38816"/>
                    <a:pt x="5279" y="39889"/>
                  </a:cubicBezTo>
                  <a:cubicBezTo>
                    <a:pt x="5255" y="39884"/>
                    <a:pt x="5230" y="39880"/>
                    <a:pt x="5210" y="39870"/>
                  </a:cubicBezTo>
                  <a:cubicBezTo>
                    <a:pt x="5200" y="39870"/>
                    <a:pt x="5185" y="39865"/>
                    <a:pt x="5176" y="39865"/>
                  </a:cubicBezTo>
                  <a:cubicBezTo>
                    <a:pt x="4377" y="39355"/>
                    <a:pt x="3431" y="39124"/>
                    <a:pt x="2466" y="39124"/>
                  </a:cubicBezTo>
                  <a:cubicBezTo>
                    <a:pt x="2201" y="39124"/>
                    <a:pt x="2020" y="39380"/>
                    <a:pt x="2079" y="39635"/>
                  </a:cubicBezTo>
                  <a:cubicBezTo>
                    <a:pt x="2343" y="40730"/>
                    <a:pt x="3474" y="41622"/>
                    <a:pt x="4598" y="41622"/>
                  </a:cubicBezTo>
                  <a:cubicBezTo>
                    <a:pt x="4972" y="41622"/>
                    <a:pt x="5345" y="41523"/>
                    <a:pt x="5685" y="41300"/>
                  </a:cubicBezTo>
                  <a:cubicBezTo>
                    <a:pt x="5714" y="41282"/>
                    <a:pt x="5739" y="41257"/>
                    <a:pt x="5759" y="41228"/>
                  </a:cubicBezTo>
                  <a:cubicBezTo>
                    <a:pt x="7322" y="45148"/>
                    <a:pt x="10023" y="48511"/>
                    <a:pt x="14086" y="50226"/>
                  </a:cubicBezTo>
                  <a:cubicBezTo>
                    <a:pt x="13792" y="50490"/>
                    <a:pt x="13473" y="50735"/>
                    <a:pt x="13125" y="50966"/>
                  </a:cubicBezTo>
                  <a:cubicBezTo>
                    <a:pt x="12947" y="51082"/>
                    <a:pt x="13056" y="51333"/>
                    <a:pt x="13226" y="51333"/>
                  </a:cubicBezTo>
                  <a:cubicBezTo>
                    <a:pt x="13258" y="51333"/>
                    <a:pt x="13291" y="51324"/>
                    <a:pt x="13326" y="51304"/>
                  </a:cubicBezTo>
                  <a:cubicBezTo>
                    <a:pt x="14278" y="50746"/>
                    <a:pt x="15071" y="50025"/>
                    <a:pt x="15718" y="49201"/>
                  </a:cubicBezTo>
                  <a:cubicBezTo>
                    <a:pt x="15765" y="49275"/>
                    <a:pt x="15840" y="49330"/>
                    <a:pt x="15930" y="49330"/>
                  </a:cubicBezTo>
                  <a:cubicBezTo>
                    <a:pt x="15953" y="49330"/>
                    <a:pt x="15977" y="49327"/>
                    <a:pt x="16002" y="49319"/>
                  </a:cubicBezTo>
                  <a:cubicBezTo>
                    <a:pt x="18904" y="48353"/>
                    <a:pt x="21335" y="46394"/>
                    <a:pt x="22898" y="43756"/>
                  </a:cubicBezTo>
                  <a:cubicBezTo>
                    <a:pt x="24344" y="41320"/>
                    <a:pt x="24810" y="38536"/>
                    <a:pt x="24858" y="35749"/>
                  </a:cubicBezTo>
                  <a:cubicBezTo>
                    <a:pt x="26011" y="35199"/>
                    <a:pt x="26952" y="34037"/>
                    <a:pt x="27593" y="33019"/>
                  </a:cubicBezTo>
                  <a:cubicBezTo>
                    <a:pt x="27720" y="32806"/>
                    <a:pt x="27567" y="32472"/>
                    <a:pt x="27312" y="32472"/>
                  </a:cubicBezTo>
                  <a:cubicBezTo>
                    <a:pt x="27301" y="32472"/>
                    <a:pt x="27291" y="32473"/>
                    <a:pt x="27280" y="32474"/>
                  </a:cubicBezTo>
                  <a:cubicBezTo>
                    <a:pt x="26412" y="32562"/>
                    <a:pt x="25457" y="32984"/>
                    <a:pt x="24828" y="33666"/>
                  </a:cubicBezTo>
                  <a:cubicBezTo>
                    <a:pt x="24824" y="33636"/>
                    <a:pt x="24824" y="33611"/>
                    <a:pt x="24824" y="33587"/>
                  </a:cubicBezTo>
                  <a:cubicBezTo>
                    <a:pt x="24785" y="32725"/>
                    <a:pt x="24711" y="31822"/>
                    <a:pt x="24633" y="30901"/>
                  </a:cubicBezTo>
                  <a:cubicBezTo>
                    <a:pt x="26029" y="30632"/>
                    <a:pt x="27210" y="29196"/>
                    <a:pt x="27647" y="27965"/>
                  </a:cubicBezTo>
                  <a:cubicBezTo>
                    <a:pt x="27733" y="27730"/>
                    <a:pt x="27512" y="27473"/>
                    <a:pt x="27278" y="27473"/>
                  </a:cubicBezTo>
                  <a:cubicBezTo>
                    <a:pt x="27244" y="27473"/>
                    <a:pt x="27210" y="27478"/>
                    <a:pt x="27176" y="27490"/>
                  </a:cubicBezTo>
                  <a:cubicBezTo>
                    <a:pt x="26147" y="27853"/>
                    <a:pt x="25138" y="28529"/>
                    <a:pt x="24511" y="29450"/>
                  </a:cubicBezTo>
                  <a:cubicBezTo>
                    <a:pt x="24412" y="28294"/>
                    <a:pt x="24324" y="27113"/>
                    <a:pt x="24285" y="25936"/>
                  </a:cubicBezTo>
                  <a:lnTo>
                    <a:pt x="24285" y="25936"/>
                  </a:lnTo>
                  <a:cubicBezTo>
                    <a:pt x="24413" y="25949"/>
                    <a:pt x="24541" y="25955"/>
                    <a:pt x="24668" y="25955"/>
                  </a:cubicBezTo>
                  <a:cubicBezTo>
                    <a:pt x="25986" y="25955"/>
                    <a:pt x="27262" y="25323"/>
                    <a:pt x="28196" y="24403"/>
                  </a:cubicBezTo>
                  <a:cubicBezTo>
                    <a:pt x="28397" y="24211"/>
                    <a:pt x="28314" y="23819"/>
                    <a:pt x="28029" y="23760"/>
                  </a:cubicBezTo>
                  <a:cubicBezTo>
                    <a:pt x="27691" y="23690"/>
                    <a:pt x="27275" y="23647"/>
                    <a:pt x="26835" y="23647"/>
                  </a:cubicBezTo>
                  <a:cubicBezTo>
                    <a:pt x="25923" y="23647"/>
                    <a:pt x="24908" y="23834"/>
                    <a:pt x="24270" y="24363"/>
                  </a:cubicBezTo>
                  <a:cubicBezTo>
                    <a:pt x="24285" y="23373"/>
                    <a:pt x="24353" y="22398"/>
                    <a:pt x="24496" y="21447"/>
                  </a:cubicBezTo>
                  <a:cubicBezTo>
                    <a:pt x="25221" y="21859"/>
                    <a:pt x="26020" y="22061"/>
                    <a:pt x="26837" y="22061"/>
                  </a:cubicBezTo>
                  <a:cubicBezTo>
                    <a:pt x="27543" y="22061"/>
                    <a:pt x="28262" y="21910"/>
                    <a:pt x="28956" y="21614"/>
                  </a:cubicBezTo>
                  <a:cubicBezTo>
                    <a:pt x="29328" y="21457"/>
                    <a:pt x="29146" y="20957"/>
                    <a:pt x="28852" y="20845"/>
                  </a:cubicBezTo>
                  <a:cubicBezTo>
                    <a:pt x="27726" y="20409"/>
                    <a:pt x="26572" y="20195"/>
                    <a:pt x="25387" y="20195"/>
                  </a:cubicBezTo>
                  <a:cubicBezTo>
                    <a:pt x="25169" y="20195"/>
                    <a:pt x="24950" y="20202"/>
                    <a:pt x="24731" y="20216"/>
                  </a:cubicBezTo>
                  <a:cubicBezTo>
                    <a:pt x="24946" y="19295"/>
                    <a:pt x="25255" y="18409"/>
                    <a:pt x="25672" y="17570"/>
                  </a:cubicBezTo>
                  <a:cubicBezTo>
                    <a:pt x="26316" y="18267"/>
                    <a:pt x="27219" y="18596"/>
                    <a:pt x="28140" y="18596"/>
                  </a:cubicBezTo>
                  <a:cubicBezTo>
                    <a:pt x="29019" y="18596"/>
                    <a:pt x="29915" y="18297"/>
                    <a:pt x="30621" y="17732"/>
                  </a:cubicBezTo>
                  <a:cubicBezTo>
                    <a:pt x="30892" y="17522"/>
                    <a:pt x="30745" y="17017"/>
                    <a:pt x="30416" y="16952"/>
                  </a:cubicBezTo>
                  <a:cubicBezTo>
                    <a:pt x="29049" y="16698"/>
                    <a:pt x="27676" y="16551"/>
                    <a:pt x="26285" y="16517"/>
                  </a:cubicBezTo>
                  <a:cubicBezTo>
                    <a:pt x="26848" y="15669"/>
                    <a:pt x="27554" y="14889"/>
                    <a:pt x="28441" y="14204"/>
                  </a:cubicBezTo>
                  <a:cubicBezTo>
                    <a:pt x="28896" y="13850"/>
                    <a:pt x="28484" y="13274"/>
                    <a:pt x="28010" y="13274"/>
                  </a:cubicBezTo>
                  <a:cubicBezTo>
                    <a:pt x="27887" y="13274"/>
                    <a:pt x="27759" y="13313"/>
                    <a:pt x="27642" y="13405"/>
                  </a:cubicBezTo>
                  <a:cubicBezTo>
                    <a:pt x="26907" y="13973"/>
                    <a:pt x="26289" y="14615"/>
                    <a:pt x="25765" y="15306"/>
                  </a:cubicBezTo>
                  <a:cubicBezTo>
                    <a:pt x="25486" y="13478"/>
                    <a:pt x="24780" y="11695"/>
                    <a:pt x="23677" y="10214"/>
                  </a:cubicBezTo>
                  <a:cubicBezTo>
                    <a:pt x="23583" y="10089"/>
                    <a:pt x="23440" y="10027"/>
                    <a:pt x="23303" y="10027"/>
                  </a:cubicBezTo>
                  <a:cubicBezTo>
                    <a:pt x="23101" y="10027"/>
                    <a:pt x="22912" y="10160"/>
                    <a:pt x="22912" y="10420"/>
                  </a:cubicBezTo>
                  <a:cubicBezTo>
                    <a:pt x="22912" y="12670"/>
                    <a:pt x="23265" y="15262"/>
                    <a:pt x="24663" y="17115"/>
                  </a:cubicBezTo>
                  <a:cubicBezTo>
                    <a:pt x="24236" y="17992"/>
                    <a:pt x="23917" y="18918"/>
                    <a:pt x="23692" y="19879"/>
                  </a:cubicBezTo>
                  <a:cubicBezTo>
                    <a:pt x="23148" y="18487"/>
                    <a:pt x="22358" y="17217"/>
                    <a:pt x="21358" y="16090"/>
                  </a:cubicBezTo>
                  <a:cubicBezTo>
                    <a:pt x="21296" y="16021"/>
                    <a:pt x="21215" y="15991"/>
                    <a:pt x="21134" y="15991"/>
                  </a:cubicBezTo>
                  <a:cubicBezTo>
                    <a:pt x="20957" y="15991"/>
                    <a:pt x="20778" y="16135"/>
                    <a:pt x="20781" y="16330"/>
                  </a:cubicBezTo>
                  <a:cubicBezTo>
                    <a:pt x="20810" y="18242"/>
                    <a:pt x="21677" y="20295"/>
                    <a:pt x="23369" y="21310"/>
                  </a:cubicBezTo>
                  <a:cubicBezTo>
                    <a:pt x="23388" y="21320"/>
                    <a:pt x="23403" y="21320"/>
                    <a:pt x="23417" y="21324"/>
                  </a:cubicBezTo>
                  <a:cubicBezTo>
                    <a:pt x="23260" y="22374"/>
                    <a:pt x="23188" y="23442"/>
                    <a:pt x="23172" y="24516"/>
                  </a:cubicBezTo>
                  <a:cubicBezTo>
                    <a:pt x="22374" y="23432"/>
                    <a:pt x="21320" y="22618"/>
                    <a:pt x="20055" y="22084"/>
                  </a:cubicBezTo>
                  <a:cubicBezTo>
                    <a:pt x="20006" y="22063"/>
                    <a:pt x="19951" y="22054"/>
                    <a:pt x="19895" y="22054"/>
                  </a:cubicBezTo>
                  <a:cubicBezTo>
                    <a:pt x="19659" y="22054"/>
                    <a:pt x="19405" y="22228"/>
                    <a:pt x="19516" y="22501"/>
                  </a:cubicBezTo>
                  <a:cubicBezTo>
                    <a:pt x="19869" y="23388"/>
                    <a:pt x="20399" y="24157"/>
                    <a:pt x="21143" y="24760"/>
                  </a:cubicBezTo>
                  <a:cubicBezTo>
                    <a:pt x="21607" y="25134"/>
                    <a:pt x="22401" y="25719"/>
                    <a:pt x="23083" y="25719"/>
                  </a:cubicBezTo>
                  <a:cubicBezTo>
                    <a:pt x="23114" y="25719"/>
                    <a:pt x="23146" y="25718"/>
                    <a:pt x="23177" y="25715"/>
                  </a:cubicBezTo>
                  <a:cubicBezTo>
                    <a:pt x="23202" y="26853"/>
                    <a:pt x="23280" y="27980"/>
                    <a:pt x="23373" y="29073"/>
                  </a:cubicBezTo>
                  <a:cubicBezTo>
                    <a:pt x="22844" y="28196"/>
                    <a:pt x="22075" y="27490"/>
                    <a:pt x="21123" y="27049"/>
                  </a:cubicBezTo>
                  <a:cubicBezTo>
                    <a:pt x="21069" y="27023"/>
                    <a:pt x="21011" y="27011"/>
                    <a:pt x="20955" y="27011"/>
                  </a:cubicBezTo>
                  <a:cubicBezTo>
                    <a:pt x="20734" y="27011"/>
                    <a:pt x="20534" y="27196"/>
                    <a:pt x="20605" y="27446"/>
                  </a:cubicBezTo>
                  <a:cubicBezTo>
                    <a:pt x="20982" y="28852"/>
                    <a:pt x="21912" y="30185"/>
                    <a:pt x="23329" y="30676"/>
                  </a:cubicBezTo>
                  <a:cubicBezTo>
                    <a:pt x="23346" y="30682"/>
                    <a:pt x="23363" y="30685"/>
                    <a:pt x="23379" y="30685"/>
                  </a:cubicBezTo>
                  <a:cubicBezTo>
                    <a:pt x="23413" y="30685"/>
                    <a:pt x="23445" y="30672"/>
                    <a:pt x="23471" y="30656"/>
                  </a:cubicBezTo>
                  <a:cubicBezTo>
                    <a:pt x="23491" y="30656"/>
                    <a:pt x="23505" y="30651"/>
                    <a:pt x="23525" y="30651"/>
                  </a:cubicBezTo>
                  <a:cubicBezTo>
                    <a:pt x="23643" y="31832"/>
                    <a:pt x="23760" y="33023"/>
                    <a:pt x="23819" y="34224"/>
                  </a:cubicBezTo>
                  <a:cubicBezTo>
                    <a:pt x="23452" y="33356"/>
                    <a:pt x="22751" y="32632"/>
                    <a:pt x="21874" y="32263"/>
                  </a:cubicBezTo>
                  <a:cubicBezTo>
                    <a:pt x="21846" y="32253"/>
                    <a:pt x="21818" y="32248"/>
                    <a:pt x="21789" y="32248"/>
                  </a:cubicBezTo>
                  <a:cubicBezTo>
                    <a:pt x="21621" y="32248"/>
                    <a:pt x="21445" y="32415"/>
                    <a:pt x="21462" y="32582"/>
                  </a:cubicBezTo>
                  <a:cubicBezTo>
                    <a:pt x="21589" y="33944"/>
                    <a:pt x="22358" y="35170"/>
                    <a:pt x="23672" y="35665"/>
                  </a:cubicBezTo>
                  <a:cubicBezTo>
                    <a:pt x="23699" y="35676"/>
                    <a:pt x="23724" y="35680"/>
                    <a:pt x="23748" y="35680"/>
                  </a:cubicBezTo>
                  <a:cubicBezTo>
                    <a:pt x="23791" y="35680"/>
                    <a:pt x="23829" y="35665"/>
                    <a:pt x="23864" y="35640"/>
                  </a:cubicBezTo>
                  <a:lnTo>
                    <a:pt x="23864" y="35640"/>
                  </a:lnTo>
                  <a:cubicBezTo>
                    <a:pt x="23873" y="37615"/>
                    <a:pt x="23677" y="39581"/>
                    <a:pt x="23005" y="41458"/>
                  </a:cubicBezTo>
                  <a:cubicBezTo>
                    <a:pt x="21835" y="44752"/>
                    <a:pt x="19232" y="47285"/>
                    <a:pt x="16081" y="48706"/>
                  </a:cubicBezTo>
                  <a:cubicBezTo>
                    <a:pt x="17375" y="46824"/>
                    <a:pt x="17992" y="44476"/>
                    <a:pt x="18021" y="42153"/>
                  </a:cubicBezTo>
                  <a:cubicBezTo>
                    <a:pt x="18026" y="41585"/>
                    <a:pt x="17997" y="41022"/>
                    <a:pt x="17947" y="40463"/>
                  </a:cubicBezTo>
                  <a:cubicBezTo>
                    <a:pt x="18865" y="39929"/>
                    <a:pt x="19496" y="38988"/>
                    <a:pt x="19752" y="37959"/>
                  </a:cubicBezTo>
                  <a:cubicBezTo>
                    <a:pt x="19810" y="37736"/>
                    <a:pt x="19627" y="37448"/>
                    <a:pt x="19388" y="37448"/>
                  </a:cubicBezTo>
                  <a:cubicBezTo>
                    <a:pt x="19349" y="37448"/>
                    <a:pt x="19308" y="37456"/>
                    <a:pt x="19266" y="37473"/>
                  </a:cubicBezTo>
                  <a:cubicBezTo>
                    <a:pt x="18653" y="37724"/>
                    <a:pt x="18080" y="38154"/>
                    <a:pt x="17707" y="38713"/>
                  </a:cubicBezTo>
                  <a:cubicBezTo>
                    <a:pt x="17477" y="37425"/>
                    <a:pt x="17135" y="36150"/>
                    <a:pt x="16737" y="34890"/>
                  </a:cubicBezTo>
                  <a:cubicBezTo>
                    <a:pt x="17418" y="34278"/>
                    <a:pt x="17859" y="33435"/>
                    <a:pt x="18021" y="32528"/>
                  </a:cubicBezTo>
                  <a:cubicBezTo>
                    <a:pt x="18075" y="32231"/>
                    <a:pt x="17879" y="32006"/>
                    <a:pt x="17598" y="32006"/>
                  </a:cubicBezTo>
                  <a:cubicBezTo>
                    <a:pt x="17568" y="32006"/>
                    <a:pt x="17538" y="32009"/>
                    <a:pt x="17506" y="32014"/>
                  </a:cubicBezTo>
                  <a:cubicBezTo>
                    <a:pt x="16943" y="32112"/>
                    <a:pt x="16424" y="32474"/>
                    <a:pt x="16095" y="32960"/>
                  </a:cubicBezTo>
                  <a:cubicBezTo>
                    <a:pt x="15777" y="32053"/>
                    <a:pt x="15448" y="31151"/>
                    <a:pt x="15135" y="30250"/>
                  </a:cubicBezTo>
                  <a:cubicBezTo>
                    <a:pt x="16414" y="29538"/>
                    <a:pt x="17237" y="28063"/>
                    <a:pt x="17467" y="26656"/>
                  </a:cubicBezTo>
                  <a:cubicBezTo>
                    <a:pt x="17514" y="26380"/>
                    <a:pt x="17320" y="26010"/>
                    <a:pt x="17021" y="26010"/>
                  </a:cubicBezTo>
                  <a:cubicBezTo>
                    <a:pt x="16970" y="26010"/>
                    <a:pt x="16916" y="26021"/>
                    <a:pt x="16859" y="26045"/>
                  </a:cubicBezTo>
                  <a:cubicBezTo>
                    <a:pt x="16036" y="26387"/>
                    <a:pt x="15350" y="26862"/>
                    <a:pt x="14792" y="27568"/>
                  </a:cubicBezTo>
                  <a:cubicBezTo>
                    <a:pt x="14669" y="27726"/>
                    <a:pt x="14542" y="27902"/>
                    <a:pt x="14414" y="28097"/>
                  </a:cubicBezTo>
                  <a:cubicBezTo>
                    <a:pt x="14370" y="27950"/>
                    <a:pt x="14326" y="27809"/>
                    <a:pt x="14282" y="27667"/>
                  </a:cubicBezTo>
                  <a:cubicBezTo>
                    <a:pt x="14027" y="26833"/>
                    <a:pt x="13796" y="25986"/>
                    <a:pt x="13586" y="25133"/>
                  </a:cubicBezTo>
                  <a:cubicBezTo>
                    <a:pt x="14939" y="24539"/>
                    <a:pt x="15948" y="23412"/>
                    <a:pt x="16424" y="21987"/>
                  </a:cubicBezTo>
                  <a:cubicBezTo>
                    <a:pt x="16518" y="21699"/>
                    <a:pt x="16260" y="21393"/>
                    <a:pt x="15974" y="21393"/>
                  </a:cubicBezTo>
                  <a:cubicBezTo>
                    <a:pt x="15933" y="21393"/>
                    <a:pt x="15891" y="21399"/>
                    <a:pt x="15850" y="21413"/>
                  </a:cubicBezTo>
                  <a:cubicBezTo>
                    <a:pt x="14796" y="21775"/>
                    <a:pt x="13889" y="22369"/>
                    <a:pt x="13150" y="23163"/>
                  </a:cubicBezTo>
                  <a:cubicBezTo>
                    <a:pt x="12954" y="22177"/>
                    <a:pt x="12797" y="21187"/>
                    <a:pt x="12679" y="20193"/>
                  </a:cubicBezTo>
                  <a:cubicBezTo>
                    <a:pt x="12738" y="20193"/>
                    <a:pt x="12807" y="20182"/>
                    <a:pt x="12871" y="20158"/>
                  </a:cubicBezTo>
                  <a:cubicBezTo>
                    <a:pt x="14801" y="19379"/>
                    <a:pt x="16242" y="17825"/>
                    <a:pt x="17031" y="15918"/>
                  </a:cubicBezTo>
                  <a:cubicBezTo>
                    <a:pt x="17164" y="15596"/>
                    <a:pt x="16833" y="15250"/>
                    <a:pt x="16512" y="15250"/>
                  </a:cubicBezTo>
                  <a:cubicBezTo>
                    <a:pt x="16467" y="15250"/>
                    <a:pt x="16423" y="15257"/>
                    <a:pt x="16379" y="15272"/>
                  </a:cubicBezTo>
                  <a:cubicBezTo>
                    <a:pt x="14723" y="15841"/>
                    <a:pt x="13307" y="17002"/>
                    <a:pt x="12518" y="18517"/>
                  </a:cubicBezTo>
                  <a:cubicBezTo>
                    <a:pt x="12396" y="16698"/>
                    <a:pt x="12430" y="14889"/>
                    <a:pt x="12660" y="13130"/>
                  </a:cubicBezTo>
                  <a:cubicBezTo>
                    <a:pt x="12748" y="13199"/>
                    <a:pt x="12860" y="13247"/>
                    <a:pt x="12993" y="13263"/>
                  </a:cubicBezTo>
                  <a:cubicBezTo>
                    <a:pt x="13525" y="13319"/>
                    <a:pt x="14075" y="13363"/>
                    <a:pt x="14621" y="13363"/>
                  </a:cubicBezTo>
                  <a:cubicBezTo>
                    <a:pt x="16015" y="13363"/>
                    <a:pt x="17383" y="13076"/>
                    <a:pt x="18370" y="11973"/>
                  </a:cubicBezTo>
                  <a:cubicBezTo>
                    <a:pt x="18624" y="11684"/>
                    <a:pt x="18546" y="11159"/>
                    <a:pt x="18124" y="11062"/>
                  </a:cubicBezTo>
                  <a:cubicBezTo>
                    <a:pt x="17591" y="10941"/>
                    <a:pt x="17028" y="10878"/>
                    <a:pt x="16462" y="10878"/>
                  </a:cubicBezTo>
                  <a:cubicBezTo>
                    <a:pt x="15191" y="10878"/>
                    <a:pt x="13897" y="11195"/>
                    <a:pt x="12860" y="11890"/>
                  </a:cubicBezTo>
                  <a:cubicBezTo>
                    <a:pt x="13066" y="10792"/>
                    <a:pt x="13360" y="9719"/>
                    <a:pt x="13753" y="8675"/>
                  </a:cubicBezTo>
                  <a:cubicBezTo>
                    <a:pt x="14071" y="8797"/>
                    <a:pt x="14424" y="8851"/>
                    <a:pt x="14793" y="8851"/>
                  </a:cubicBezTo>
                  <a:cubicBezTo>
                    <a:pt x="16176" y="8851"/>
                    <a:pt x="17796" y="8103"/>
                    <a:pt x="18732" y="7411"/>
                  </a:cubicBezTo>
                  <a:cubicBezTo>
                    <a:pt x="19119" y="7126"/>
                    <a:pt x="18982" y="6563"/>
                    <a:pt x="18492" y="6524"/>
                  </a:cubicBezTo>
                  <a:cubicBezTo>
                    <a:pt x="18278" y="6506"/>
                    <a:pt x="18065" y="6497"/>
                    <a:pt x="17854" y="6497"/>
                  </a:cubicBezTo>
                  <a:cubicBezTo>
                    <a:pt x="16560" y="6497"/>
                    <a:pt x="15325" y="6834"/>
                    <a:pt x="14238" y="7504"/>
                  </a:cubicBezTo>
                  <a:lnTo>
                    <a:pt x="14238" y="7504"/>
                  </a:lnTo>
                  <a:cubicBezTo>
                    <a:pt x="15311" y="5161"/>
                    <a:pt x="16924" y="3020"/>
                    <a:pt x="19218" y="1206"/>
                  </a:cubicBezTo>
                  <a:cubicBezTo>
                    <a:pt x="19622" y="887"/>
                    <a:pt x="19252" y="274"/>
                    <a:pt x="18816" y="274"/>
                  </a:cubicBezTo>
                  <a:cubicBezTo>
                    <a:pt x="18730" y="274"/>
                    <a:pt x="18641" y="298"/>
                    <a:pt x="18556" y="353"/>
                  </a:cubicBezTo>
                  <a:cubicBezTo>
                    <a:pt x="16012" y="1991"/>
                    <a:pt x="14228" y="4260"/>
                    <a:pt x="13052" y="6847"/>
                  </a:cubicBezTo>
                  <a:cubicBezTo>
                    <a:pt x="12620" y="4656"/>
                    <a:pt x="12037" y="2451"/>
                    <a:pt x="11415" y="324"/>
                  </a:cubicBezTo>
                  <a:cubicBezTo>
                    <a:pt x="11348" y="101"/>
                    <a:pt x="11176" y="1"/>
                    <a:pt x="1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50">
              <a:extLst>
                <a:ext uri="{FF2B5EF4-FFF2-40B4-BE49-F238E27FC236}">
                  <a16:creationId xmlns:a16="http://schemas.microsoft.com/office/drawing/2014/main" id="{B0DFE9C5-5EB1-DA41-AD6D-6E529734D449}"/>
                </a:ext>
              </a:extLst>
            </p:cNvPr>
            <p:cNvSpPr/>
            <p:nvPr/>
          </p:nvSpPr>
          <p:spPr>
            <a:xfrm>
              <a:off x="1817550" y="4019913"/>
              <a:ext cx="643900" cy="521000"/>
            </a:xfrm>
            <a:custGeom>
              <a:avLst/>
              <a:gdLst/>
              <a:ahLst/>
              <a:cxnLst/>
              <a:rect l="l" t="t" r="r" b="b"/>
              <a:pathLst>
                <a:path w="25756" h="20840" extrusionOk="0">
                  <a:moveTo>
                    <a:pt x="25755" y="1"/>
                  </a:moveTo>
                  <a:lnTo>
                    <a:pt x="0" y="6"/>
                  </a:lnTo>
                  <a:lnTo>
                    <a:pt x="3191" y="20839"/>
                  </a:lnTo>
                  <a:lnTo>
                    <a:pt x="22575" y="20834"/>
                  </a:lnTo>
                  <a:lnTo>
                    <a:pt x="257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2;p50">
              <a:extLst>
                <a:ext uri="{FF2B5EF4-FFF2-40B4-BE49-F238E27FC236}">
                  <a16:creationId xmlns:a16="http://schemas.microsoft.com/office/drawing/2014/main" id="{0AD03C22-041C-251F-A7B9-B55CCF533E51}"/>
                </a:ext>
              </a:extLst>
            </p:cNvPr>
            <p:cNvSpPr/>
            <p:nvPr/>
          </p:nvSpPr>
          <p:spPr>
            <a:xfrm>
              <a:off x="1813025" y="4066313"/>
              <a:ext cx="649250" cy="28450"/>
            </a:xfrm>
            <a:custGeom>
              <a:avLst/>
              <a:gdLst/>
              <a:ahLst/>
              <a:cxnLst/>
              <a:rect l="l" t="t" r="r" b="b"/>
              <a:pathLst>
                <a:path w="25970" h="1138" extrusionOk="0">
                  <a:moveTo>
                    <a:pt x="331" y="1"/>
                  </a:moveTo>
                  <a:cubicBezTo>
                    <a:pt x="1" y="1"/>
                    <a:pt x="15" y="528"/>
                    <a:pt x="362" y="561"/>
                  </a:cubicBezTo>
                  <a:cubicBezTo>
                    <a:pt x="4610" y="945"/>
                    <a:pt x="8869" y="1138"/>
                    <a:pt x="13129" y="1138"/>
                  </a:cubicBezTo>
                  <a:cubicBezTo>
                    <a:pt x="17293" y="1138"/>
                    <a:pt x="21458" y="954"/>
                    <a:pt x="25613" y="586"/>
                  </a:cubicBezTo>
                  <a:cubicBezTo>
                    <a:pt x="25959" y="557"/>
                    <a:pt x="25970" y="25"/>
                    <a:pt x="25644" y="25"/>
                  </a:cubicBezTo>
                  <a:cubicBezTo>
                    <a:pt x="25634" y="25"/>
                    <a:pt x="25624" y="26"/>
                    <a:pt x="25613" y="27"/>
                  </a:cubicBezTo>
                  <a:cubicBezTo>
                    <a:pt x="21458" y="395"/>
                    <a:pt x="17293" y="579"/>
                    <a:pt x="13129" y="579"/>
                  </a:cubicBezTo>
                  <a:cubicBezTo>
                    <a:pt x="8869" y="579"/>
                    <a:pt x="4610" y="386"/>
                    <a:pt x="362" y="2"/>
                  </a:cubicBezTo>
                  <a:cubicBezTo>
                    <a:pt x="352" y="1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3;p50">
              <a:extLst>
                <a:ext uri="{FF2B5EF4-FFF2-40B4-BE49-F238E27FC236}">
                  <a16:creationId xmlns:a16="http://schemas.microsoft.com/office/drawing/2014/main" id="{02774C8D-AE68-84DB-26AF-1A260778A320}"/>
                </a:ext>
              </a:extLst>
            </p:cNvPr>
            <p:cNvSpPr/>
            <p:nvPr/>
          </p:nvSpPr>
          <p:spPr>
            <a:xfrm>
              <a:off x="1821475" y="4123413"/>
              <a:ext cx="627800" cy="32150"/>
            </a:xfrm>
            <a:custGeom>
              <a:avLst/>
              <a:gdLst/>
              <a:ahLst/>
              <a:cxnLst/>
              <a:rect l="l" t="t" r="r" b="b"/>
              <a:pathLst>
                <a:path w="25112" h="1286" extrusionOk="0">
                  <a:moveTo>
                    <a:pt x="345" y="1"/>
                  </a:moveTo>
                  <a:cubicBezTo>
                    <a:pt x="1" y="1"/>
                    <a:pt x="7" y="542"/>
                    <a:pt x="363" y="560"/>
                  </a:cubicBezTo>
                  <a:cubicBezTo>
                    <a:pt x="4534" y="772"/>
                    <a:pt x="8705" y="1007"/>
                    <a:pt x="12881" y="1188"/>
                  </a:cubicBezTo>
                  <a:cubicBezTo>
                    <a:pt x="14182" y="1246"/>
                    <a:pt x="15483" y="1285"/>
                    <a:pt x="16783" y="1285"/>
                  </a:cubicBezTo>
                  <a:cubicBezTo>
                    <a:pt x="19462" y="1285"/>
                    <a:pt x="22132" y="1118"/>
                    <a:pt x="24775" y="600"/>
                  </a:cubicBezTo>
                  <a:cubicBezTo>
                    <a:pt x="25111" y="535"/>
                    <a:pt x="24997" y="54"/>
                    <a:pt x="24688" y="54"/>
                  </a:cubicBezTo>
                  <a:cubicBezTo>
                    <a:pt x="24669" y="54"/>
                    <a:pt x="24649" y="56"/>
                    <a:pt x="24628" y="60"/>
                  </a:cubicBezTo>
                  <a:cubicBezTo>
                    <a:pt x="22044" y="566"/>
                    <a:pt x="19434" y="724"/>
                    <a:pt x="16817" y="724"/>
                  </a:cubicBezTo>
                  <a:cubicBezTo>
                    <a:pt x="15324" y="724"/>
                    <a:pt x="13830" y="672"/>
                    <a:pt x="12336" y="605"/>
                  </a:cubicBezTo>
                  <a:cubicBezTo>
                    <a:pt x="8346" y="419"/>
                    <a:pt x="4353" y="202"/>
                    <a:pt x="363" y="1"/>
                  </a:cubicBezTo>
                  <a:cubicBezTo>
                    <a:pt x="357" y="1"/>
                    <a:pt x="351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4;p50">
              <a:extLst>
                <a:ext uri="{FF2B5EF4-FFF2-40B4-BE49-F238E27FC236}">
                  <a16:creationId xmlns:a16="http://schemas.microsoft.com/office/drawing/2014/main" id="{8C669A02-6E05-A77F-9193-82F96C19EFD8}"/>
                </a:ext>
              </a:extLst>
            </p:cNvPr>
            <p:cNvSpPr/>
            <p:nvPr/>
          </p:nvSpPr>
          <p:spPr>
            <a:xfrm>
              <a:off x="1841975" y="4186863"/>
              <a:ext cx="581425" cy="77925"/>
            </a:xfrm>
            <a:custGeom>
              <a:avLst/>
              <a:gdLst/>
              <a:ahLst/>
              <a:cxnLst/>
              <a:rect l="l" t="t" r="r" b="b"/>
              <a:pathLst>
                <a:path w="23257" h="3117" extrusionOk="0">
                  <a:moveTo>
                    <a:pt x="4476" y="0"/>
                  </a:moveTo>
                  <a:cubicBezTo>
                    <a:pt x="4407" y="0"/>
                    <a:pt x="4337" y="26"/>
                    <a:pt x="4282" y="80"/>
                  </a:cubicBezTo>
                  <a:cubicBezTo>
                    <a:pt x="3861" y="512"/>
                    <a:pt x="3106" y="1586"/>
                    <a:pt x="2533" y="1645"/>
                  </a:cubicBezTo>
                  <a:cubicBezTo>
                    <a:pt x="2513" y="1647"/>
                    <a:pt x="2492" y="1648"/>
                    <a:pt x="2471" y="1648"/>
                  </a:cubicBezTo>
                  <a:cubicBezTo>
                    <a:pt x="1882" y="1648"/>
                    <a:pt x="1001" y="815"/>
                    <a:pt x="534" y="507"/>
                  </a:cubicBezTo>
                  <a:cubicBezTo>
                    <a:pt x="484" y="474"/>
                    <a:pt x="434" y="460"/>
                    <a:pt x="388" y="460"/>
                  </a:cubicBezTo>
                  <a:cubicBezTo>
                    <a:pt x="156" y="460"/>
                    <a:pt x="0" y="825"/>
                    <a:pt x="254" y="992"/>
                  </a:cubicBezTo>
                  <a:cubicBezTo>
                    <a:pt x="984" y="1478"/>
                    <a:pt x="1714" y="1962"/>
                    <a:pt x="2450" y="2448"/>
                  </a:cubicBezTo>
                  <a:cubicBezTo>
                    <a:pt x="2489" y="2473"/>
                    <a:pt x="2536" y="2484"/>
                    <a:pt x="2583" y="2484"/>
                  </a:cubicBezTo>
                  <a:cubicBezTo>
                    <a:pt x="2659" y="2484"/>
                    <a:pt x="2736" y="2455"/>
                    <a:pt x="2787" y="2404"/>
                  </a:cubicBezTo>
                  <a:cubicBezTo>
                    <a:pt x="3158" y="2024"/>
                    <a:pt x="3993" y="812"/>
                    <a:pt x="4606" y="812"/>
                  </a:cubicBezTo>
                  <a:cubicBezTo>
                    <a:pt x="4626" y="812"/>
                    <a:pt x="4645" y="813"/>
                    <a:pt x="4664" y="816"/>
                  </a:cubicBezTo>
                  <a:cubicBezTo>
                    <a:pt x="5189" y="885"/>
                    <a:pt x="6169" y="2149"/>
                    <a:pt x="6576" y="2502"/>
                  </a:cubicBezTo>
                  <a:cubicBezTo>
                    <a:pt x="6635" y="2556"/>
                    <a:pt x="6703" y="2583"/>
                    <a:pt x="6772" y="2583"/>
                  </a:cubicBezTo>
                  <a:cubicBezTo>
                    <a:pt x="6842" y="2583"/>
                    <a:pt x="6912" y="2556"/>
                    <a:pt x="6973" y="2502"/>
                  </a:cubicBezTo>
                  <a:cubicBezTo>
                    <a:pt x="7380" y="2155"/>
                    <a:pt x="8248" y="1147"/>
                    <a:pt x="8871" y="1147"/>
                  </a:cubicBezTo>
                  <a:cubicBezTo>
                    <a:pt x="8901" y="1147"/>
                    <a:pt x="8930" y="1150"/>
                    <a:pt x="8958" y="1154"/>
                  </a:cubicBezTo>
                  <a:cubicBezTo>
                    <a:pt x="9320" y="1213"/>
                    <a:pt x="10129" y="2385"/>
                    <a:pt x="10394" y="2663"/>
                  </a:cubicBezTo>
                  <a:cubicBezTo>
                    <a:pt x="10445" y="2717"/>
                    <a:pt x="10512" y="2741"/>
                    <a:pt x="10580" y="2741"/>
                  </a:cubicBezTo>
                  <a:cubicBezTo>
                    <a:pt x="10655" y="2741"/>
                    <a:pt x="10732" y="2712"/>
                    <a:pt x="10790" y="2663"/>
                  </a:cubicBezTo>
                  <a:cubicBezTo>
                    <a:pt x="11109" y="2389"/>
                    <a:pt x="11972" y="1355"/>
                    <a:pt x="12374" y="1306"/>
                  </a:cubicBezTo>
                  <a:cubicBezTo>
                    <a:pt x="12409" y="1302"/>
                    <a:pt x="12444" y="1299"/>
                    <a:pt x="12477" y="1299"/>
                  </a:cubicBezTo>
                  <a:cubicBezTo>
                    <a:pt x="12947" y="1299"/>
                    <a:pt x="13226" y="1725"/>
                    <a:pt x="13570" y="2027"/>
                  </a:cubicBezTo>
                  <a:cubicBezTo>
                    <a:pt x="13821" y="2248"/>
                    <a:pt x="14161" y="2654"/>
                    <a:pt x="14550" y="2654"/>
                  </a:cubicBezTo>
                  <a:cubicBezTo>
                    <a:pt x="14556" y="2654"/>
                    <a:pt x="14563" y="2654"/>
                    <a:pt x="14570" y="2654"/>
                  </a:cubicBezTo>
                  <a:cubicBezTo>
                    <a:pt x="15153" y="2629"/>
                    <a:pt x="15495" y="1840"/>
                    <a:pt x="15868" y="1527"/>
                  </a:cubicBezTo>
                  <a:cubicBezTo>
                    <a:pt x="16189" y="1255"/>
                    <a:pt x="16294" y="1137"/>
                    <a:pt x="16405" y="1137"/>
                  </a:cubicBezTo>
                  <a:cubicBezTo>
                    <a:pt x="16508" y="1137"/>
                    <a:pt x="16615" y="1237"/>
                    <a:pt x="16902" y="1410"/>
                  </a:cubicBezTo>
                  <a:cubicBezTo>
                    <a:pt x="17427" y="1722"/>
                    <a:pt x="17912" y="2315"/>
                    <a:pt x="18372" y="2727"/>
                  </a:cubicBezTo>
                  <a:cubicBezTo>
                    <a:pt x="18428" y="2778"/>
                    <a:pt x="18502" y="2806"/>
                    <a:pt x="18576" y="2806"/>
                  </a:cubicBezTo>
                  <a:cubicBezTo>
                    <a:pt x="18645" y="2806"/>
                    <a:pt x="18713" y="2782"/>
                    <a:pt x="18765" y="2727"/>
                  </a:cubicBezTo>
                  <a:cubicBezTo>
                    <a:pt x="19149" y="2325"/>
                    <a:pt x="20135" y="909"/>
                    <a:pt x="20657" y="909"/>
                  </a:cubicBezTo>
                  <a:cubicBezTo>
                    <a:pt x="20662" y="909"/>
                    <a:pt x="20666" y="909"/>
                    <a:pt x="20671" y="910"/>
                  </a:cubicBezTo>
                  <a:cubicBezTo>
                    <a:pt x="21215" y="929"/>
                    <a:pt x="22323" y="2625"/>
                    <a:pt x="22681" y="3027"/>
                  </a:cubicBezTo>
                  <a:cubicBezTo>
                    <a:pt x="22736" y="3090"/>
                    <a:pt x="22800" y="3117"/>
                    <a:pt x="22863" y="3117"/>
                  </a:cubicBezTo>
                  <a:cubicBezTo>
                    <a:pt x="23067" y="3117"/>
                    <a:pt x="23256" y="2835"/>
                    <a:pt x="23073" y="2629"/>
                  </a:cubicBezTo>
                  <a:cubicBezTo>
                    <a:pt x="22338" y="1792"/>
                    <a:pt x="21598" y="953"/>
                    <a:pt x="20858" y="116"/>
                  </a:cubicBezTo>
                  <a:cubicBezTo>
                    <a:pt x="20809" y="62"/>
                    <a:pt x="20735" y="36"/>
                    <a:pt x="20662" y="36"/>
                  </a:cubicBezTo>
                  <a:cubicBezTo>
                    <a:pt x="20586" y="36"/>
                    <a:pt x="20510" y="63"/>
                    <a:pt x="20460" y="116"/>
                  </a:cubicBezTo>
                  <a:cubicBezTo>
                    <a:pt x="20073" y="527"/>
                    <a:pt x="19108" y="1948"/>
                    <a:pt x="18559" y="1982"/>
                  </a:cubicBezTo>
                  <a:cubicBezTo>
                    <a:pt x="18554" y="1983"/>
                    <a:pt x="18548" y="1983"/>
                    <a:pt x="18542" y="1983"/>
                  </a:cubicBezTo>
                  <a:cubicBezTo>
                    <a:pt x="18006" y="1983"/>
                    <a:pt x="16957" y="705"/>
                    <a:pt x="16565" y="351"/>
                  </a:cubicBezTo>
                  <a:cubicBezTo>
                    <a:pt x="16508" y="299"/>
                    <a:pt x="16432" y="270"/>
                    <a:pt x="16356" y="270"/>
                  </a:cubicBezTo>
                  <a:cubicBezTo>
                    <a:pt x="16287" y="270"/>
                    <a:pt x="16219" y="295"/>
                    <a:pt x="16167" y="351"/>
                  </a:cubicBezTo>
                  <a:cubicBezTo>
                    <a:pt x="15814" y="747"/>
                    <a:pt x="15074" y="1894"/>
                    <a:pt x="14570" y="1948"/>
                  </a:cubicBezTo>
                  <a:cubicBezTo>
                    <a:pt x="14557" y="1950"/>
                    <a:pt x="14544" y="1950"/>
                    <a:pt x="14531" y="1950"/>
                  </a:cubicBezTo>
                  <a:cubicBezTo>
                    <a:pt x="14007" y="1950"/>
                    <a:pt x="13153" y="911"/>
                    <a:pt x="12771" y="571"/>
                  </a:cubicBezTo>
                  <a:cubicBezTo>
                    <a:pt x="12711" y="518"/>
                    <a:pt x="12642" y="492"/>
                    <a:pt x="12574" y="492"/>
                  </a:cubicBezTo>
                  <a:cubicBezTo>
                    <a:pt x="12503" y="492"/>
                    <a:pt x="12433" y="519"/>
                    <a:pt x="12374" y="571"/>
                  </a:cubicBezTo>
                  <a:cubicBezTo>
                    <a:pt x="12080" y="821"/>
                    <a:pt x="11154" y="1904"/>
                    <a:pt x="10790" y="1928"/>
                  </a:cubicBezTo>
                  <a:cubicBezTo>
                    <a:pt x="10776" y="1929"/>
                    <a:pt x="10761" y="1930"/>
                    <a:pt x="10747" y="1930"/>
                  </a:cubicBezTo>
                  <a:cubicBezTo>
                    <a:pt x="10267" y="1930"/>
                    <a:pt x="10023" y="1453"/>
                    <a:pt x="9713" y="1134"/>
                  </a:cubicBezTo>
                  <a:cubicBezTo>
                    <a:pt x="9467" y="880"/>
                    <a:pt x="9184" y="463"/>
                    <a:pt x="8772" y="458"/>
                  </a:cubicBezTo>
                  <a:cubicBezTo>
                    <a:pt x="8768" y="458"/>
                    <a:pt x="8765" y="458"/>
                    <a:pt x="8761" y="458"/>
                  </a:cubicBezTo>
                  <a:cubicBezTo>
                    <a:pt x="8217" y="458"/>
                    <a:pt x="7774" y="1181"/>
                    <a:pt x="7379" y="1419"/>
                  </a:cubicBezTo>
                  <a:cubicBezTo>
                    <a:pt x="7041" y="1629"/>
                    <a:pt x="6900" y="1727"/>
                    <a:pt x="6771" y="1727"/>
                  </a:cubicBezTo>
                  <a:cubicBezTo>
                    <a:pt x="6639" y="1727"/>
                    <a:pt x="6519" y="1624"/>
                    <a:pt x="6209" y="1433"/>
                  </a:cubicBezTo>
                  <a:cubicBezTo>
                    <a:pt x="5660" y="1091"/>
                    <a:pt x="5164" y="507"/>
                    <a:pt x="4680" y="80"/>
                  </a:cubicBezTo>
                  <a:cubicBezTo>
                    <a:pt x="4622" y="28"/>
                    <a:pt x="4549" y="0"/>
                    <a:pt x="4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85;p50">
              <a:extLst>
                <a:ext uri="{FF2B5EF4-FFF2-40B4-BE49-F238E27FC236}">
                  <a16:creationId xmlns:a16="http://schemas.microsoft.com/office/drawing/2014/main" id="{372E72FC-8DF1-F399-432F-215E261A2DFB}"/>
                </a:ext>
              </a:extLst>
            </p:cNvPr>
            <p:cNvSpPr/>
            <p:nvPr/>
          </p:nvSpPr>
          <p:spPr>
            <a:xfrm>
              <a:off x="1848075" y="4294863"/>
              <a:ext cx="573325" cy="19500"/>
            </a:xfrm>
            <a:custGeom>
              <a:avLst/>
              <a:gdLst/>
              <a:ahLst/>
              <a:cxnLst/>
              <a:rect l="l" t="t" r="r" b="b"/>
              <a:pathLst>
                <a:path w="22933" h="780" extrusionOk="0">
                  <a:moveTo>
                    <a:pt x="358" y="1"/>
                  </a:moveTo>
                  <a:cubicBezTo>
                    <a:pt x="0" y="1"/>
                    <a:pt x="0" y="559"/>
                    <a:pt x="358" y="564"/>
                  </a:cubicBezTo>
                  <a:cubicBezTo>
                    <a:pt x="7763" y="632"/>
                    <a:pt x="15163" y="707"/>
                    <a:pt x="22569" y="779"/>
                  </a:cubicBezTo>
                  <a:cubicBezTo>
                    <a:pt x="22932" y="779"/>
                    <a:pt x="22932" y="221"/>
                    <a:pt x="22569" y="216"/>
                  </a:cubicBezTo>
                  <a:cubicBezTo>
                    <a:pt x="15163" y="148"/>
                    <a:pt x="7763" y="74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6;p50">
              <a:extLst>
                <a:ext uri="{FF2B5EF4-FFF2-40B4-BE49-F238E27FC236}">
                  <a16:creationId xmlns:a16="http://schemas.microsoft.com/office/drawing/2014/main" id="{9911EEEA-DBF8-70D8-BCFA-86248B636C82}"/>
                </a:ext>
              </a:extLst>
            </p:cNvPr>
            <p:cNvSpPr/>
            <p:nvPr/>
          </p:nvSpPr>
          <p:spPr>
            <a:xfrm>
              <a:off x="1859825" y="4341638"/>
              <a:ext cx="555675" cy="20250"/>
            </a:xfrm>
            <a:custGeom>
              <a:avLst/>
              <a:gdLst/>
              <a:ahLst/>
              <a:cxnLst/>
              <a:rect l="l" t="t" r="r" b="b"/>
              <a:pathLst>
                <a:path w="22227" h="810" extrusionOk="0">
                  <a:moveTo>
                    <a:pt x="21877" y="1"/>
                  </a:moveTo>
                  <a:cubicBezTo>
                    <a:pt x="21872" y="1"/>
                    <a:pt x="21868" y="1"/>
                    <a:pt x="21863" y="1"/>
                  </a:cubicBezTo>
                  <a:cubicBezTo>
                    <a:pt x="17569" y="166"/>
                    <a:pt x="13273" y="248"/>
                    <a:pt x="8976" y="248"/>
                  </a:cubicBezTo>
                  <a:cubicBezTo>
                    <a:pt x="6103" y="248"/>
                    <a:pt x="3231" y="211"/>
                    <a:pt x="358" y="139"/>
                  </a:cubicBezTo>
                  <a:cubicBezTo>
                    <a:pt x="355" y="139"/>
                    <a:pt x="352" y="139"/>
                    <a:pt x="349" y="139"/>
                  </a:cubicBezTo>
                  <a:cubicBezTo>
                    <a:pt x="1" y="139"/>
                    <a:pt x="4" y="693"/>
                    <a:pt x="358" y="702"/>
                  </a:cubicBezTo>
                  <a:cubicBezTo>
                    <a:pt x="3195" y="774"/>
                    <a:pt x="6033" y="810"/>
                    <a:pt x="8870" y="810"/>
                  </a:cubicBezTo>
                  <a:cubicBezTo>
                    <a:pt x="13203" y="810"/>
                    <a:pt x="17536" y="726"/>
                    <a:pt x="21868" y="560"/>
                  </a:cubicBezTo>
                  <a:cubicBezTo>
                    <a:pt x="22222" y="546"/>
                    <a:pt x="22227" y="1"/>
                    <a:pt x="2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7;p50">
              <a:extLst>
                <a:ext uri="{FF2B5EF4-FFF2-40B4-BE49-F238E27FC236}">
                  <a16:creationId xmlns:a16="http://schemas.microsoft.com/office/drawing/2014/main" id="{0B21F7F7-BC45-E4B3-6B0B-90F6D6DF3A28}"/>
                </a:ext>
              </a:extLst>
            </p:cNvPr>
            <p:cNvSpPr/>
            <p:nvPr/>
          </p:nvSpPr>
          <p:spPr>
            <a:xfrm>
              <a:off x="1873900" y="4390988"/>
              <a:ext cx="521875" cy="84075"/>
            </a:xfrm>
            <a:custGeom>
              <a:avLst/>
              <a:gdLst/>
              <a:ahLst/>
              <a:cxnLst/>
              <a:rect l="l" t="t" r="r" b="b"/>
              <a:pathLst>
                <a:path w="20875" h="3363" extrusionOk="0">
                  <a:moveTo>
                    <a:pt x="15665" y="1"/>
                  </a:moveTo>
                  <a:cubicBezTo>
                    <a:pt x="15561" y="1"/>
                    <a:pt x="15454" y="51"/>
                    <a:pt x="15415" y="140"/>
                  </a:cubicBezTo>
                  <a:cubicBezTo>
                    <a:pt x="15204" y="590"/>
                    <a:pt x="14989" y="1037"/>
                    <a:pt x="14748" y="1472"/>
                  </a:cubicBezTo>
                  <a:cubicBezTo>
                    <a:pt x="14500" y="1922"/>
                    <a:pt x="14465" y="2233"/>
                    <a:pt x="14041" y="2233"/>
                  </a:cubicBezTo>
                  <a:cubicBezTo>
                    <a:pt x="13980" y="2233"/>
                    <a:pt x="13911" y="2227"/>
                    <a:pt x="13831" y="2213"/>
                  </a:cubicBezTo>
                  <a:cubicBezTo>
                    <a:pt x="12949" y="2060"/>
                    <a:pt x="12361" y="850"/>
                    <a:pt x="11979" y="140"/>
                  </a:cubicBezTo>
                  <a:cubicBezTo>
                    <a:pt x="11928" y="44"/>
                    <a:pt x="11842" y="1"/>
                    <a:pt x="11753" y="1"/>
                  </a:cubicBezTo>
                  <a:cubicBezTo>
                    <a:pt x="11656" y="1"/>
                    <a:pt x="11556" y="52"/>
                    <a:pt x="11494" y="140"/>
                  </a:cubicBezTo>
                  <a:cubicBezTo>
                    <a:pt x="10973" y="877"/>
                    <a:pt x="10451" y="1619"/>
                    <a:pt x="9931" y="2357"/>
                  </a:cubicBezTo>
                  <a:lnTo>
                    <a:pt x="9931" y="2357"/>
                  </a:lnTo>
                  <a:cubicBezTo>
                    <a:pt x="9079" y="1764"/>
                    <a:pt x="8281" y="1115"/>
                    <a:pt x="7524" y="400"/>
                  </a:cubicBezTo>
                  <a:cubicBezTo>
                    <a:pt x="7470" y="349"/>
                    <a:pt x="7392" y="319"/>
                    <a:pt x="7316" y="319"/>
                  </a:cubicBezTo>
                  <a:cubicBezTo>
                    <a:pt x="7247" y="319"/>
                    <a:pt x="7179" y="344"/>
                    <a:pt x="7131" y="400"/>
                  </a:cubicBezTo>
                  <a:cubicBezTo>
                    <a:pt x="6605" y="1005"/>
                    <a:pt x="6163" y="1630"/>
                    <a:pt x="5775" y="2325"/>
                  </a:cubicBezTo>
                  <a:lnTo>
                    <a:pt x="5775" y="2325"/>
                  </a:lnTo>
                  <a:cubicBezTo>
                    <a:pt x="5163" y="1898"/>
                    <a:pt x="4714" y="1406"/>
                    <a:pt x="4319" y="737"/>
                  </a:cubicBezTo>
                  <a:cubicBezTo>
                    <a:pt x="4263" y="644"/>
                    <a:pt x="4178" y="603"/>
                    <a:pt x="4091" y="603"/>
                  </a:cubicBezTo>
                  <a:cubicBezTo>
                    <a:pt x="3995" y="603"/>
                    <a:pt x="3897" y="653"/>
                    <a:pt x="3833" y="737"/>
                  </a:cubicBezTo>
                  <a:cubicBezTo>
                    <a:pt x="3389" y="1321"/>
                    <a:pt x="3009" y="1912"/>
                    <a:pt x="2673" y="2553"/>
                  </a:cubicBezTo>
                  <a:lnTo>
                    <a:pt x="2673" y="2553"/>
                  </a:lnTo>
                  <a:cubicBezTo>
                    <a:pt x="1961" y="2096"/>
                    <a:pt x="1246" y="1640"/>
                    <a:pt x="535" y="1178"/>
                  </a:cubicBezTo>
                  <a:cubicBezTo>
                    <a:pt x="486" y="1147"/>
                    <a:pt x="437" y="1133"/>
                    <a:pt x="392" y="1133"/>
                  </a:cubicBezTo>
                  <a:cubicBezTo>
                    <a:pt x="156" y="1133"/>
                    <a:pt x="0" y="1500"/>
                    <a:pt x="250" y="1664"/>
                  </a:cubicBezTo>
                  <a:cubicBezTo>
                    <a:pt x="1050" y="2173"/>
                    <a:pt x="1844" y="2689"/>
                    <a:pt x="2638" y="3198"/>
                  </a:cubicBezTo>
                  <a:cubicBezTo>
                    <a:pt x="2678" y="3224"/>
                    <a:pt x="2726" y="3236"/>
                    <a:pt x="2774" y="3236"/>
                  </a:cubicBezTo>
                  <a:cubicBezTo>
                    <a:pt x="2875" y="3236"/>
                    <a:pt x="2978" y="3184"/>
                    <a:pt x="3025" y="3096"/>
                  </a:cubicBezTo>
                  <a:cubicBezTo>
                    <a:pt x="3327" y="2486"/>
                    <a:pt x="3666" y="1920"/>
                    <a:pt x="4058" y="1373"/>
                  </a:cubicBezTo>
                  <a:lnTo>
                    <a:pt x="4058" y="1373"/>
                  </a:lnTo>
                  <a:cubicBezTo>
                    <a:pt x="4506" y="2025"/>
                    <a:pt x="5045" y="2538"/>
                    <a:pt x="5735" y="2972"/>
                  </a:cubicBezTo>
                  <a:cubicBezTo>
                    <a:pt x="5775" y="2998"/>
                    <a:pt x="5823" y="3010"/>
                    <a:pt x="5872" y="3010"/>
                  </a:cubicBezTo>
                  <a:cubicBezTo>
                    <a:pt x="5970" y="3010"/>
                    <a:pt x="6072" y="2960"/>
                    <a:pt x="6118" y="2874"/>
                  </a:cubicBezTo>
                  <a:cubicBezTo>
                    <a:pt x="6319" y="2487"/>
                    <a:pt x="6525" y="2115"/>
                    <a:pt x="6769" y="1752"/>
                  </a:cubicBezTo>
                  <a:cubicBezTo>
                    <a:pt x="7074" y="1305"/>
                    <a:pt x="7182" y="1121"/>
                    <a:pt x="7319" y="1121"/>
                  </a:cubicBezTo>
                  <a:cubicBezTo>
                    <a:pt x="7433" y="1121"/>
                    <a:pt x="7568" y="1249"/>
                    <a:pt x="7853" y="1458"/>
                  </a:cubicBezTo>
                  <a:cubicBezTo>
                    <a:pt x="8529" y="1963"/>
                    <a:pt x="9156" y="2507"/>
                    <a:pt x="9857" y="2987"/>
                  </a:cubicBezTo>
                  <a:cubicBezTo>
                    <a:pt x="9897" y="3014"/>
                    <a:pt x="9942" y="3026"/>
                    <a:pt x="9986" y="3026"/>
                  </a:cubicBezTo>
                  <a:cubicBezTo>
                    <a:pt x="10086" y="3026"/>
                    <a:pt x="10186" y="2965"/>
                    <a:pt x="10244" y="2884"/>
                  </a:cubicBezTo>
                  <a:cubicBezTo>
                    <a:pt x="10732" y="2195"/>
                    <a:pt x="11219" y="1502"/>
                    <a:pt x="11706" y="808"/>
                  </a:cubicBezTo>
                  <a:lnTo>
                    <a:pt x="11706" y="808"/>
                  </a:lnTo>
                  <a:cubicBezTo>
                    <a:pt x="12201" y="1691"/>
                    <a:pt x="13075" y="3082"/>
                    <a:pt x="13977" y="3082"/>
                  </a:cubicBezTo>
                  <a:cubicBezTo>
                    <a:pt x="13997" y="3082"/>
                    <a:pt x="14017" y="3082"/>
                    <a:pt x="14037" y="3080"/>
                  </a:cubicBezTo>
                  <a:cubicBezTo>
                    <a:pt x="14842" y="3027"/>
                    <a:pt x="15389" y="1662"/>
                    <a:pt x="15730" y="827"/>
                  </a:cubicBezTo>
                  <a:lnTo>
                    <a:pt x="15730" y="827"/>
                  </a:lnTo>
                  <a:cubicBezTo>
                    <a:pt x="16364" y="1645"/>
                    <a:pt x="17000" y="2461"/>
                    <a:pt x="17635" y="3277"/>
                  </a:cubicBezTo>
                  <a:cubicBezTo>
                    <a:pt x="17681" y="3336"/>
                    <a:pt x="17748" y="3362"/>
                    <a:pt x="17818" y="3362"/>
                  </a:cubicBezTo>
                  <a:cubicBezTo>
                    <a:pt x="17919" y="3362"/>
                    <a:pt x="18024" y="3307"/>
                    <a:pt x="18071" y="3223"/>
                  </a:cubicBezTo>
                  <a:cubicBezTo>
                    <a:pt x="18498" y="2471"/>
                    <a:pt x="18828" y="1720"/>
                    <a:pt x="19094" y="914"/>
                  </a:cubicBezTo>
                  <a:lnTo>
                    <a:pt x="19094" y="914"/>
                  </a:lnTo>
                  <a:cubicBezTo>
                    <a:pt x="19578" y="1464"/>
                    <a:pt x="19958" y="2052"/>
                    <a:pt x="20282" y="2727"/>
                  </a:cubicBezTo>
                  <a:cubicBezTo>
                    <a:pt x="20331" y="2828"/>
                    <a:pt x="20411" y="2870"/>
                    <a:pt x="20494" y="2870"/>
                  </a:cubicBezTo>
                  <a:cubicBezTo>
                    <a:pt x="20678" y="2870"/>
                    <a:pt x="20874" y="2666"/>
                    <a:pt x="20766" y="2443"/>
                  </a:cubicBezTo>
                  <a:cubicBezTo>
                    <a:pt x="20350" y="1576"/>
                    <a:pt x="19841" y="855"/>
                    <a:pt x="19169" y="169"/>
                  </a:cubicBezTo>
                  <a:cubicBezTo>
                    <a:pt x="19115" y="113"/>
                    <a:pt x="19046" y="88"/>
                    <a:pt x="18976" y="88"/>
                  </a:cubicBezTo>
                  <a:cubicBezTo>
                    <a:pt x="18856" y="88"/>
                    <a:pt x="18738" y="164"/>
                    <a:pt x="18703" y="291"/>
                  </a:cubicBezTo>
                  <a:cubicBezTo>
                    <a:pt x="18469" y="1088"/>
                    <a:pt x="18169" y="1841"/>
                    <a:pt x="17790" y="2570"/>
                  </a:cubicBezTo>
                  <a:lnTo>
                    <a:pt x="17790" y="2570"/>
                  </a:lnTo>
                  <a:cubicBezTo>
                    <a:pt x="17145" y="1742"/>
                    <a:pt x="16501" y="913"/>
                    <a:pt x="15856" y="81"/>
                  </a:cubicBezTo>
                  <a:cubicBezTo>
                    <a:pt x="15811" y="26"/>
                    <a:pt x="15739" y="1"/>
                    <a:pt x="15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8;p50">
              <a:extLst>
                <a:ext uri="{FF2B5EF4-FFF2-40B4-BE49-F238E27FC236}">
                  <a16:creationId xmlns:a16="http://schemas.microsoft.com/office/drawing/2014/main" id="{2A0873D8-54D2-466C-4114-5FB05FF6A3E3}"/>
                </a:ext>
              </a:extLst>
            </p:cNvPr>
            <p:cNvSpPr/>
            <p:nvPr/>
          </p:nvSpPr>
          <p:spPr>
            <a:xfrm>
              <a:off x="1889225" y="4510388"/>
              <a:ext cx="497000" cy="16075"/>
            </a:xfrm>
            <a:custGeom>
              <a:avLst/>
              <a:gdLst/>
              <a:ahLst/>
              <a:cxnLst/>
              <a:rect l="l" t="t" r="r" b="b"/>
              <a:pathLst>
                <a:path w="19880" h="643" extrusionOk="0">
                  <a:moveTo>
                    <a:pt x="19516" y="0"/>
                  </a:moveTo>
                  <a:cubicBezTo>
                    <a:pt x="13130" y="30"/>
                    <a:pt x="6744" y="55"/>
                    <a:pt x="358" y="84"/>
                  </a:cubicBezTo>
                  <a:cubicBezTo>
                    <a:pt x="1" y="84"/>
                    <a:pt x="1" y="643"/>
                    <a:pt x="358" y="643"/>
                  </a:cubicBezTo>
                  <a:cubicBezTo>
                    <a:pt x="6744" y="618"/>
                    <a:pt x="13130" y="589"/>
                    <a:pt x="19516" y="564"/>
                  </a:cubicBezTo>
                  <a:cubicBezTo>
                    <a:pt x="19875" y="559"/>
                    <a:pt x="19879" y="0"/>
                    <a:pt x="19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289;p50">
            <a:extLst>
              <a:ext uri="{FF2B5EF4-FFF2-40B4-BE49-F238E27FC236}">
                <a16:creationId xmlns:a16="http://schemas.microsoft.com/office/drawing/2014/main" id="{F13DB886-A834-A72C-F638-561B52786004}"/>
              </a:ext>
            </a:extLst>
          </p:cNvPr>
          <p:cNvGrpSpPr/>
          <p:nvPr/>
        </p:nvGrpSpPr>
        <p:grpSpPr>
          <a:xfrm>
            <a:off x="4620760" y="2982965"/>
            <a:ext cx="1145428" cy="1620539"/>
            <a:chOff x="6078000" y="2694713"/>
            <a:chExt cx="1301475" cy="1841313"/>
          </a:xfrm>
        </p:grpSpPr>
        <p:sp>
          <p:nvSpPr>
            <p:cNvPr id="16" name="Google Shape;1290;p50">
              <a:extLst>
                <a:ext uri="{FF2B5EF4-FFF2-40B4-BE49-F238E27FC236}">
                  <a16:creationId xmlns:a16="http://schemas.microsoft.com/office/drawing/2014/main" id="{ABEB9C55-F492-A376-10A8-78E002C208C6}"/>
                </a:ext>
              </a:extLst>
            </p:cNvPr>
            <p:cNvSpPr/>
            <p:nvPr/>
          </p:nvSpPr>
          <p:spPr>
            <a:xfrm>
              <a:off x="6432300" y="4411125"/>
              <a:ext cx="686471" cy="124900"/>
            </a:xfrm>
            <a:custGeom>
              <a:avLst/>
              <a:gdLst/>
              <a:ahLst/>
              <a:cxnLst/>
              <a:rect l="l" t="t" r="r" b="b"/>
              <a:pathLst>
                <a:path w="25907" h="4996" extrusionOk="0">
                  <a:moveTo>
                    <a:pt x="12954" y="1"/>
                  </a:moveTo>
                  <a:cubicBezTo>
                    <a:pt x="5798" y="1"/>
                    <a:pt x="0" y="1118"/>
                    <a:pt x="0" y="2500"/>
                  </a:cubicBezTo>
                  <a:cubicBezTo>
                    <a:pt x="0" y="3878"/>
                    <a:pt x="5798" y="4995"/>
                    <a:pt x="12954" y="4995"/>
                  </a:cubicBezTo>
                  <a:cubicBezTo>
                    <a:pt x="20109" y="4995"/>
                    <a:pt x="25907" y="3878"/>
                    <a:pt x="25907" y="2500"/>
                  </a:cubicBezTo>
                  <a:cubicBezTo>
                    <a:pt x="25907" y="1118"/>
                    <a:pt x="20109" y="1"/>
                    <a:pt x="129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1;p50">
              <a:extLst>
                <a:ext uri="{FF2B5EF4-FFF2-40B4-BE49-F238E27FC236}">
                  <a16:creationId xmlns:a16="http://schemas.microsoft.com/office/drawing/2014/main" id="{BB4D6815-28FC-9561-3DB6-06AF7D2414AD}"/>
                </a:ext>
              </a:extLst>
            </p:cNvPr>
            <p:cNvSpPr/>
            <p:nvPr/>
          </p:nvSpPr>
          <p:spPr>
            <a:xfrm>
              <a:off x="6249650" y="2945663"/>
              <a:ext cx="450550" cy="946625"/>
            </a:xfrm>
            <a:custGeom>
              <a:avLst/>
              <a:gdLst/>
              <a:ahLst/>
              <a:cxnLst/>
              <a:rect l="l" t="t" r="r" b="b"/>
              <a:pathLst>
                <a:path w="18022" h="37865" extrusionOk="0">
                  <a:moveTo>
                    <a:pt x="1100" y="0"/>
                  </a:moveTo>
                  <a:cubicBezTo>
                    <a:pt x="1029" y="0"/>
                    <a:pt x="958" y="38"/>
                    <a:pt x="946" y="116"/>
                  </a:cubicBezTo>
                  <a:cubicBezTo>
                    <a:pt x="0" y="6370"/>
                    <a:pt x="392" y="13295"/>
                    <a:pt x="4015" y="18701"/>
                  </a:cubicBezTo>
                  <a:cubicBezTo>
                    <a:pt x="5965" y="21612"/>
                    <a:pt x="8808" y="23641"/>
                    <a:pt x="11415" y="25916"/>
                  </a:cubicBezTo>
                  <a:cubicBezTo>
                    <a:pt x="12709" y="27047"/>
                    <a:pt x="13772" y="28189"/>
                    <a:pt x="14620" y="29429"/>
                  </a:cubicBezTo>
                  <a:cubicBezTo>
                    <a:pt x="15125" y="30228"/>
                    <a:pt x="15566" y="31076"/>
                    <a:pt x="15900" y="32012"/>
                  </a:cubicBezTo>
                  <a:cubicBezTo>
                    <a:pt x="15948" y="32139"/>
                    <a:pt x="16027" y="32232"/>
                    <a:pt x="16124" y="32306"/>
                  </a:cubicBezTo>
                  <a:cubicBezTo>
                    <a:pt x="16522" y="33360"/>
                    <a:pt x="16811" y="34502"/>
                    <a:pt x="16988" y="35767"/>
                  </a:cubicBezTo>
                  <a:cubicBezTo>
                    <a:pt x="17002" y="35864"/>
                    <a:pt x="17056" y="35928"/>
                    <a:pt x="17130" y="35966"/>
                  </a:cubicBezTo>
                  <a:cubicBezTo>
                    <a:pt x="17119" y="36506"/>
                    <a:pt x="17101" y="37050"/>
                    <a:pt x="17085" y="37594"/>
                  </a:cubicBezTo>
                  <a:cubicBezTo>
                    <a:pt x="17078" y="37775"/>
                    <a:pt x="17214" y="37864"/>
                    <a:pt x="17353" y="37864"/>
                  </a:cubicBezTo>
                  <a:cubicBezTo>
                    <a:pt x="17493" y="37864"/>
                    <a:pt x="17637" y="37774"/>
                    <a:pt x="17644" y="37594"/>
                  </a:cubicBezTo>
                  <a:cubicBezTo>
                    <a:pt x="17840" y="33806"/>
                    <a:pt x="18022" y="29904"/>
                    <a:pt x="16757" y="26263"/>
                  </a:cubicBezTo>
                  <a:cubicBezTo>
                    <a:pt x="15855" y="23675"/>
                    <a:pt x="14301" y="21376"/>
                    <a:pt x="12616" y="19235"/>
                  </a:cubicBezTo>
                  <a:cubicBezTo>
                    <a:pt x="8680" y="14251"/>
                    <a:pt x="4421" y="9786"/>
                    <a:pt x="2285" y="3900"/>
                  </a:cubicBezTo>
                  <a:cubicBezTo>
                    <a:pt x="1932" y="3194"/>
                    <a:pt x="1672" y="2356"/>
                    <a:pt x="1579" y="1557"/>
                  </a:cubicBezTo>
                  <a:cubicBezTo>
                    <a:pt x="1457" y="1086"/>
                    <a:pt x="1348" y="606"/>
                    <a:pt x="1260" y="116"/>
                  </a:cubicBezTo>
                  <a:cubicBezTo>
                    <a:pt x="1245" y="40"/>
                    <a:pt x="1172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2;p50">
              <a:extLst>
                <a:ext uri="{FF2B5EF4-FFF2-40B4-BE49-F238E27FC236}">
                  <a16:creationId xmlns:a16="http://schemas.microsoft.com/office/drawing/2014/main" id="{FF6B9B11-955A-CAF2-8602-88A92C25279C}"/>
                </a:ext>
              </a:extLst>
            </p:cNvPr>
            <p:cNvSpPr/>
            <p:nvPr/>
          </p:nvSpPr>
          <p:spPr>
            <a:xfrm>
              <a:off x="6784325" y="2817538"/>
              <a:ext cx="318975" cy="1072475"/>
            </a:xfrm>
            <a:custGeom>
              <a:avLst/>
              <a:gdLst/>
              <a:ahLst/>
              <a:cxnLst/>
              <a:rect l="l" t="t" r="r" b="b"/>
              <a:pathLst>
                <a:path w="12759" h="42899" extrusionOk="0">
                  <a:moveTo>
                    <a:pt x="10899" y="0"/>
                  </a:moveTo>
                  <a:cubicBezTo>
                    <a:pt x="10673" y="0"/>
                    <a:pt x="10428" y="175"/>
                    <a:pt x="10397" y="443"/>
                  </a:cubicBezTo>
                  <a:cubicBezTo>
                    <a:pt x="9632" y="6741"/>
                    <a:pt x="5074" y="11755"/>
                    <a:pt x="2839" y="17543"/>
                  </a:cubicBezTo>
                  <a:cubicBezTo>
                    <a:pt x="854" y="22669"/>
                    <a:pt x="1" y="28281"/>
                    <a:pt x="448" y="33775"/>
                  </a:cubicBezTo>
                  <a:cubicBezTo>
                    <a:pt x="423" y="34843"/>
                    <a:pt x="442" y="35911"/>
                    <a:pt x="507" y="36975"/>
                  </a:cubicBezTo>
                  <a:cubicBezTo>
                    <a:pt x="507" y="38666"/>
                    <a:pt x="604" y="40406"/>
                    <a:pt x="747" y="42195"/>
                  </a:cubicBezTo>
                  <a:cubicBezTo>
                    <a:pt x="756" y="42327"/>
                    <a:pt x="844" y="42401"/>
                    <a:pt x="948" y="42430"/>
                  </a:cubicBezTo>
                  <a:cubicBezTo>
                    <a:pt x="957" y="42498"/>
                    <a:pt x="967" y="42568"/>
                    <a:pt x="977" y="42636"/>
                  </a:cubicBezTo>
                  <a:cubicBezTo>
                    <a:pt x="1004" y="42819"/>
                    <a:pt x="1131" y="42899"/>
                    <a:pt x="1271" y="42899"/>
                  </a:cubicBezTo>
                  <a:cubicBezTo>
                    <a:pt x="1380" y="42899"/>
                    <a:pt x="1498" y="42849"/>
                    <a:pt x="1580" y="42763"/>
                  </a:cubicBezTo>
                  <a:cubicBezTo>
                    <a:pt x="1727" y="42749"/>
                    <a:pt x="1874" y="42621"/>
                    <a:pt x="1835" y="42430"/>
                  </a:cubicBezTo>
                  <a:cubicBezTo>
                    <a:pt x="1618" y="41396"/>
                    <a:pt x="1467" y="40372"/>
                    <a:pt x="1364" y="39347"/>
                  </a:cubicBezTo>
                  <a:cubicBezTo>
                    <a:pt x="1281" y="38117"/>
                    <a:pt x="1256" y="36892"/>
                    <a:pt x="1290" y="35667"/>
                  </a:cubicBezTo>
                  <a:cubicBezTo>
                    <a:pt x="1354" y="35608"/>
                    <a:pt x="1389" y="35520"/>
                    <a:pt x="1383" y="35397"/>
                  </a:cubicBezTo>
                  <a:cubicBezTo>
                    <a:pt x="1360" y="35122"/>
                    <a:pt x="1349" y="34843"/>
                    <a:pt x="1330" y="34569"/>
                  </a:cubicBezTo>
                  <a:cubicBezTo>
                    <a:pt x="1432" y="32810"/>
                    <a:pt x="1663" y="31059"/>
                    <a:pt x="2011" y="29300"/>
                  </a:cubicBezTo>
                  <a:cubicBezTo>
                    <a:pt x="2226" y="28663"/>
                    <a:pt x="2486" y="28060"/>
                    <a:pt x="2780" y="27482"/>
                  </a:cubicBezTo>
                  <a:cubicBezTo>
                    <a:pt x="2903" y="27291"/>
                    <a:pt x="3006" y="27085"/>
                    <a:pt x="3099" y="26879"/>
                  </a:cubicBezTo>
                  <a:cubicBezTo>
                    <a:pt x="4545" y="24267"/>
                    <a:pt x="6623" y="22095"/>
                    <a:pt x="8241" y="19478"/>
                  </a:cubicBezTo>
                  <a:cubicBezTo>
                    <a:pt x="11774" y="13769"/>
                    <a:pt x="12759" y="6834"/>
                    <a:pt x="11274" y="321"/>
                  </a:cubicBezTo>
                  <a:cubicBezTo>
                    <a:pt x="11222" y="96"/>
                    <a:pt x="11066" y="0"/>
                    <a:pt x="10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3;p50">
              <a:extLst>
                <a:ext uri="{FF2B5EF4-FFF2-40B4-BE49-F238E27FC236}">
                  <a16:creationId xmlns:a16="http://schemas.microsoft.com/office/drawing/2014/main" id="{C49E7974-C697-813A-3924-CC1A5E4AA9C6}"/>
                </a:ext>
              </a:extLst>
            </p:cNvPr>
            <p:cNvSpPr/>
            <p:nvPr/>
          </p:nvSpPr>
          <p:spPr>
            <a:xfrm>
              <a:off x="6598850" y="2694713"/>
              <a:ext cx="187900" cy="1205350"/>
            </a:xfrm>
            <a:custGeom>
              <a:avLst/>
              <a:gdLst/>
              <a:ahLst/>
              <a:cxnLst/>
              <a:rect l="l" t="t" r="r" b="b"/>
              <a:pathLst>
                <a:path w="7516" h="48214" extrusionOk="0">
                  <a:moveTo>
                    <a:pt x="1946" y="3773"/>
                  </a:moveTo>
                  <a:cubicBezTo>
                    <a:pt x="1950" y="3783"/>
                    <a:pt x="1956" y="3788"/>
                    <a:pt x="1961" y="3798"/>
                  </a:cubicBezTo>
                  <a:cubicBezTo>
                    <a:pt x="1961" y="3807"/>
                    <a:pt x="1961" y="3818"/>
                    <a:pt x="1956" y="3827"/>
                  </a:cubicBezTo>
                  <a:cubicBezTo>
                    <a:pt x="1956" y="3807"/>
                    <a:pt x="1950" y="3788"/>
                    <a:pt x="1946" y="3773"/>
                  </a:cubicBezTo>
                  <a:close/>
                  <a:moveTo>
                    <a:pt x="4524" y="32052"/>
                  </a:moveTo>
                  <a:cubicBezTo>
                    <a:pt x="4529" y="32091"/>
                    <a:pt x="4529" y="32125"/>
                    <a:pt x="4529" y="32160"/>
                  </a:cubicBezTo>
                  <a:cubicBezTo>
                    <a:pt x="4509" y="32125"/>
                    <a:pt x="4490" y="32086"/>
                    <a:pt x="4470" y="32052"/>
                  </a:cubicBezTo>
                  <a:close/>
                  <a:moveTo>
                    <a:pt x="597" y="1"/>
                  </a:moveTo>
                  <a:cubicBezTo>
                    <a:pt x="297" y="1"/>
                    <a:pt x="1" y="249"/>
                    <a:pt x="113" y="608"/>
                  </a:cubicBezTo>
                  <a:cubicBezTo>
                    <a:pt x="1721" y="5856"/>
                    <a:pt x="941" y="11253"/>
                    <a:pt x="1251" y="16648"/>
                  </a:cubicBezTo>
                  <a:cubicBezTo>
                    <a:pt x="1505" y="21142"/>
                    <a:pt x="2260" y="25676"/>
                    <a:pt x="3656" y="29974"/>
                  </a:cubicBezTo>
                  <a:cubicBezTo>
                    <a:pt x="3681" y="30062"/>
                    <a:pt x="3701" y="30155"/>
                    <a:pt x="3725" y="30238"/>
                  </a:cubicBezTo>
                  <a:cubicBezTo>
                    <a:pt x="3740" y="30292"/>
                    <a:pt x="3764" y="30331"/>
                    <a:pt x="3794" y="30366"/>
                  </a:cubicBezTo>
                  <a:cubicBezTo>
                    <a:pt x="3814" y="30435"/>
                    <a:pt x="3838" y="30498"/>
                    <a:pt x="3862" y="30566"/>
                  </a:cubicBezTo>
                  <a:cubicBezTo>
                    <a:pt x="3936" y="30993"/>
                    <a:pt x="4029" y="31405"/>
                    <a:pt x="4167" y="31801"/>
                  </a:cubicBezTo>
                  <a:cubicBezTo>
                    <a:pt x="4201" y="31910"/>
                    <a:pt x="4279" y="31978"/>
                    <a:pt x="4368" y="32018"/>
                  </a:cubicBezTo>
                  <a:cubicBezTo>
                    <a:pt x="4343" y="32032"/>
                    <a:pt x="4323" y="32057"/>
                    <a:pt x="4338" y="32091"/>
                  </a:cubicBezTo>
                  <a:cubicBezTo>
                    <a:pt x="4406" y="32258"/>
                    <a:pt x="4475" y="32425"/>
                    <a:pt x="4549" y="32591"/>
                  </a:cubicBezTo>
                  <a:cubicBezTo>
                    <a:pt x="4809" y="37786"/>
                    <a:pt x="5607" y="42957"/>
                    <a:pt x="6911" y="48010"/>
                  </a:cubicBezTo>
                  <a:cubicBezTo>
                    <a:pt x="6946" y="48152"/>
                    <a:pt x="7054" y="48214"/>
                    <a:pt x="7166" y="48214"/>
                  </a:cubicBezTo>
                  <a:cubicBezTo>
                    <a:pt x="7337" y="48214"/>
                    <a:pt x="7516" y="48071"/>
                    <a:pt x="7460" y="47852"/>
                  </a:cubicBezTo>
                  <a:cubicBezTo>
                    <a:pt x="6406" y="43672"/>
                    <a:pt x="5725" y="39447"/>
                    <a:pt x="5406" y="35194"/>
                  </a:cubicBezTo>
                  <a:cubicBezTo>
                    <a:pt x="5485" y="31596"/>
                    <a:pt x="5397" y="27985"/>
                    <a:pt x="5377" y="24386"/>
                  </a:cubicBezTo>
                  <a:lnTo>
                    <a:pt x="5377" y="24372"/>
                  </a:lnTo>
                  <a:cubicBezTo>
                    <a:pt x="5445" y="23362"/>
                    <a:pt x="5533" y="22353"/>
                    <a:pt x="5642" y="21344"/>
                  </a:cubicBezTo>
                  <a:cubicBezTo>
                    <a:pt x="6053" y="17530"/>
                    <a:pt x="6415" y="13830"/>
                    <a:pt x="5460" y="10070"/>
                  </a:cubicBezTo>
                  <a:cubicBezTo>
                    <a:pt x="4563" y="6562"/>
                    <a:pt x="2921" y="3284"/>
                    <a:pt x="1015" y="230"/>
                  </a:cubicBezTo>
                  <a:cubicBezTo>
                    <a:pt x="915" y="70"/>
                    <a:pt x="755" y="1"/>
                    <a:pt x="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4;p50">
              <a:extLst>
                <a:ext uri="{FF2B5EF4-FFF2-40B4-BE49-F238E27FC236}">
                  <a16:creationId xmlns:a16="http://schemas.microsoft.com/office/drawing/2014/main" id="{C21C678A-78C5-F7A2-DE27-743F3AE45586}"/>
                </a:ext>
              </a:extLst>
            </p:cNvPr>
            <p:cNvSpPr/>
            <p:nvPr/>
          </p:nvSpPr>
          <p:spPr>
            <a:xfrm>
              <a:off x="6934925" y="3313013"/>
              <a:ext cx="444550" cy="581750"/>
            </a:xfrm>
            <a:custGeom>
              <a:avLst/>
              <a:gdLst/>
              <a:ahLst/>
              <a:cxnLst/>
              <a:rect l="l" t="t" r="r" b="b"/>
              <a:pathLst>
                <a:path w="17782" h="23270" extrusionOk="0">
                  <a:moveTo>
                    <a:pt x="13650" y="694"/>
                  </a:moveTo>
                  <a:cubicBezTo>
                    <a:pt x="13670" y="694"/>
                    <a:pt x="13690" y="699"/>
                    <a:pt x="13708" y="699"/>
                  </a:cubicBezTo>
                  <a:cubicBezTo>
                    <a:pt x="13699" y="699"/>
                    <a:pt x="13685" y="699"/>
                    <a:pt x="13674" y="704"/>
                  </a:cubicBezTo>
                  <a:cubicBezTo>
                    <a:pt x="13665" y="699"/>
                    <a:pt x="13656" y="699"/>
                    <a:pt x="13650" y="694"/>
                  </a:cubicBezTo>
                  <a:close/>
                  <a:moveTo>
                    <a:pt x="11964" y="1"/>
                  </a:moveTo>
                  <a:cubicBezTo>
                    <a:pt x="11391" y="1"/>
                    <a:pt x="10796" y="58"/>
                    <a:pt x="10161" y="194"/>
                  </a:cubicBezTo>
                  <a:cubicBezTo>
                    <a:pt x="7632" y="738"/>
                    <a:pt x="5402" y="2106"/>
                    <a:pt x="3750" y="4090"/>
                  </a:cubicBezTo>
                  <a:cubicBezTo>
                    <a:pt x="240" y="8286"/>
                    <a:pt x="1" y="13980"/>
                    <a:pt x="358" y="19268"/>
                  </a:cubicBezTo>
                  <a:cubicBezTo>
                    <a:pt x="177" y="20440"/>
                    <a:pt x="84" y="21625"/>
                    <a:pt x="99" y="22842"/>
                  </a:cubicBezTo>
                  <a:cubicBezTo>
                    <a:pt x="101" y="23142"/>
                    <a:pt x="311" y="23269"/>
                    <a:pt x="528" y="23269"/>
                  </a:cubicBezTo>
                  <a:cubicBezTo>
                    <a:pt x="790" y="23269"/>
                    <a:pt x="1062" y="23086"/>
                    <a:pt x="1000" y="22797"/>
                  </a:cubicBezTo>
                  <a:cubicBezTo>
                    <a:pt x="1020" y="22469"/>
                    <a:pt x="1050" y="22145"/>
                    <a:pt x="1074" y="21817"/>
                  </a:cubicBezTo>
                  <a:cubicBezTo>
                    <a:pt x="1093" y="21778"/>
                    <a:pt x="1109" y="21734"/>
                    <a:pt x="1109" y="21675"/>
                  </a:cubicBezTo>
                  <a:lnTo>
                    <a:pt x="1109" y="21351"/>
                  </a:lnTo>
                  <a:cubicBezTo>
                    <a:pt x="1246" y="19729"/>
                    <a:pt x="1471" y="18117"/>
                    <a:pt x="1805" y="16519"/>
                  </a:cubicBezTo>
                  <a:cubicBezTo>
                    <a:pt x="3588" y="9521"/>
                    <a:pt x="7657" y="3434"/>
                    <a:pt x="15032" y="1841"/>
                  </a:cubicBezTo>
                  <a:cubicBezTo>
                    <a:pt x="15753" y="1718"/>
                    <a:pt x="16493" y="1625"/>
                    <a:pt x="17272" y="1581"/>
                  </a:cubicBezTo>
                  <a:cubicBezTo>
                    <a:pt x="17649" y="1561"/>
                    <a:pt x="17782" y="964"/>
                    <a:pt x="17365" y="885"/>
                  </a:cubicBezTo>
                  <a:cubicBezTo>
                    <a:pt x="16850" y="782"/>
                    <a:pt x="16321" y="713"/>
                    <a:pt x="15787" y="674"/>
                  </a:cubicBezTo>
                  <a:cubicBezTo>
                    <a:pt x="14499" y="311"/>
                    <a:pt x="13293" y="1"/>
                    <a:pt x="11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5;p50">
              <a:extLst>
                <a:ext uri="{FF2B5EF4-FFF2-40B4-BE49-F238E27FC236}">
                  <a16:creationId xmlns:a16="http://schemas.microsoft.com/office/drawing/2014/main" id="{47F3785F-8DE9-15AD-D121-AB8FE2F3C6A3}"/>
                </a:ext>
              </a:extLst>
            </p:cNvPr>
            <p:cNvSpPr/>
            <p:nvPr/>
          </p:nvSpPr>
          <p:spPr>
            <a:xfrm>
              <a:off x="6078000" y="3538863"/>
              <a:ext cx="537050" cy="346500"/>
            </a:xfrm>
            <a:custGeom>
              <a:avLst/>
              <a:gdLst/>
              <a:ahLst/>
              <a:cxnLst/>
              <a:rect l="l" t="t" r="r" b="b"/>
              <a:pathLst>
                <a:path w="21482" h="13860" extrusionOk="0">
                  <a:moveTo>
                    <a:pt x="5362" y="0"/>
                  </a:moveTo>
                  <a:cubicBezTo>
                    <a:pt x="3921" y="0"/>
                    <a:pt x="2512" y="262"/>
                    <a:pt x="1220" y="883"/>
                  </a:cubicBezTo>
                  <a:cubicBezTo>
                    <a:pt x="883" y="962"/>
                    <a:pt x="554" y="1075"/>
                    <a:pt x="241" y="1236"/>
                  </a:cubicBezTo>
                  <a:cubicBezTo>
                    <a:pt x="1" y="1364"/>
                    <a:pt x="89" y="1668"/>
                    <a:pt x="284" y="1756"/>
                  </a:cubicBezTo>
                  <a:cubicBezTo>
                    <a:pt x="965" y="1594"/>
                    <a:pt x="1647" y="1452"/>
                    <a:pt x="2328" y="1403"/>
                  </a:cubicBezTo>
                  <a:cubicBezTo>
                    <a:pt x="2546" y="1378"/>
                    <a:pt x="2766" y="1366"/>
                    <a:pt x="2988" y="1366"/>
                  </a:cubicBezTo>
                  <a:cubicBezTo>
                    <a:pt x="6331" y="1366"/>
                    <a:pt x="10118" y="4070"/>
                    <a:pt x="12792" y="5402"/>
                  </a:cubicBezTo>
                  <a:cubicBezTo>
                    <a:pt x="16310" y="7151"/>
                    <a:pt x="20334" y="9033"/>
                    <a:pt x="20663" y="13484"/>
                  </a:cubicBezTo>
                  <a:cubicBezTo>
                    <a:pt x="20683" y="13733"/>
                    <a:pt x="20874" y="13859"/>
                    <a:pt x="21063" y="13859"/>
                  </a:cubicBezTo>
                  <a:cubicBezTo>
                    <a:pt x="21249" y="13859"/>
                    <a:pt x="21432" y="13735"/>
                    <a:pt x="21442" y="13484"/>
                  </a:cubicBezTo>
                  <a:cubicBezTo>
                    <a:pt x="21481" y="12573"/>
                    <a:pt x="21344" y="11759"/>
                    <a:pt x="21070" y="11014"/>
                  </a:cubicBezTo>
                  <a:cubicBezTo>
                    <a:pt x="20296" y="7451"/>
                    <a:pt x="17497" y="4500"/>
                    <a:pt x="14356" y="2706"/>
                  </a:cubicBezTo>
                  <a:cubicBezTo>
                    <a:pt x="14037" y="2520"/>
                    <a:pt x="13698" y="2344"/>
                    <a:pt x="13356" y="2168"/>
                  </a:cubicBezTo>
                  <a:cubicBezTo>
                    <a:pt x="12856" y="1883"/>
                    <a:pt x="12311" y="1648"/>
                    <a:pt x="11782" y="1437"/>
                  </a:cubicBezTo>
                  <a:cubicBezTo>
                    <a:pt x="9761" y="590"/>
                    <a:pt x="7525" y="0"/>
                    <a:pt x="5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6;p50">
              <a:extLst>
                <a:ext uri="{FF2B5EF4-FFF2-40B4-BE49-F238E27FC236}">
                  <a16:creationId xmlns:a16="http://schemas.microsoft.com/office/drawing/2014/main" id="{F595EC41-0CBE-C282-6CCA-E63BB97A2D83}"/>
                </a:ext>
              </a:extLst>
            </p:cNvPr>
            <p:cNvSpPr/>
            <p:nvPr/>
          </p:nvSpPr>
          <p:spPr>
            <a:xfrm>
              <a:off x="6482450" y="3841013"/>
              <a:ext cx="586175" cy="634575"/>
            </a:xfrm>
            <a:custGeom>
              <a:avLst/>
              <a:gdLst/>
              <a:ahLst/>
              <a:cxnLst/>
              <a:rect l="l" t="t" r="r" b="b"/>
              <a:pathLst>
                <a:path w="23447" h="25383" extrusionOk="0">
                  <a:moveTo>
                    <a:pt x="1" y="1"/>
                  </a:moveTo>
                  <a:lnTo>
                    <a:pt x="1" y="24898"/>
                  </a:lnTo>
                  <a:cubicBezTo>
                    <a:pt x="1" y="25163"/>
                    <a:pt x="216" y="25383"/>
                    <a:pt x="481" y="25383"/>
                  </a:cubicBezTo>
                  <a:lnTo>
                    <a:pt x="22962" y="25383"/>
                  </a:lnTo>
                  <a:cubicBezTo>
                    <a:pt x="23231" y="25383"/>
                    <a:pt x="23447" y="25163"/>
                    <a:pt x="23447" y="24898"/>
                  </a:cubicBezTo>
                  <a:lnTo>
                    <a:pt x="23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302;p50">
            <a:extLst>
              <a:ext uri="{FF2B5EF4-FFF2-40B4-BE49-F238E27FC236}">
                <a16:creationId xmlns:a16="http://schemas.microsoft.com/office/drawing/2014/main" id="{EBBBB703-2981-5D6A-2509-E1F1F9B83996}"/>
              </a:ext>
            </a:extLst>
          </p:cNvPr>
          <p:cNvGrpSpPr/>
          <p:nvPr/>
        </p:nvGrpSpPr>
        <p:grpSpPr>
          <a:xfrm>
            <a:off x="1598573" y="2506196"/>
            <a:ext cx="2862039" cy="2097315"/>
            <a:chOff x="3140977" y="2313296"/>
            <a:chExt cx="2862039" cy="2097315"/>
          </a:xfrm>
        </p:grpSpPr>
        <p:sp>
          <p:nvSpPr>
            <p:cNvPr id="24" name="Google Shape;1303;p50">
              <a:extLst>
                <a:ext uri="{FF2B5EF4-FFF2-40B4-BE49-F238E27FC236}">
                  <a16:creationId xmlns:a16="http://schemas.microsoft.com/office/drawing/2014/main" id="{3767D4DD-5E96-631D-0FD2-9E961659D16A}"/>
                </a:ext>
              </a:extLst>
            </p:cNvPr>
            <p:cNvSpPr/>
            <p:nvPr/>
          </p:nvSpPr>
          <p:spPr>
            <a:xfrm>
              <a:off x="3140977" y="3971589"/>
              <a:ext cx="2862039" cy="439022"/>
            </a:xfrm>
            <a:custGeom>
              <a:avLst/>
              <a:gdLst/>
              <a:ahLst/>
              <a:cxnLst/>
              <a:rect l="l" t="t" r="r" b="b"/>
              <a:pathLst>
                <a:path w="64774" h="9936" extrusionOk="0">
                  <a:moveTo>
                    <a:pt x="7722" y="1"/>
                  </a:moveTo>
                  <a:lnTo>
                    <a:pt x="1" y="9936"/>
                  </a:lnTo>
                  <a:lnTo>
                    <a:pt x="64774" y="9936"/>
                  </a:lnTo>
                  <a:lnTo>
                    <a:pt x="55766" y="1"/>
                  </a:lnTo>
                  <a:close/>
                </a:path>
              </a:pathLst>
            </a:custGeom>
            <a:solidFill>
              <a:srgbClr val="333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304;p50">
              <a:extLst>
                <a:ext uri="{FF2B5EF4-FFF2-40B4-BE49-F238E27FC236}">
                  <a16:creationId xmlns:a16="http://schemas.microsoft.com/office/drawing/2014/main" id="{08462952-388E-5BBB-6D01-1E891DEC4415}"/>
                </a:ext>
              </a:extLst>
            </p:cNvPr>
            <p:cNvGrpSpPr/>
            <p:nvPr/>
          </p:nvGrpSpPr>
          <p:grpSpPr>
            <a:xfrm>
              <a:off x="5522120" y="4048235"/>
              <a:ext cx="311873" cy="285751"/>
              <a:chOff x="5163188" y="3946000"/>
              <a:chExt cx="488600" cy="447675"/>
            </a:xfrm>
          </p:grpSpPr>
          <p:sp>
            <p:nvSpPr>
              <p:cNvPr id="83" name="Google Shape;1305;p50">
                <a:extLst>
                  <a:ext uri="{FF2B5EF4-FFF2-40B4-BE49-F238E27FC236}">
                    <a16:creationId xmlns:a16="http://schemas.microsoft.com/office/drawing/2014/main" id="{D9CA16D1-A1AC-786A-EA59-C5DB3ED848E8}"/>
                  </a:ext>
                </a:extLst>
              </p:cNvPr>
              <p:cNvSpPr/>
              <p:nvPr/>
            </p:nvSpPr>
            <p:spPr>
              <a:xfrm>
                <a:off x="5163188" y="4311550"/>
                <a:ext cx="4261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3285" extrusionOk="0">
                    <a:moveTo>
                      <a:pt x="8523" y="1"/>
                    </a:moveTo>
                    <a:cubicBezTo>
                      <a:pt x="3818" y="1"/>
                      <a:pt x="0" y="736"/>
                      <a:pt x="0" y="1643"/>
                    </a:cubicBezTo>
                    <a:cubicBezTo>
                      <a:pt x="0" y="2550"/>
                      <a:pt x="3818" y="3285"/>
                      <a:pt x="8523" y="3285"/>
                    </a:cubicBezTo>
                    <a:cubicBezTo>
                      <a:pt x="13228" y="3285"/>
                      <a:pt x="17046" y="2550"/>
                      <a:pt x="17046" y="1643"/>
                    </a:cubicBezTo>
                    <a:cubicBezTo>
                      <a:pt x="17046" y="736"/>
                      <a:pt x="13228" y="1"/>
                      <a:pt x="8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06;p50">
                <a:extLst>
                  <a:ext uri="{FF2B5EF4-FFF2-40B4-BE49-F238E27FC236}">
                    <a16:creationId xmlns:a16="http://schemas.microsoft.com/office/drawing/2014/main" id="{D0A97A6E-CF67-80E4-8B5E-0EEE01FC3106}"/>
                  </a:ext>
                </a:extLst>
              </p:cNvPr>
              <p:cNvSpPr/>
              <p:nvPr/>
            </p:nvSpPr>
            <p:spPr>
              <a:xfrm>
                <a:off x="5213513" y="3965225"/>
                <a:ext cx="438275" cy="393200"/>
              </a:xfrm>
              <a:custGeom>
                <a:avLst/>
                <a:gdLst/>
                <a:ahLst/>
                <a:cxnLst/>
                <a:rect l="l" t="t" r="r" b="b"/>
                <a:pathLst>
                  <a:path w="17531" h="15728" extrusionOk="0">
                    <a:moveTo>
                      <a:pt x="13326" y="5328"/>
                    </a:moveTo>
                    <a:cubicBezTo>
                      <a:pt x="14590" y="5328"/>
                      <a:pt x="15624" y="6362"/>
                      <a:pt x="15624" y="7631"/>
                    </a:cubicBezTo>
                    <a:cubicBezTo>
                      <a:pt x="15624" y="8900"/>
                      <a:pt x="14590" y="9935"/>
                      <a:pt x="13326" y="9935"/>
                    </a:cubicBezTo>
                    <a:cubicBezTo>
                      <a:pt x="13238" y="9935"/>
                      <a:pt x="13154" y="9915"/>
                      <a:pt x="13071" y="9906"/>
                    </a:cubicBezTo>
                    <a:lnTo>
                      <a:pt x="13071" y="5352"/>
                    </a:lnTo>
                    <a:cubicBezTo>
                      <a:pt x="13154" y="5342"/>
                      <a:pt x="13238" y="5328"/>
                      <a:pt x="13326" y="5328"/>
                    </a:cubicBezTo>
                    <a:close/>
                    <a:moveTo>
                      <a:pt x="0" y="0"/>
                    </a:moveTo>
                    <a:lnTo>
                      <a:pt x="0" y="14228"/>
                    </a:lnTo>
                    <a:cubicBezTo>
                      <a:pt x="0" y="15056"/>
                      <a:pt x="671" y="15728"/>
                      <a:pt x="1500" y="15728"/>
                    </a:cubicBezTo>
                    <a:lnTo>
                      <a:pt x="11571" y="15728"/>
                    </a:lnTo>
                    <a:cubicBezTo>
                      <a:pt x="12399" y="15728"/>
                      <a:pt x="13071" y="15056"/>
                      <a:pt x="13071" y="14228"/>
                    </a:cubicBezTo>
                    <a:lnTo>
                      <a:pt x="13071" y="11826"/>
                    </a:lnTo>
                    <a:cubicBezTo>
                      <a:pt x="13154" y="11831"/>
                      <a:pt x="13238" y="11836"/>
                      <a:pt x="13326" y="11836"/>
                    </a:cubicBezTo>
                    <a:cubicBezTo>
                      <a:pt x="15644" y="11836"/>
                      <a:pt x="17531" y="9949"/>
                      <a:pt x="17531" y="7631"/>
                    </a:cubicBezTo>
                    <a:cubicBezTo>
                      <a:pt x="17531" y="5308"/>
                      <a:pt x="15644" y="3421"/>
                      <a:pt x="13326" y="3421"/>
                    </a:cubicBezTo>
                    <a:cubicBezTo>
                      <a:pt x="13238" y="3421"/>
                      <a:pt x="13154" y="3430"/>
                      <a:pt x="13071" y="3436"/>
                    </a:cubicBezTo>
                    <a:lnTo>
                      <a:pt x="130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07;p50">
                <a:extLst>
                  <a:ext uri="{FF2B5EF4-FFF2-40B4-BE49-F238E27FC236}">
                    <a16:creationId xmlns:a16="http://schemas.microsoft.com/office/drawing/2014/main" id="{790A4A9A-32C5-83ED-5801-3DD80F983B5A}"/>
                  </a:ext>
                </a:extLst>
              </p:cNvPr>
              <p:cNvSpPr/>
              <p:nvPr/>
            </p:nvSpPr>
            <p:spPr>
              <a:xfrm>
                <a:off x="5211763" y="3946000"/>
                <a:ext cx="3290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161" h="1682" extrusionOk="0">
                    <a:moveTo>
                      <a:pt x="6578" y="0"/>
                    </a:moveTo>
                    <a:cubicBezTo>
                      <a:pt x="2946" y="0"/>
                      <a:pt x="1" y="377"/>
                      <a:pt x="1" y="838"/>
                    </a:cubicBezTo>
                    <a:cubicBezTo>
                      <a:pt x="1" y="1303"/>
                      <a:pt x="2946" y="1681"/>
                      <a:pt x="6578" y="1681"/>
                    </a:cubicBezTo>
                    <a:cubicBezTo>
                      <a:pt x="10215" y="1681"/>
                      <a:pt x="13161" y="1303"/>
                      <a:pt x="13161" y="838"/>
                    </a:cubicBezTo>
                    <a:cubicBezTo>
                      <a:pt x="13161" y="377"/>
                      <a:pt x="10215" y="0"/>
                      <a:pt x="6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308;p50">
              <a:extLst>
                <a:ext uri="{FF2B5EF4-FFF2-40B4-BE49-F238E27FC236}">
                  <a16:creationId xmlns:a16="http://schemas.microsoft.com/office/drawing/2014/main" id="{B36BD813-E41C-8F78-F5EB-08A6029000BA}"/>
                </a:ext>
              </a:extLst>
            </p:cNvPr>
            <p:cNvSpPr/>
            <p:nvPr/>
          </p:nvSpPr>
          <p:spPr>
            <a:xfrm>
              <a:off x="3844488" y="4089381"/>
              <a:ext cx="1662482" cy="206955"/>
            </a:xfrm>
            <a:custGeom>
              <a:avLst/>
              <a:gdLst/>
              <a:ahLst/>
              <a:cxnLst/>
              <a:rect l="l" t="t" r="r" b="b"/>
              <a:pathLst>
                <a:path w="115290" h="8773" extrusionOk="0">
                  <a:moveTo>
                    <a:pt x="57645" y="0"/>
                  </a:moveTo>
                  <a:cubicBezTo>
                    <a:pt x="25891" y="0"/>
                    <a:pt x="1" y="2005"/>
                    <a:pt x="1" y="4386"/>
                  </a:cubicBezTo>
                  <a:cubicBezTo>
                    <a:pt x="1" y="6893"/>
                    <a:pt x="25891" y="8772"/>
                    <a:pt x="57645" y="8772"/>
                  </a:cubicBezTo>
                  <a:cubicBezTo>
                    <a:pt x="89500" y="8772"/>
                    <a:pt x="115290" y="6893"/>
                    <a:pt x="115290" y="4386"/>
                  </a:cubicBezTo>
                  <a:cubicBezTo>
                    <a:pt x="115290" y="2005"/>
                    <a:pt x="89500" y="0"/>
                    <a:pt x="57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09;p50">
              <a:extLst>
                <a:ext uri="{FF2B5EF4-FFF2-40B4-BE49-F238E27FC236}">
                  <a16:creationId xmlns:a16="http://schemas.microsoft.com/office/drawing/2014/main" id="{906FEE3B-3EAA-3B46-3565-926CDDB907D7}"/>
                </a:ext>
              </a:extLst>
            </p:cNvPr>
            <p:cNvSpPr/>
            <p:nvPr/>
          </p:nvSpPr>
          <p:spPr>
            <a:xfrm>
              <a:off x="4172658" y="3688498"/>
              <a:ext cx="868589" cy="376521"/>
            </a:xfrm>
            <a:custGeom>
              <a:avLst/>
              <a:gdLst/>
              <a:ahLst/>
              <a:cxnLst/>
              <a:rect l="l" t="t" r="r" b="b"/>
              <a:pathLst>
                <a:path w="60235" h="26111" extrusionOk="0">
                  <a:moveTo>
                    <a:pt x="9725" y="1"/>
                  </a:moveTo>
                  <a:cubicBezTo>
                    <a:pt x="9725" y="1"/>
                    <a:pt x="1" y="16492"/>
                    <a:pt x="427" y="21605"/>
                  </a:cubicBezTo>
                  <a:cubicBezTo>
                    <a:pt x="747" y="24537"/>
                    <a:pt x="23040" y="26110"/>
                    <a:pt x="40250" y="26110"/>
                  </a:cubicBezTo>
                  <a:cubicBezTo>
                    <a:pt x="51288" y="26110"/>
                    <a:pt x="60235" y="25463"/>
                    <a:pt x="59951" y="24111"/>
                  </a:cubicBezTo>
                  <a:cubicBezTo>
                    <a:pt x="57871" y="13259"/>
                    <a:pt x="49826" y="828"/>
                    <a:pt x="49826" y="828"/>
                  </a:cubicBezTo>
                  <a:cubicBezTo>
                    <a:pt x="49826" y="828"/>
                    <a:pt x="35079" y="3763"/>
                    <a:pt x="29827" y="3763"/>
                  </a:cubicBezTo>
                  <a:cubicBezTo>
                    <a:pt x="29741" y="3763"/>
                    <a:pt x="29656" y="3762"/>
                    <a:pt x="29575" y="3760"/>
                  </a:cubicBezTo>
                  <a:cubicBezTo>
                    <a:pt x="20678" y="3435"/>
                    <a:pt x="9725" y="1"/>
                    <a:pt x="9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10;p50">
              <a:extLst>
                <a:ext uri="{FF2B5EF4-FFF2-40B4-BE49-F238E27FC236}">
                  <a16:creationId xmlns:a16="http://schemas.microsoft.com/office/drawing/2014/main" id="{16E29BE9-D8E8-7AF0-385A-E6C002B904D8}"/>
                </a:ext>
              </a:extLst>
            </p:cNvPr>
            <p:cNvSpPr/>
            <p:nvPr/>
          </p:nvSpPr>
          <p:spPr>
            <a:xfrm>
              <a:off x="4525031" y="4027143"/>
              <a:ext cx="156875" cy="162643"/>
            </a:xfrm>
            <a:custGeom>
              <a:avLst/>
              <a:gdLst/>
              <a:ahLst/>
              <a:cxnLst/>
              <a:rect l="l" t="t" r="r" b="b"/>
              <a:pathLst>
                <a:path w="10879" h="11279" extrusionOk="0">
                  <a:moveTo>
                    <a:pt x="7019" y="1"/>
                  </a:moveTo>
                  <a:cubicBezTo>
                    <a:pt x="6893" y="101"/>
                    <a:pt x="6893" y="101"/>
                    <a:pt x="6793" y="101"/>
                  </a:cubicBezTo>
                  <a:cubicBezTo>
                    <a:pt x="5239" y="4186"/>
                    <a:pt x="2933" y="8046"/>
                    <a:pt x="1" y="11279"/>
                  </a:cubicBezTo>
                  <a:cubicBezTo>
                    <a:pt x="3986" y="10226"/>
                    <a:pt x="8046" y="9099"/>
                    <a:pt x="10878" y="8246"/>
                  </a:cubicBezTo>
                  <a:lnTo>
                    <a:pt x="7019" y="1"/>
                  </a:lnTo>
                  <a:close/>
                </a:path>
              </a:pathLst>
            </a:custGeom>
            <a:solidFill>
              <a:srgbClr val="ED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1;p50">
              <a:extLst>
                <a:ext uri="{FF2B5EF4-FFF2-40B4-BE49-F238E27FC236}">
                  <a16:creationId xmlns:a16="http://schemas.microsoft.com/office/drawing/2014/main" id="{CFA19B30-D795-22AE-0CF1-12615D3E55F6}"/>
                </a:ext>
              </a:extLst>
            </p:cNvPr>
            <p:cNvSpPr/>
            <p:nvPr/>
          </p:nvSpPr>
          <p:spPr>
            <a:xfrm>
              <a:off x="4127480" y="4028585"/>
              <a:ext cx="495500" cy="223597"/>
            </a:xfrm>
            <a:custGeom>
              <a:avLst/>
              <a:gdLst/>
              <a:ahLst/>
              <a:cxnLst/>
              <a:rect l="l" t="t" r="r" b="b"/>
              <a:pathLst>
                <a:path w="34362" h="15506" extrusionOk="0">
                  <a:moveTo>
                    <a:pt x="34362" y="1"/>
                  </a:moveTo>
                  <a:lnTo>
                    <a:pt x="34362" y="1"/>
                  </a:lnTo>
                  <a:cubicBezTo>
                    <a:pt x="32061" y="1196"/>
                    <a:pt x="28593" y="2010"/>
                    <a:pt x="25547" y="2010"/>
                  </a:cubicBezTo>
                  <a:cubicBezTo>
                    <a:pt x="24312" y="2010"/>
                    <a:pt x="23147" y="1876"/>
                    <a:pt x="22156" y="1580"/>
                  </a:cubicBezTo>
                  <a:cubicBezTo>
                    <a:pt x="21194" y="1176"/>
                    <a:pt x="20098" y="712"/>
                    <a:pt x="19028" y="712"/>
                  </a:cubicBezTo>
                  <a:cubicBezTo>
                    <a:pt x="18705" y="712"/>
                    <a:pt x="18385" y="754"/>
                    <a:pt x="18071" y="853"/>
                  </a:cubicBezTo>
                  <a:cubicBezTo>
                    <a:pt x="16517" y="1354"/>
                    <a:pt x="15665" y="2933"/>
                    <a:pt x="14838" y="4287"/>
                  </a:cubicBezTo>
                  <a:cubicBezTo>
                    <a:pt x="12658" y="7620"/>
                    <a:pt x="9299" y="10026"/>
                    <a:pt x="5540" y="11079"/>
                  </a:cubicBezTo>
                  <a:cubicBezTo>
                    <a:pt x="3560" y="11705"/>
                    <a:pt x="1379" y="11906"/>
                    <a:pt x="1" y="13485"/>
                  </a:cubicBezTo>
                  <a:cubicBezTo>
                    <a:pt x="2369" y="14919"/>
                    <a:pt x="5265" y="15505"/>
                    <a:pt x="8100" y="15505"/>
                  </a:cubicBezTo>
                  <a:cubicBezTo>
                    <a:pt x="8536" y="15505"/>
                    <a:pt x="8969" y="15491"/>
                    <a:pt x="9399" y="15465"/>
                  </a:cubicBezTo>
                  <a:cubicBezTo>
                    <a:pt x="12758" y="15264"/>
                    <a:pt x="15891" y="14412"/>
                    <a:pt x="19124" y="13485"/>
                  </a:cubicBezTo>
                  <a:cubicBezTo>
                    <a:pt x="21430" y="12858"/>
                    <a:pt x="24437" y="12006"/>
                    <a:pt x="27570" y="11179"/>
                  </a:cubicBezTo>
                  <a:cubicBezTo>
                    <a:pt x="30502" y="7946"/>
                    <a:pt x="32808" y="4086"/>
                    <a:pt x="34362" y="1"/>
                  </a:cubicBezTo>
                  <a:close/>
                </a:path>
              </a:pathLst>
            </a:custGeom>
            <a:solidFill>
              <a:srgbClr val="ED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2;p50">
              <a:extLst>
                <a:ext uri="{FF2B5EF4-FFF2-40B4-BE49-F238E27FC236}">
                  <a16:creationId xmlns:a16="http://schemas.microsoft.com/office/drawing/2014/main" id="{A133BFB1-5950-F863-0D74-8D236ADF7F00}"/>
                </a:ext>
              </a:extLst>
            </p:cNvPr>
            <p:cNvSpPr/>
            <p:nvPr/>
          </p:nvSpPr>
          <p:spPr>
            <a:xfrm>
              <a:off x="4549274" y="3853640"/>
              <a:ext cx="911113" cy="321595"/>
            </a:xfrm>
            <a:custGeom>
              <a:avLst/>
              <a:gdLst/>
              <a:ahLst/>
              <a:cxnLst/>
              <a:rect l="l" t="t" r="r" b="b"/>
              <a:pathLst>
                <a:path w="63184" h="22302" extrusionOk="0">
                  <a:moveTo>
                    <a:pt x="59224" y="1"/>
                  </a:moveTo>
                  <a:lnTo>
                    <a:pt x="59224" y="1"/>
                  </a:lnTo>
                  <a:cubicBezTo>
                    <a:pt x="54938" y="10552"/>
                    <a:pt x="42407" y="12758"/>
                    <a:pt x="36442" y="14011"/>
                  </a:cubicBezTo>
                  <a:cubicBezTo>
                    <a:pt x="24437" y="16818"/>
                    <a:pt x="12231" y="18171"/>
                    <a:pt x="0" y="19324"/>
                  </a:cubicBezTo>
                  <a:cubicBezTo>
                    <a:pt x="0" y="19425"/>
                    <a:pt x="0" y="19650"/>
                    <a:pt x="101" y="19750"/>
                  </a:cubicBezTo>
                  <a:cubicBezTo>
                    <a:pt x="326" y="20577"/>
                    <a:pt x="1053" y="21204"/>
                    <a:pt x="1880" y="21530"/>
                  </a:cubicBezTo>
                  <a:cubicBezTo>
                    <a:pt x="3126" y="22143"/>
                    <a:pt x="4592" y="22302"/>
                    <a:pt x="6033" y="22302"/>
                  </a:cubicBezTo>
                  <a:cubicBezTo>
                    <a:pt x="6535" y="22302"/>
                    <a:pt x="7034" y="22283"/>
                    <a:pt x="7519" y="22257"/>
                  </a:cubicBezTo>
                  <a:cubicBezTo>
                    <a:pt x="23409" y="21730"/>
                    <a:pt x="40001" y="20903"/>
                    <a:pt x="53484" y="12432"/>
                  </a:cubicBezTo>
                  <a:cubicBezTo>
                    <a:pt x="53785" y="12231"/>
                    <a:pt x="54111" y="12031"/>
                    <a:pt x="54412" y="11805"/>
                  </a:cubicBezTo>
                  <a:cubicBezTo>
                    <a:pt x="63184" y="5765"/>
                    <a:pt x="59324" y="226"/>
                    <a:pt x="59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13;p50">
              <a:extLst>
                <a:ext uri="{FF2B5EF4-FFF2-40B4-BE49-F238E27FC236}">
                  <a16:creationId xmlns:a16="http://schemas.microsoft.com/office/drawing/2014/main" id="{A6152B6C-21D9-35D2-CF38-3F6A3D6B75D4}"/>
                </a:ext>
              </a:extLst>
            </p:cNvPr>
            <p:cNvSpPr/>
            <p:nvPr/>
          </p:nvSpPr>
          <p:spPr>
            <a:xfrm>
              <a:off x="4559213" y="3788100"/>
              <a:ext cx="771971" cy="336934"/>
            </a:xfrm>
            <a:custGeom>
              <a:avLst/>
              <a:gdLst/>
              <a:ahLst/>
              <a:cxnLst/>
              <a:rect l="l" t="t" r="r" b="b"/>
              <a:pathLst>
                <a:path w="53359" h="23285" extrusionOk="0">
                  <a:moveTo>
                    <a:pt x="31755" y="1"/>
                  </a:moveTo>
                  <a:cubicBezTo>
                    <a:pt x="27269" y="1354"/>
                    <a:pt x="22757" y="3234"/>
                    <a:pt x="18497" y="5339"/>
                  </a:cubicBezTo>
                  <a:cubicBezTo>
                    <a:pt x="11805" y="8572"/>
                    <a:pt x="6466" y="14212"/>
                    <a:pt x="1679" y="19951"/>
                  </a:cubicBezTo>
                  <a:cubicBezTo>
                    <a:pt x="827" y="20878"/>
                    <a:pt x="0" y="22031"/>
                    <a:pt x="100" y="23284"/>
                  </a:cubicBezTo>
                  <a:cubicBezTo>
                    <a:pt x="12331" y="22131"/>
                    <a:pt x="24010" y="21831"/>
                    <a:pt x="36040" y="19124"/>
                  </a:cubicBezTo>
                  <a:cubicBezTo>
                    <a:pt x="41880" y="17745"/>
                    <a:pt x="48447" y="15765"/>
                    <a:pt x="53359" y="11605"/>
                  </a:cubicBezTo>
                  <a:cubicBezTo>
                    <a:pt x="52432" y="9600"/>
                    <a:pt x="50752" y="7946"/>
                    <a:pt x="49073" y="6592"/>
                  </a:cubicBezTo>
                  <a:cubicBezTo>
                    <a:pt x="44186" y="2607"/>
                    <a:pt x="38020" y="327"/>
                    <a:pt x="3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14;p50">
              <a:extLst>
                <a:ext uri="{FF2B5EF4-FFF2-40B4-BE49-F238E27FC236}">
                  <a16:creationId xmlns:a16="http://schemas.microsoft.com/office/drawing/2014/main" id="{4648B1FF-E4B2-70EE-BC91-CD79B27A60CC}"/>
                </a:ext>
              </a:extLst>
            </p:cNvPr>
            <p:cNvSpPr/>
            <p:nvPr/>
          </p:nvSpPr>
          <p:spPr>
            <a:xfrm>
              <a:off x="5000512" y="3762550"/>
              <a:ext cx="423737" cy="261107"/>
            </a:xfrm>
            <a:custGeom>
              <a:avLst/>
              <a:gdLst/>
              <a:ahLst/>
              <a:cxnLst/>
              <a:rect l="l" t="t" r="r" b="b"/>
              <a:pathLst>
                <a:path w="28924" h="17823" extrusionOk="0">
                  <a:moveTo>
                    <a:pt x="13421" y="0"/>
                  </a:moveTo>
                  <a:cubicBezTo>
                    <a:pt x="11622" y="0"/>
                    <a:pt x="9815" y="156"/>
                    <a:pt x="8046" y="379"/>
                  </a:cubicBezTo>
                  <a:cubicBezTo>
                    <a:pt x="5314" y="705"/>
                    <a:pt x="2607" y="1331"/>
                    <a:pt x="1" y="2058"/>
                  </a:cubicBezTo>
                  <a:cubicBezTo>
                    <a:pt x="6266" y="2384"/>
                    <a:pt x="12432" y="4664"/>
                    <a:pt x="17319" y="8649"/>
                  </a:cubicBezTo>
                  <a:cubicBezTo>
                    <a:pt x="19199" y="10103"/>
                    <a:pt x="20978" y="11983"/>
                    <a:pt x="21931" y="14289"/>
                  </a:cubicBezTo>
                  <a:cubicBezTo>
                    <a:pt x="22457" y="15316"/>
                    <a:pt x="22758" y="16569"/>
                    <a:pt x="22758" y="17822"/>
                  </a:cubicBezTo>
                  <a:cubicBezTo>
                    <a:pt x="24738" y="16469"/>
                    <a:pt x="26517" y="14915"/>
                    <a:pt x="27670" y="12810"/>
                  </a:cubicBezTo>
                  <a:cubicBezTo>
                    <a:pt x="28923" y="10404"/>
                    <a:pt x="28923" y="7171"/>
                    <a:pt x="26943" y="5191"/>
                  </a:cubicBezTo>
                  <a:cubicBezTo>
                    <a:pt x="23116" y="1144"/>
                    <a:pt x="18299" y="0"/>
                    <a:pt x="13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15;p50">
              <a:extLst>
                <a:ext uri="{FF2B5EF4-FFF2-40B4-BE49-F238E27FC236}">
                  <a16:creationId xmlns:a16="http://schemas.microsoft.com/office/drawing/2014/main" id="{C3500E32-64A4-BFF0-DC50-E018D8CBF132}"/>
                </a:ext>
              </a:extLst>
            </p:cNvPr>
            <p:cNvSpPr/>
            <p:nvPr/>
          </p:nvSpPr>
          <p:spPr>
            <a:xfrm>
              <a:off x="3778038" y="3831312"/>
              <a:ext cx="903865" cy="361004"/>
            </a:xfrm>
            <a:custGeom>
              <a:avLst/>
              <a:gdLst/>
              <a:ahLst/>
              <a:cxnLst/>
              <a:rect l="l" t="t" r="r" b="b"/>
              <a:pathLst>
                <a:path w="62132" h="24351" extrusionOk="0">
                  <a:moveTo>
                    <a:pt x="928" y="1"/>
                  </a:moveTo>
                  <a:lnTo>
                    <a:pt x="928" y="101"/>
                  </a:lnTo>
                  <a:cubicBezTo>
                    <a:pt x="1" y="4813"/>
                    <a:pt x="2608" y="9500"/>
                    <a:pt x="6041" y="12432"/>
                  </a:cubicBezTo>
                  <a:cubicBezTo>
                    <a:pt x="9074" y="14938"/>
                    <a:pt x="12833" y="16492"/>
                    <a:pt x="16593" y="17745"/>
                  </a:cubicBezTo>
                  <a:cubicBezTo>
                    <a:pt x="28875" y="22179"/>
                    <a:pt x="41912" y="24350"/>
                    <a:pt x="55004" y="24350"/>
                  </a:cubicBezTo>
                  <a:cubicBezTo>
                    <a:pt x="57380" y="24350"/>
                    <a:pt x="59757" y="24279"/>
                    <a:pt x="62132" y="24136"/>
                  </a:cubicBezTo>
                  <a:cubicBezTo>
                    <a:pt x="55640" y="21003"/>
                    <a:pt x="48447" y="19750"/>
                    <a:pt x="41355" y="18798"/>
                  </a:cubicBezTo>
                  <a:cubicBezTo>
                    <a:pt x="33084" y="17745"/>
                    <a:pt x="24537" y="17018"/>
                    <a:pt x="16793" y="13886"/>
                  </a:cubicBezTo>
                  <a:cubicBezTo>
                    <a:pt x="10126" y="11279"/>
                    <a:pt x="3961" y="6467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6;p50">
              <a:extLst>
                <a:ext uri="{FF2B5EF4-FFF2-40B4-BE49-F238E27FC236}">
                  <a16:creationId xmlns:a16="http://schemas.microsoft.com/office/drawing/2014/main" id="{17B6123D-000A-9528-C171-A23BA21B4157}"/>
                </a:ext>
              </a:extLst>
            </p:cNvPr>
            <p:cNvSpPr/>
            <p:nvPr/>
          </p:nvSpPr>
          <p:spPr>
            <a:xfrm>
              <a:off x="3803762" y="3729950"/>
              <a:ext cx="903842" cy="437505"/>
            </a:xfrm>
            <a:custGeom>
              <a:avLst/>
              <a:gdLst/>
              <a:ahLst/>
              <a:cxnLst/>
              <a:rect l="l" t="t" r="r" b="b"/>
              <a:pathLst>
                <a:path w="62658" h="28656" extrusionOk="0">
                  <a:moveTo>
                    <a:pt x="8632" y="0"/>
                  </a:moveTo>
                  <a:cubicBezTo>
                    <a:pt x="4935" y="0"/>
                    <a:pt x="1714" y="1213"/>
                    <a:pt x="1" y="4846"/>
                  </a:cubicBezTo>
                  <a:cubicBezTo>
                    <a:pt x="3860" y="5473"/>
                    <a:pt x="7720" y="6200"/>
                    <a:pt x="11680" y="6926"/>
                  </a:cubicBezTo>
                  <a:cubicBezTo>
                    <a:pt x="15540" y="7653"/>
                    <a:pt x="19424" y="8280"/>
                    <a:pt x="23284" y="9232"/>
                  </a:cubicBezTo>
                  <a:cubicBezTo>
                    <a:pt x="37595" y="12791"/>
                    <a:pt x="51154" y="19458"/>
                    <a:pt x="62658" y="28656"/>
                  </a:cubicBezTo>
                  <a:cubicBezTo>
                    <a:pt x="62532" y="28556"/>
                    <a:pt x="62532" y="28455"/>
                    <a:pt x="62432" y="28455"/>
                  </a:cubicBezTo>
                  <a:cubicBezTo>
                    <a:pt x="57645" y="20410"/>
                    <a:pt x="50001" y="14445"/>
                    <a:pt x="41655" y="10160"/>
                  </a:cubicBezTo>
                  <a:cubicBezTo>
                    <a:pt x="33409" y="5999"/>
                    <a:pt x="24312" y="3167"/>
                    <a:pt x="15339" y="987"/>
                  </a:cubicBezTo>
                  <a:cubicBezTo>
                    <a:pt x="13077" y="407"/>
                    <a:pt x="10774" y="0"/>
                    <a:pt x="8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7;p50">
              <a:extLst>
                <a:ext uri="{FF2B5EF4-FFF2-40B4-BE49-F238E27FC236}">
                  <a16:creationId xmlns:a16="http://schemas.microsoft.com/office/drawing/2014/main" id="{C417DEF0-EBFA-9AD6-420C-6CF759CE9DAB}"/>
                </a:ext>
              </a:extLst>
            </p:cNvPr>
            <p:cNvSpPr/>
            <p:nvPr/>
          </p:nvSpPr>
          <p:spPr>
            <a:xfrm>
              <a:off x="3790292" y="3802935"/>
              <a:ext cx="927740" cy="385634"/>
            </a:xfrm>
            <a:custGeom>
              <a:avLst/>
              <a:gdLst/>
              <a:ahLst/>
              <a:cxnLst/>
              <a:rect l="l" t="t" r="r" b="b"/>
              <a:pathLst>
                <a:path w="64337" h="26743" extrusionOk="0">
                  <a:moveTo>
                    <a:pt x="953" y="0"/>
                  </a:moveTo>
                  <a:cubicBezTo>
                    <a:pt x="527" y="727"/>
                    <a:pt x="201" y="1554"/>
                    <a:pt x="0" y="2607"/>
                  </a:cubicBezTo>
                  <a:cubicBezTo>
                    <a:pt x="3033" y="9073"/>
                    <a:pt x="9198" y="13885"/>
                    <a:pt x="15865" y="16492"/>
                  </a:cubicBezTo>
                  <a:cubicBezTo>
                    <a:pt x="23609" y="19624"/>
                    <a:pt x="32156" y="20351"/>
                    <a:pt x="40427" y="21404"/>
                  </a:cubicBezTo>
                  <a:cubicBezTo>
                    <a:pt x="47519" y="22356"/>
                    <a:pt x="54712" y="23609"/>
                    <a:pt x="61204" y="26742"/>
                  </a:cubicBezTo>
                  <a:cubicBezTo>
                    <a:pt x="61504" y="26742"/>
                    <a:pt x="61930" y="26617"/>
                    <a:pt x="62357" y="26617"/>
                  </a:cubicBezTo>
                  <a:cubicBezTo>
                    <a:pt x="62758" y="26617"/>
                    <a:pt x="63284" y="26517"/>
                    <a:pt x="63710" y="26216"/>
                  </a:cubicBezTo>
                  <a:cubicBezTo>
                    <a:pt x="64337" y="25589"/>
                    <a:pt x="64011" y="24637"/>
                    <a:pt x="63610" y="23810"/>
                  </a:cubicBezTo>
                  <a:cubicBezTo>
                    <a:pt x="52106" y="14612"/>
                    <a:pt x="38547" y="7945"/>
                    <a:pt x="24236" y="4386"/>
                  </a:cubicBezTo>
                  <a:cubicBezTo>
                    <a:pt x="20376" y="3434"/>
                    <a:pt x="16492" y="2807"/>
                    <a:pt x="12632" y="2080"/>
                  </a:cubicBezTo>
                  <a:cubicBezTo>
                    <a:pt x="8672" y="1354"/>
                    <a:pt x="4812" y="627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8;p50">
              <a:extLst>
                <a:ext uri="{FF2B5EF4-FFF2-40B4-BE49-F238E27FC236}">
                  <a16:creationId xmlns:a16="http://schemas.microsoft.com/office/drawing/2014/main" id="{A32841A6-1DC2-6B59-7FDE-89484C5B6596}"/>
                </a:ext>
              </a:extLst>
            </p:cNvPr>
            <p:cNvSpPr/>
            <p:nvPr/>
          </p:nvSpPr>
          <p:spPr>
            <a:xfrm>
              <a:off x="4575213" y="4002975"/>
              <a:ext cx="146054" cy="206958"/>
            </a:xfrm>
            <a:custGeom>
              <a:avLst/>
              <a:gdLst/>
              <a:ahLst/>
              <a:cxnLst/>
              <a:rect l="l" t="t" r="r" b="b"/>
              <a:pathLst>
                <a:path w="8999" h="13986" extrusionOk="0">
                  <a:moveTo>
                    <a:pt x="2307" y="0"/>
                  </a:moveTo>
                  <a:lnTo>
                    <a:pt x="1" y="13985"/>
                  </a:lnTo>
                  <a:lnTo>
                    <a:pt x="6492" y="12933"/>
                  </a:lnTo>
                  <a:lnTo>
                    <a:pt x="8999" y="4161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9;p50">
              <a:extLst>
                <a:ext uri="{FF2B5EF4-FFF2-40B4-BE49-F238E27FC236}">
                  <a16:creationId xmlns:a16="http://schemas.microsoft.com/office/drawing/2014/main" id="{530B07E0-2FA6-F3DD-3BCC-25C140D7E72F}"/>
                </a:ext>
              </a:extLst>
            </p:cNvPr>
            <p:cNvSpPr/>
            <p:nvPr/>
          </p:nvSpPr>
          <p:spPr>
            <a:xfrm>
              <a:off x="4681888" y="4066175"/>
              <a:ext cx="169213" cy="144575"/>
            </a:xfrm>
            <a:custGeom>
              <a:avLst/>
              <a:gdLst/>
              <a:ahLst/>
              <a:cxnLst/>
              <a:rect l="l" t="t" r="r" b="b"/>
              <a:pathLst>
                <a:path w="11279" h="10026" extrusionOk="0">
                  <a:moveTo>
                    <a:pt x="2507" y="1"/>
                  </a:moveTo>
                  <a:lnTo>
                    <a:pt x="0" y="8773"/>
                  </a:lnTo>
                  <a:cubicBezTo>
                    <a:pt x="3033" y="9098"/>
                    <a:pt x="7193" y="9625"/>
                    <a:pt x="11278" y="10026"/>
                  </a:cubicBezTo>
                  <a:cubicBezTo>
                    <a:pt x="7820" y="7219"/>
                    <a:pt x="5013" y="3885"/>
                    <a:pt x="2707" y="126"/>
                  </a:cubicBezTo>
                  <a:cubicBezTo>
                    <a:pt x="2707" y="126"/>
                    <a:pt x="2607" y="126"/>
                    <a:pt x="2507" y="1"/>
                  </a:cubicBezTo>
                  <a:close/>
                </a:path>
              </a:pathLst>
            </a:custGeom>
            <a:solidFill>
              <a:srgbClr val="ED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20;p50">
              <a:extLst>
                <a:ext uri="{FF2B5EF4-FFF2-40B4-BE49-F238E27FC236}">
                  <a16:creationId xmlns:a16="http://schemas.microsoft.com/office/drawing/2014/main" id="{10A8CB77-FB1E-02A1-DF81-066C12D3F887}"/>
                </a:ext>
              </a:extLst>
            </p:cNvPr>
            <p:cNvSpPr/>
            <p:nvPr/>
          </p:nvSpPr>
          <p:spPr>
            <a:xfrm>
              <a:off x="4720930" y="4040698"/>
              <a:ext cx="521153" cy="190041"/>
            </a:xfrm>
            <a:custGeom>
              <a:avLst/>
              <a:gdLst/>
              <a:ahLst/>
              <a:cxnLst/>
              <a:rect l="l" t="t" r="r" b="b"/>
              <a:pathLst>
                <a:path w="36141" h="13179" extrusionOk="0">
                  <a:moveTo>
                    <a:pt x="15920" y="1"/>
                  </a:moveTo>
                  <a:cubicBezTo>
                    <a:pt x="14670" y="1"/>
                    <a:pt x="13500" y="782"/>
                    <a:pt x="12331" y="1367"/>
                  </a:cubicBezTo>
                  <a:cubicBezTo>
                    <a:pt x="10548" y="2224"/>
                    <a:pt x="8033" y="2608"/>
                    <a:pt x="5556" y="2608"/>
                  </a:cubicBezTo>
                  <a:cubicBezTo>
                    <a:pt x="3541" y="2608"/>
                    <a:pt x="1551" y="2354"/>
                    <a:pt x="0" y="1893"/>
                  </a:cubicBezTo>
                  <a:lnTo>
                    <a:pt x="0" y="1893"/>
                  </a:lnTo>
                  <a:cubicBezTo>
                    <a:pt x="2306" y="5652"/>
                    <a:pt x="5113" y="8986"/>
                    <a:pt x="8571" y="11793"/>
                  </a:cubicBezTo>
                  <a:cubicBezTo>
                    <a:pt x="11805" y="12118"/>
                    <a:pt x="14937" y="12419"/>
                    <a:pt x="17343" y="12645"/>
                  </a:cubicBezTo>
                  <a:cubicBezTo>
                    <a:pt x="19651" y="12931"/>
                    <a:pt x="22010" y="13179"/>
                    <a:pt x="24347" y="13179"/>
                  </a:cubicBezTo>
                  <a:cubicBezTo>
                    <a:pt x="25284" y="13179"/>
                    <a:pt x="26218" y="13139"/>
                    <a:pt x="27143" y="13046"/>
                  </a:cubicBezTo>
                  <a:cubicBezTo>
                    <a:pt x="30401" y="12645"/>
                    <a:pt x="33735" y="11592"/>
                    <a:pt x="36141" y="9512"/>
                  </a:cubicBezTo>
                  <a:cubicBezTo>
                    <a:pt x="34562" y="8159"/>
                    <a:pt x="32281" y="8259"/>
                    <a:pt x="30276" y="8033"/>
                  </a:cubicBezTo>
                  <a:cubicBezTo>
                    <a:pt x="26416" y="7632"/>
                    <a:pt x="22657" y="5753"/>
                    <a:pt x="20050" y="2920"/>
                  </a:cubicBezTo>
                  <a:cubicBezTo>
                    <a:pt x="18897" y="1667"/>
                    <a:pt x="17870" y="214"/>
                    <a:pt x="16191" y="13"/>
                  </a:cubicBezTo>
                  <a:cubicBezTo>
                    <a:pt x="16100" y="5"/>
                    <a:pt x="16010" y="1"/>
                    <a:pt x="15920" y="1"/>
                  </a:cubicBezTo>
                  <a:close/>
                </a:path>
              </a:pathLst>
            </a:custGeom>
            <a:solidFill>
              <a:srgbClr val="ED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21;p50">
              <a:extLst>
                <a:ext uri="{FF2B5EF4-FFF2-40B4-BE49-F238E27FC236}">
                  <a16:creationId xmlns:a16="http://schemas.microsoft.com/office/drawing/2014/main" id="{786BBA0C-0837-18C0-1C90-A818860568D9}"/>
                </a:ext>
              </a:extLst>
            </p:cNvPr>
            <p:cNvSpPr/>
            <p:nvPr/>
          </p:nvSpPr>
          <p:spPr>
            <a:xfrm>
              <a:off x="4674295" y="2420309"/>
              <a:ext cx="486473" cy="1171063"/>
            </a:xfrm>
            <a:custGeom>
              <a:avLst/>
              <a:gdLst/>
              <a:ahLst/>
              <a:cxnLst/>
              <a:rect l="l" t="t" r="r" b="b"/>
              <a:pathLst>
                <a:path w="33736" h="81211" extrusionOk="0">
                  <a:moveTo>
                    <a:pt x="8673" y="1"/>
                  </a:moveTo>
                  <a:cubicBezTo>
                    <a:pt x="7946" y="226"/>
                    <a:pt x="7319" y="627"/>
                    <a:pt x="6693" y="1153"/>
                  </a:cubicBezTo>
                  <a:cubicBezTo>
                    <a:pt x="4913" y="2507"/>
                    <a:pt x="3560" y="4487"/>
                    <a:pt x="2607" y="6592"/>
                  </a:cubicBezTo>
                  <a:cubicBezTo>
                    <a:pt x="1555" y="8773"/>
                    <a:pt x="828" y="11078"/>
                    <a:pt x="527" y="13484"/>
                  </a:cubicBezTo>
                  <a:cubicBezTo>
                    <a:pt x="1" y="16717"/>
                    <a:pt x="1680" y="30702"/>
                    <a:pt x="2307" y="31855"/>
                  </a:cubicBezTo>
                  <a:cubicBezTo>
                    <a:pt x="2708" y="32382"/>
                    <a:pt x="3034" y="33008"/>
                    <a:pt x="3435" y="33635"/>
                  </a:cubicBezTo>
                  <a:cubicBezTo>
                    <a:pt x="3861" y="34562"/>
                    <a:pt x="4287" y="35515"/>
                    <a:pt x="4688" y="36567"/>
                  </a:cubicBezTo>
                  <a:cubicBezTo>
                    <a:pt x="5314" y="38221"/>
                    <a:pt x="5841" y="39901"/>
                    <a:pt x="6267" y="41580"/>
                  </a:cubicBezTo>
                  <a:cubicBezTo>
                    <a:pt x="6567" y="43033"/>
                    <a:pt x="6567" y="44587"/>
                    <a:pt x="6693" y="46166"/>
                  </a:cubicBezTo>
                  <a:cubicBezTo>
                    <a:pt x="6893" y="48472"/>
                    <a:pt x="6693" y="50753"/>
                    <a:pt x="6166" y="53059"/>
                  </a:cubicBezTo>
                  <a:cubicBezTo>
                    <a:pt x="5841" y="54512"/>
                    <a:pt x="5440" y="55866"/>
                    <a:pt x="5013" y="57244"/>
                  </a:cubicBezTo>
                  <a:cubicBezTo>
                    <a:pt x="4487" y="58497"/>
                    <a:pt x="3961" y="59750"/>
                    <a:pt x="3435" y="61003"/>
                  </a:cubicBezTo>
                  <a:cubicBezTo>
                    <a:pt x="2933" y="61931"/>
                    <a:pt x="2307" y="62883"/>
                    <a:pt x="1680" y="63810"/>
                  </a:cubicBezTo>
                  <a:cubicBezTo>
                    <a:pt x="1254" y="64537"/>
                    <a:pt x="728" y="65164"/>
                    <a:pt x="201" y="65891"/>
                  </a:cubicBezTo>
                  <a:cubicBezTo>
                    <a:pt x="101" y="66016"/>
                    <a:pt x="1" y="66116"/>
                    <a:pt x="1" y="66317"/>
                  </a:cubicBezTo>
                  <a:lnTo>
                    <a:pt x="1" y="66843"/>
                  </a:lnTo>
                  <a:cubicBezTo>
                    <a:pt x="101" y="68096"/>
                    <a:pt x="427" y="69249"/>
                    <a:pt x="728" y="70502"/>
                  </a:cubicBezTo>
                  <a:cubicBezTo>
                    <a:pt x="1054" y="71755"/>
                    <a:pt x="1555" y="72908"/>
                    <a:pt x="2181" y="74036"/>
                  </a:cubicBezTo>
                  <a:cubicBezTo>
                    <a:pt x="2607" y="75089"/>
                    <a:pt x="3234" y="76041"/>
                    <a:pt x="4061" y="76868"/>
                  </a:cubicBezTo>
                  <a:cubicBezTo>
                    <a:pt x="5114" y="77921"/>
                    <a:pt x="6367" y="78848"/>
                    <a:pt x="7720" y="79575"/>
                  </a:cubicBezTo>
                  <a:cubicBezTo>
                    <a:pt x="8447" y="80101"/>
                    <a:pt x="9299" y="80427"/>
                    <a:pt x="10126" y="80628"/>
                  </a:cubicBezTo>
                  <a:cubicBezTo>
                    <a:pt x="11279" y="80928"/>
                    <a:pt x="12532" y="81154"/>
                    <a:pt x="13685" y="81154"/>
                  </a:cubicBezTo>
                  <a:cubicBezTo>
                    <a:pt x="14093" y="81192"/>
                    <a:pt x="14496" y="81210"/>
                    <a:pt x="14895" y="81210"/>
                  </a:cubicBezTo>
                  <a:cubicBezTo>
                    <a:pt x="17655" y="81210"/>
                    <a:pt x="20192" y="80328"/>
                    <a:pt x="22557" y="78948"/>
                  </a:cubicBezTo>
                  <a:cubicBezTo>
                    <a:pt x="23184" y="78547"/>
                    <a:pt x="23811" y="78121"/>
                    <a:pt x="24537" y="77695"/>
                  </a:cubicBezTo>
                  <a:cubicBezTo>
                    <a:pt x="25064" y="77169"/>
                    <a:pt x="25690" y="76768"/>
                    <a:pt x="26317" y="76242"/>
                  </a:cubicBezTo>
                  <a:cubicBezTo>
                    <a:pt x="27044" y="75515"/>
                    <a:pt x="27670" y="74788"/>
                    <a:pt x="28297" y="74036"/>
                  </a:cubicBezTo>
                  <a:cubicBezTo>
                    <a:pt x="29550" y="72582"/>
                    <a:pt x="30603" y="71029"/>
                    <a:pt x="31430" y="69349"/>
                  </a:cubicBezTo>
                  <a:cubicBezTo>
                    <a:pt x="32156" y="67896"/>
                    <a:pt x="32583" y="66317"/>
                    <a:pt x="33009" y="64863"/>
                  </a:cubicBezTo>
                  <a:cubicBezTo>
                    <a:pt x="33209" y="63510"/>
                    <a:pt x="33410" y="62131"/>
                    <a:pt x="33635" y="60778"/>
                  </a:cubicBezTo>
                  <a:cubicBezTo>
                    <a:pt x="33735" y="59424"/>
                    <a:pt x="33735" y="58171"/>
                    <a:pt x="33510" y="56918"/>
                  </a:cubicBezTo>
                  <a:cubicBezTo>
                    <a:pt x="33109" y="54838"/>
                    <a:pt x="32583" y="52858"/>
                    <a:pt x="31630" y="50978"/>
                  </a:cubicBezTo>
                  <a:cubicBezTo>
                    <a:pt x="31129" y="49725"/>
                    <a:pt x="30502" y="48472"/>
                    <a:pt x="29650" y="47319"/>
                  </a:cubicBezTo>
                  <a:cubicBezTo>
                    <a:pt x="29249" y="46467"/>
                    <a:pt x="28723" y="45740"/>
                    <a:pt x="28197" y="44913"/>
                  </a:cubicBezTo>
                  <a:cubicBezTo>
                    <a:pt x="27770" y="44287"/>
                    <a:pt x="27369" y="43660"/>
                    <a:pt x="26943" y="43134"/>
                  </a:cubicBezTo>
                  <a:cubicBezTo>
                    <a:pt x="26517" y="42407"/>
                    <a:pt x="25991" y="41780"/>
                    <a:pt x="25590" y="41053"/>
                  </a:cubicBezTo>
                  <a:cubicBezTo>
                    <a:pt x="25064" y="40327"/>
                    <a:pt x="24437" y="39575"/>
                    <a:pt x="23911" y="38848"/>
                  </a:cubicBezTo>
                  <a:cubicBezTo>
                    <a:pt x="23284" y="38121"/>
                    <a:pt x="22758" y="37394"/>
                    <a:pt x="22131" y="36667"/>
                  </a:cubicBezTo>
                  <a:cubicBezTo>
                    <a:pt x="21405" y="35615"/>
                    <a:pt x="20678" y="34687"/>
                    <a:pt x="19951" y="33735"/>
                  </a:cubicBezTo>
                  <a:cubicBezTo>
                    <a:pt x="19324" y="33008"/>
                    <a:pt x="18698" y="32181"/>
                    <a:pt x="18071" y="31429"/>
                  </a:cubicBezTo>
                  <a:cubicBezTo>
                    <a:pt x="17445" y="30602"/>
                    <a:pt x="16718" y="29775"/>
                    <a:pt x="16091" y="28923"/>
                  </a:cubicBezTo>
                  <a:cubicBezTo>
                    <a:pt x="15239" y="27895"/>
                    <a:pt x="14412" y="26843"/>
                    <a:pt x="13785" y="25690"/>
                  </a:cubicBezTo>
                  <a:cubicBezTo>
                    <a:pt x="12958" y="24337"/>
                    <a:pt x="12332" y="22983"/>
                    <a:pt x="11906" y="21530"/>
                  </a:cubicBezTo>
                  <a:cubicBezTo>
                    <a:pt x="11480" y="20151"/>
                    <a:pt x="11179" y="18697"/>
                    <a:pt x="10953" y="17244"/>
                  </a:cubicBezTo>
                  <a:cubicBezTo>
                    <a:pt x="10753" y="15464"/>
                    <a:pt x="10753" y="13585"/>
                    <a:pt x="10753" y="11805"/>
                  </a:cubicBezTo>
                  <a:cubicBezTo>
                    <a:pt x="10853" y="9925"/>
                    <a:pt x="10753" y="8046"/>
                    <a:pt x="10452" y="6266"/>
                  </a:cubicBezTo>
                  <a:cubicBezTo>
                    <a:pt x="10126" y="4387"/>
                    <a:pt x="9600" y="2507"/>
                    <a:pt x="8973" y="727"/>
                  </a:cubicBezTo>
                  <a:cubicBezTo>
                    <a:pt x="8873" y="427"/>
                    <a:pt x="8773" y="226"/>
                    <a:pt x="8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22;p50">
              <a:extLst>
                <a:ext uri="{FF2B5EF4-FFF2-40B4-BE49-F238E27FC236}">
                  <a16:creationId xmlns:a16="http://schemas.microsoft.com/office/drawing/2014/main" id="{696C0D58-A847-576D-9F52-C2BC269C256F}"/>
                </a:ext>
              </a:extLst>
            </p:cNvPr>
            <p:cNvSpPr/>
            <p:nvPr/>
          </p:nvSpPr>
          <p:spPr>
            <a:xfrm>
              <a:off x="4105085" y="2326000"/>
              <a:ext cx="490727" cy="755175"/>
            </a:xfrm>
            <a:custGeom>
              <a:avLst/>
              <a:gdLst/>
              <a:ahLst/>
              <a:cxnLst/>
              <a:rect l="l" t="t" r="r" b="b"/>
              <a:pathLst>
                <a:path w="34031" h="52370" extrusionOk="0">
                  <a:moveTo>
                    <a:pt x="26578" y="0"/>
                  </a:moveTo>
                  <a:cubicBezTo>
                    <a:pt x="25702" y="0"/>
                    <a:pt x="24716" y="158"/>
                    <a:pt x="23609" y="500"/>
                  </a:cubicBezTo>
                  <a:cubicBezTo>
                    <a:pt x="20677" y="1428"/>
                    <a:pt x="11479" y="6340"/>
                    <a:pt x="12531" y="20851"/>
                  </a:cubicBezTo>
                  <a:cubicBezTo>
                    <a:pt x="12531" y="21578"/>
                    <a:pt x="12531" y="24611"/>
                    <a:pt x="10952" y="28370"/>
                  </a:cubicBezTo>
                  <a:cubicBezTo>
                    <a:pt x="10451" y="29724"/>
                    <a:pt x="5313" y="32957"/>
                    <a:pt x="3133" y="37142"/>
                  </a:cubicBezTo>
                  <a:cubicBezTo>
                    <a:pt x="1353" y="40476"/>
                    <a:pt x="0" y="42681"/>
                    <a:pt x="1253" y="47268"/>
                  </a:cubicBezTo>
                  <a:cubicBezTo>
                    <a:pt x="1779" y="49047"/>
                    <a:pt x="3559" y="51654"/>
                    <a:pt x="5439" y="52080"/>
                  </a:cubicBezTo>
                  <a:cubicBezTo>
                    <a:pt x="5879" y="52212"/>
                    <a:pt x="6670" y="52369"/>
                    <a:pt x="7704" y="52369"/>
                  </a:cubicBezTo>
                  <a:cubicBezTo>
                    <a:pt x="10793" y="52369"/>
                    <a:pt x="16059" y="50967"/>
                    <a:pt x="20677" y="43308"/>
                  </a:cubicBezTo>
                  <a:cubicBezTo>
                    <a:pt x="23384" y="38821"/>
                    <a:pt x="22130" y="31503"/>
                    <a:pt x="23910" y="26491"/>
                  </a:cubicBezTo>
                  <a:cubicBezTo>
                    <a:pt x="25263" y="22531"/>
                    <a:pt x="27569" y="20851"/>
                    <a:pt x="29750" y="17293"/>
                  </a:cubicBezTo>
                  <a:cubicBezTo>
                    <a:pt x="33405" y="11416"/>
                    <a:pt x="34030" y="0"/>
                    <a:pt x="26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3;p50">
              <a:extLst>
                <a:ext uri="{FF2B5EF4-FFF2-40B4-BE49-F238E27FC236}">
                  <a16:creationId xmlns:a16="http://schemas.microsoft.com/office/drawing/2014/main" id="{D26A6784-3660-6A5F-9269-EC2C9F4E2420}"/>
                </a:ext>
              </a:extLst>
            </p:cNvPr>
            <p:cNvSpPr/>
            <p:nvPr/>
          </p:nvSpPr>
          <p:spPr>
            <a:xfrm>
              <a:off x="4252532" y="2436834"/>
              <a:ext cx="650544" cy="884523"/>
            </a:xfrm>
            <a:custGeom>
              <a:avLst/>
              <a:gdLst/>
              <a:ahLst/>
              <a:cxnLst/>
              <a:rect l="l" t="t" r="r" b="b"/>
              <a:pathLst>
                <a:path w="45114" h="61340" extrusionOk="0">
                  <a:moveTo>
                    <a:pt x="22345" y="1"/>
                  </a:moveTo>
                  <a:cubicBezTo>
                    <a:pt x="19568" y="1"/>
                    <a:pt x="16904" y="921"/>
                    <a:pt x="14838" y="3140"/>
                  </a:cubicBezTo>
                  <a:cubicBezTo>
                    <a:pt x="8046" y="10358"/>
                    <a:pt x="3459" y="20258"/>
                    <a:pt x="1354" y="29983"/>
                  </a:cubicBezTo>
                  <a:cubicBezTo>
                    <a:pt x="326" y="34995"/>
                    <a:pt x="1" y="40308"/>
                    <a:pt x="1154" y="45321"/>
                  </a:cubicBezTo>
                  <a:cubicBezTo>
                    <a:pt x="2206" y="50334"/>
                    <a:pt x="5013" y="55146"/>
                    <a:pt x="9299" y="57978"/>
                  </a:cubicBezTo>
                  <a:cubicBezTo>
                    <a:pt x="13001" y="60430"/>
                    <a:pt x="17463" y="61340"/>
                    <a:pt x="21905" y="61340"/>
                  </a:cubicBezTo>
                  <a:cubicBezTo>
                    <a:pt x="22365" y="61340"/>
                    <a:pt x="22825" y="61330"/>
                    <a:pt x="23284" y="61311"/>
                  </a:cubicBezTo>
                  <a:cubicBezTo>
                    <a:pt x="28522" y="60985"/>
                    <a:pt x="33936" y="59431"/>
                    <a:pt x="37820" y="55872"/>
                  </a:cubicBezTo>
                  <a:cubicBezTo>
                    <a:pt x="41881" y="52113"/>
                    <a:pt x="43760" y="46574"/>
                    <a:pt x="44186" y="41060"/>
                  </a:cubicBezTo>
                  <a:cubicBezTo>
                    <a:pt x="44587" y="35622"/>
                    <a:pt x="45114" y="29556"/>
                    <a:pt x="42407" y="24644"/>
                  </a:cubicBezTo>
                  <a:cubicBezTo>
                    <a:pt x="39575" y="19431"/>
                    <a:pt x="39575" y="11712"/>
                    <a:pt x="35515" y="6599"/>
                  </a:cubicBezTo>
                  <a:cubicBezTo>
                    <a:pt x="32579" y="2910"/>
                    <a:pt x="27283" y="1"/>
                    <a:pt x="2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4;p50">
              <a:extLst>
                <a:ext uri="{FF2B5EF4-FFF2-40B4-BE49-F238E27FC236}">
                  <a16:creationId xmlns:a16="http://schemas.microsoft.com/office/drawing/2014/main" id="{6135E0E9-93CE-553C-7D6F-2A4D7986211F}"/>
                </a:ext>
              </a:extLst>
            </p:cNvPr>
            <p:cNvSpPr/>
            <p:nvPr/>
          </p:nvSpPr>
          <p:spPr>
            <a:xfrm>
              <a:off x="4736100" y="2417425"/>
              <a:ext cx="376232" cy="903528"/>
            </a:xfrm>
            <a:custGeom>
              <a:avLst/>
              <a:gdLst/>
              <a:ahLst/>
              <a:cxnLst/>
              <a:rect l="l" t="t" r="r" b="b"/>
              <a:pathLst>
                <a:path w="26091" h="62658" extrusionOk="0">
                  <a:moveTo>
                    <a:pt x="402" y="0"/>
                  </a:moveTo>
                  <a:lnTo>
                    <a:pt x="1" y="100"/>
                  </a:lnTo>
                  <a:cubicBezTo>
                    <a:pt x="2707" y="12958"/>
                    <a:pt x="5540" y="26216"/>
                    <a:pt x="13159" y="36968"/>
                  </a:cubicBezTo>
                  <a:cubicBezTo>
                    <a:pt x="16191" y="41153"/>
                    <a:pt x="19951" y="44913"/>
                    <a:pt x="22332" y="49399"/>
                  </a:cubicBezTo>
                  <a:cubicBezTo>
                    <a:pt x="24537" y="53359"/>
                    <a:pt x="25690" y="57845"/>
                    <a:pt x="25690" y="62331"/>
                  </a:cubicBezTo>
                  <a:lnTo>
                    <a:pt x="25690" y="62657"/>
                  </a:lnTo>
                  <a:lnTo>
                    <a:pt x="26091" y="62657"/>
                  </a:lnTo>
                  <a:lnTo>
                    <a:pt x="26091" y="62331"/>
                  </a:lnTo>
                  <a:cubicBezTo>
                    <a:pt x="26091" y="57845"/>
                    <a:pt x="24963" y="53259"/>
                    <a:pt x="22758" y="49173"/>
                  </a:cubicBezTo>
                  <a:cubicBezTo>
                    <a:pt x="20251" y="44587"/>
                    <a:pt x="16492" y="40928"/>
                    <a:pt x="13560" y="36642"/>
                  </a:cubicBezTo>
                  <a:cubicBezTo>
                    <a:pt x="5941" y="26115"/>
                    <a:pt x="3033" y="12832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25;p50">
              <a:extLst>
                <a:ext uri="{FF2B5EF4-FFF2-40B4-BE49-F238E27FC236}">
                  <a16:creationId xmlns:a16="http://schemas.microsoft.com/office/drawing/2014/main" id="{4A604512-3199-3A3E-7CC2-2E0AE3FC1602}"/>
                </a:ext>
              </a:extLst>
            </p:cNvPr>
            <p:cNvSpPr/>
            <p:nvPr/>
          </p:nvSpPr>
          <p:spPr>
            <a:xfrm>
              <a:off x="3343221" y="3605380"/>
              <a:ext cx="326728" cy="172506"/>
            </a:xfrm>
            <a:custGeom>
              <a:avLst/>
              <a:gdLst/>
              <a:ahLst/>
              <a:cxnLst/>
              <a:rect l="l" t="t" r="r" b="b"/>
              <a:pathLst>
                <a:path w="22658" h="11963" extrusionOk="0">
                  <a:moveTo>
                    <a:pt x="7194" y="0"/>
                  </a:moveTo>
                  <a:cubicBezTo>
                    <a:pt x="7172" y="0"/>
                    <a:pt x="7175" y="0"/>
                    <a:pt x="7193" y="3"/>
                  </a:cubicBezTo>
                  <a:lnTo>
                    <a:pt x="7193" y="3"/>
                  </a:lnTo>
                  <a:cubicBezTo>
                    <a:pt x="7193" y="2"/>
                    <a:pt x="7193" y="1"/>
                    <a:pt x="7194" y="0"/>
                  </a:cubicBezTo>
                  <a:close/>
                  <a:moveTo>
                    <a:pt x="7620" y="3259"/>
                  </a:moveTo>
                  <a:cubicBezTo>
                    <a:pt x="8773" y="4512"/>
                    <a:pt x="10427" y="5138"/>
                    <a:pt x="9274" y="6893"/>
                  </a:cubicBezTo>
                  <a:cubicBezTo>
                    <a:pt x="9082" y="7228"/>
                    <a:pt x="8207" y="7442"/>
                    <a:pt x="7488" y="7442"/>
                  </a:cubicBezTo>
                  <a:cubicBezTo>
                    <a:pt x="7080" y="7442"/>
                    <a:pt x="6721" y="7373"/>
                    <a:pt x="6567" y="7219"/>
                  </a:cubicBezTo>
                  <a:cubicBezTo>
                    <a:pt x="5013" y="5765"/>
                    <a:pt x="6567" y="4712"/>
                    <a:pt x="7620" y="3259"/>
                  </a:cubicBezTo>
                  <a:close/>
                  <a:moveTo>
                    <a:pt x="22650" y="7929"/>
                  </a:moveTo>
                  <a:lnTo>
                    <a:pt x="22657" y="7945"/>
                  </a:lnTo>
                  <a:cubicBezTo>
                    <a:pt x="22657" y="7939"/>
                    <a:pt x="22655" y="7934"/>
                    <a:pt x="22650" y="7929"/>
                  </a:cubicBezTo>
                  <a:close/>
                  <a:moveTo>
                    <a:pt x="7193" y="3"/>
                  </a:moveTo>
                  <a:lnTo>
                    <a:pt x="7193" y="3"/>
                  </a:lnTo>
                  <a:cubicBezTo>
                    <a:pt x="6140" y="2107"/>
                    <a:pt x="5113" y="4387"/>
                    <a:pt x="4061" y="6391"/>
                  </a:cubicBezTo>
                  <a:cubicBezTo>
                    <a:pt x="2961" y="6208"/>
                    <a:pt x="1579" y="5147"/>
                    <a:pt x="710" y="5147"/>
                  </a:cubicBezTo>
                  <a:cubicBezTo>
                    <a:pt x="510" y="5147"/>
                    <a:pt x="337" y="5203"/>
                    <a:pt x="201" y="5339"/>
                  </a:cubicBezTo>
                  <a:cubicBezTo>
                    <a:pt x="101" y="5539"/>
                    <a:pt x="101" y="5539"/>
                    <a:pt x="1" y="5765"/>
                  </a:cubicBezTo>
                  <a:cubicBezTo>
                    <a:pt x="2081" y="7419"/>
                    <a:pt x="4161" y="9098"/>
                    <a:pt x="6266" y="10552"/>
                  </a:cubicBezTo>
                  <a:cubicBezTo>
                    <a:pt x="7437" y="11465"/>
                    <a:pt x="8667" y="11963"/>
                    <a:pt x="9984" y="11963"/>
                  </a:cubicBezTo>
                  <a:cubicBezTo>
                    <a:pt x="11232" y="11963"/>
                    <a:pt x="12559" y="11516"/>
                    <a:pt x="13986" y="10552"/>
                  </a:cubicBezTo>
                  <a:cubicBezTo>
                    <a:pt x="16511" y="9064"/>
                    <a:pt x="21509" y="7901"/>
                    <a:pt x="22489" y="7901"/>
                  </a:cubicBezTo>
                  <a:cubicBezTo>
                    <a:pt x="22576" y="7901"/>
                    <a:pt x="22631" y="7910"/>
                    <a:pt x="22650" y="7929"/>
                  </a:cubicBezTo>
                  <a:lnTo>
                    <a:pt x="22650" y="7929"/>
                  </a:lnTo>
                  <a:lnTo>
                    <a:pt x="20452" y="3033"/>
                  </a:lnTo>
                  <a:cubicBezTo>
                    <a:pt x="19987" y="3706"/>
                    <a:pt x="18158" y="4246"/>
                    <a:pt x="16513" y="4246"/>
                  </a:cubicBezTo>
                  <a:cubicBezTo>
                    <a:pt x="15587" y="4246"/>
                    <a:pt x="14719" y="4075"/>
                    <a:pt x="14186" y="3660"/>
                  </a:cubicBezTo>
                  <a:cubicBezTo>
                    <a:pt x="12206" y="2005"/>
                    <a:pt x="9174" y="3033"/>
                    <a:pt x="7620" y="226"/>
                  </a:cubicBezTo>
                  <a:cubicBezTo>
                    <a:pt x="7541" y="48"/>
                    <a:pt x="7259" y="11"/>
                    <a:pt x="7193" y="3"/>
                  </a:cubicBezTo>
                  <a:close/>
                </a:path>
              </a:pathLst>
            </a:custGeom>
            <a:solidFill>
              <a:srgbClr val="ED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26;p50">
              <a:extLst>
                <a:ext uri="{FF2B5EF4-FFF2-40B4-BE49-F238E27FC236}">
                  <a16:creationId xmlns:a16="http://schemas.microsoft.com/office/drawing/2014/main" id="{CBC0D792-3CE1-A64D-D013-630D6DE8D842}"/>
                </a:ext>
              </a:extLst>
            </p:cNvPr>
            <p:cNvSpPr/>
            <p:nvPr/>
          </p:nvSpPr>
          <p:spPr>
            <a:xfrm>
              <a:off x="5475498" y="3566344"/>
              <a:ext cx="325330" cy="174612"/>
            </a:xfrm>
            <a:custGeom>
              <a:avLst/>
              <a:gdLst/>
              <a:ahLst/>
              <a:cxnLst/>
              <a:rect l="l" t="t" r="r" b="b"/>
              <a:pathLst>
                <a:path w="22561" h="12109" extrusionOk="0">
                  <a:moveTo>
                    <a:pt x="15042" y="1"/>
                  </a:moveTo>
                  <a:cubicBezTo>
                    <a:pt x="15044" y="4"/>
                    <a:pt x="15046" y="8"/>
                    <a:pt x="15048" y="11"/>
                  </a:cubicBezTo>
                  <a:lnTo>
                    <a:pt x="15048" y="11"/>
                  </a:lnTo>
                  <a:cubicBezTo>
                    <a:pt x="15061" y="4"/>
                    <a:pt x="15061" y="1"/>
                    <a:pt x="15042" y="1"/>
                  </a:cubicBezTo>
                  <a:close/>
                  <a:moveTo>
                    <a:pt x="14816" y="3234"/>
                  </a:moveTo>
                  <a:cubicBezTo>
                    <a:pt x="15869" y="4712"/>
                    <a:pt x="17548" y="5740"/>
                    <a:pt x="15969" y="7219"/>
                  </a:cubicBezTo>
                  <a:cubicBezTo>
                    <a:pt x="15793" y="7384"/>
                    <a:pt x="15353" y="7464"/>
                    <a:pt x="14875" y="7464"/>
                  </a:cubicBezTo>
                  <a:cubicBezTo>
                    <a:pt x="14195" y="7464"/>
                    <a:pt x="13439" y="7302"/>
                    <a:pt x="13262" y="6993"/>
                  </a:cubicBezTo>
                  <a:cubicBezTo>
                    <a:pt x="12109" y="5339"/>
                    <a:pt x="13663" y="4487"/>
                    <a:pt x="14816" y="3234"/>
                  </a:cubicBezTo>
                  <a:close/>
                  <a:moveTo>
                    <a:pt x="10" y="8657"/>
                  </a:moveTo>
                  <a:cubicBezTo>
                    <a:pt x="2" y="8661"/>
                    <a:pt x="0" y="8666"/>
                    <a:pt x="4" y="8672"/>
                  </a:cubicBezTo>
                  <a:lnTo>
                    <a:pt x="10" y="8657"/>
                  </a:lnTo>
                  <a:close/>
                  <a:moveTo>
                    <a:pt x="15048" y="11"/>
                  </a:moveTo>
                  <a:cubicBezTo>
                    <a:pt x="14991" y="39"/>
                    <a:pt x="14697" y="120"/>
                    <a:pt x="14616" y="201"/>
                  </a:cubicBezTo>
                  <a:cubicBezTo>
                    <a:pt x="13162" y="3134"/>
                    <a:pt x="10129" y="2306"/>
                    <a:pt x="8150" y="4086"/>
                  </a:cubicBezTo>
                  <a:cubicBezTo>
                    <a:pt x="7641" y="4543"/>
                    <a:pt x="6650" y="4733"/>
                    <a:pt x="5597" y="4733"/>
                  </a:cubicBezTo>
                  <a:cubicBezTo>
                    <a:pt x="4053" y="4733"/>
                    <a:pt x="2375" y="4326"/>
                    <a:pt x="1884" y="3760"/>
                  </a:cubicBezTo>
                  <a:lnTo>
                    <a:pt x="10" y="8657"/>
                  </a:lnTo>
                  <a:lnTo>
                    <a:pt x="10" y="8657"/>
                  </a:lnTo>
                  <a:cubicBezTo>
                    <a:pt x="25" y="8649"/>
                    <a:pt x="60" y="8645"/>
                    <a:pt x="113" y="8645"/>
                  </a:cubicBezTo>
                  <a:cubicBezTo>
                    <a:pt x="935" y="8645"/>
                    <a:pt x="6109" y="9542"/>
                    <a:pt x="8776" y="10978"/>
                  </a:cubicBezTo>
                  <a:cubicBezTo>
                    <a:pt x="10062" y="11754"/>
                    <a:pt x="11269" y="12108"/>
                    <a:pt x="12415" y="12108"/>
                  </a:cubicBezTo>
                  <a:cubicBezTo>
                    <a:pt x="13861" y="12108"/>
                    <a:pt x="15209" y="11545"/>
                    <a:pt x="16495" y="10552"/>
                  </a:cubicBezTo>
                  <a:cubicBezTo>
                    <a:pt x="18475" y="8873"/>
                    <a:pt x="20455" y="7093"/>
                    <a:pt x="22561" y="5439"/>
                  </a:cubicBezTo>
                  <a:cubicBezTo>
                    <a:pt x="22435" y="5214"/>
                    <a:pt x="22435" y="5214"/>
                    <a:pt x="22335" y="5013"/>
                  </a:cubicBezTo>
                  <a:cubicBezTo>
                    <a:pt x="22190" y="4886"/>
                    <a:pt x="22019" y="4832"/>
                    <a:pt x="21828" y="4832"/>
                  </a:cubicBezTo>
                  <a:cubicBezTo>
                    <a:pt x="20930" y="4832"/>
                    <a:pt x="19592" y="6018"/>
                    <a:pt x="18475" y="6266"/>
                  </a:cubicBezTo>
                  <a:cubicBezTo>
                    <a:pt x="17324" y="4290"/>
                    <a:pt x="16174" y="1989"/>
                    <a:pt x="15048" y="11"/>
                  </a:cubicBezTo>
                  <a:close/>
                </a:path>
              </a:pathLst>
            </a:custGeom>
            <a:solidFill>
              <a:srgbClr val="ED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27;p50">
              <a:extLst>
                <a:ext uri="{FF2B5EF4-FFF2-40B4-BE49-F238E27FC236}">
                  <a16:creationId xmlns:a16="http://schemas.microsoft.com/office/drawing/2014/main" id="{C1E09452-FB61-28C7-EA7F-3764B1350163}"/>
                </a:ext>
              </a:extLst>
            </p:cNvPr>
            <p:cNvSpPr/>
            <p:nvPr/>
          </p:nvSpPr>
          <p:spPr>
            <a:xfrm>
              <a:off x="4308194" y="3530207"/>
              <a:ext cx="581515" cy="216891"/>
            </a:xfrm>
            <a:custGeom>
              <a:avLst/>
              <a:gdLst/>
              <a:ahLst/>
              <a:cxnLst/>
              <a:rect l="l" t="t" r="r" b="b"/>
              <a:pathLst>
                <a:path w="40327" h="15041" extrusionOk="0">
                  <a:moveTo>
                    <a:pt x="2507" y="0"/>
                  </a:moveTo>
                  <a:lnTo>
                    <a:pt x="0" y="11705"/>
                  </a:lnTo>
                  <a:cubicBezTo>
                    <a:pt x="0" y="11705"/>
                    <a:pt x="7118" y="14612"/>
                    <a:pt x="22883" y="15038"/>
                  </a:cubicBezTo>
                  <a:cubicBezTo>
                    <a:pt x="22948" y="15040"/>
                    <a:pt x="23016" y="15040"/>
                    <a:pt x="23085" y="15040"/>
                  </a:cubicBezTo>
                  <a:cubicBezTo>
                    <a:pt x="27567" y="15040"/>
                    <a:pt x="40326" y="11905"/>
                    <a:pt x="40326" y="11905"/>
                  </a:cubicBezTo>
                  <a:lnTo>
                    <a:pt x="37193" y="0"/>
                  </a:lnTo>
                  <a:cubicBezTo>
                    <a:pt x="37193" y="0"/>
                    <a:pt x="29249" y="2933"/>
                    <a:pt x="20051" y="2933"/>
                  </a:cubicBezTo>
                  <a:cubicBezTo>
                    <a:pt x="10878" y="2933"/>
                    <a:pt x="2507" y="0"/>
                    <a:pt x="2507" y="0"/>
                  </a:cubicBezTo>
                  <a:close/>
                </a:path>
              </a:pathLst>
            </a:custGeom>
            <a:solidFill>
              <a:srgbClr val="ED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28;p50">
              <a:extLst>
                <a:ext uri="{FF2B5EF4-FFF2-40B4-BE49-F238E27FC236}">
                  <a16:creationId xmlns:a16="http://schemas.microsoft.com/office/drawing/2014/main" id="{83DFFFBC-1F4C-C6A4-DAE7-63E2D0FA36F3}"/>
                </a:ext>
              </a:extLst>
            </p:cNvPr>
            <p:cNvSpPr/>
            <p:nvPr/>
          </p:nvSpPr>
          <p:spPr>
            <a:xfrm>
              <a:off x="4585394" y="3644776"/>
              <a:ext cx="30008" cy="30008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1053" y="0"/>
                  </a:moveTo>
                  <a:cubicBezTo>
                    <a:pt x="527" y="0"/>
                    <a:pt x="0" y="527"/>
                    <a:pt x="0" y="1028"/>
                  </a:cubicBezTo>
                  <a:cubicBezTo>
                    <a:pt x="0" y="1654"/>
                    <a:pt x="527" y="2081"/>
                    <a:pt x="1053" y="2081"/>
                  </a:cubicBezTo>
                  <a:cubicBezTo>
                    <a:pt x="1680" y="2081"/>
                    <a:pt x="2081" y="1654"/>
                    <a:pt x="2081" y="1028"/>
                  </a:cubicBezTo>
                  <a:cubicBezTo>
                    <a:pt x="2081" y="527"/>
                    <a:pt x="1680" y="0"/>
                    <a:pt x="1053" y="0"/>
                  </a:cubicBezTo>
                  <a:close/>
                </a:path>
              </a:pathLst>
            </a:custGeom>
            <a:solidFill>
              <a:srgbClr val="E2A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329;p50">
              <a:extLst>
                <a:ext uri="{FF2B5EF4-FFF2-40B4-BE49-F238E27FC236}">
                  <a16:creationId xmlns:a16="http://schemas.microsoft.com/office/drawing/2014/main" id="{11828F15-7588-63D8-17D7-CC70B6D237C5}"/>
                </a:ext>
              </a:extLst>
            </p:cNvPr>
            <p:cNvGrpSpPr/>
            <p:nvPr/>
          </p:nvGrpSpPr>
          <p:grpSpPr>
            <a:xfrm>
              <a:off x="3618619" y="2861165"/>
              <a:ext cx="1909341" cy="867812"/>
              <a:chOff x="3475256" y="2419915"/>
              <a:chExt cx="1909341" cy="867812"/>
            </a:xfrm>
          </p:grpSpPr>
          <p:sp>
            <p:nvSpPr>
              <p:cNvPr id="80" name="Google Shape;1330;p50">
                <a:extLst>
                  <a:ext uri="{FF2B5EF4-FFF2-40B4-BE49-F238E27FC236}">
                    <a16:creationId xmlns:a16="http://schemas.microsoft.com/office/drawing/2014/main" id="{54832FD0-AF35-98D3-AFA2-4CC73BA22086}"/>
                  </a:ext>
                </a:extLst>
              </p:cNvPr>
              <p:cNvSpPr/>
              <p:nvPr/>
            </p:nvSpPr>
            <p:spPr>
              <a:xfrm>
                <a:off x="4031113" y="2419915"/>
                <a:ext cx="781362" cy="711872"/>
              </a:xfrm>
              <a:custGeom>
                <a:avLst/>
                <a:gdLst/>
                <a:ahLst/>
                <a:cxnLst/>
                <a:rect l="l" t="t" r="r" b="b"/>
                <a:pathLst>
                  <a:path w="54186" h="49367" extrusionOk="0">
                    <a:moveTo>
                      <a:pt x="26825" y="1"/>
                    </a:moveTo>
                    <a:cubicBezTo>
                      <a:pt x="21480" y="1"/>
                      <a:pt x="16088" y="524"/>
                      <a:pt x="13459" y="1709"/>
                    </a:cubicBezTo>
                    <a:cubicBezTo>
                      <a:pt x="5639" y="5243"/>
                      <a:pt x="0" y="11208"/>
                      <a:pt x="1353" y="19780"/>
                    </a:cubicBezTo>
                    <a:cubicBezTo>
                      <a:pt x="1353" y="19780"/>
                      <a:pt x="2907" y="26547"/>
                      <a:pt x="4261" y="31785"/>
                    </a:cubicBezTo>
                    <a:cubicBezTo>
                      <a:pt x="6993" y="41584"/>
                      <a:pt x="11780" y="46396"/>
                      <a:pt x="11780" y="46396"/>
                    </a:cubicBezTo>
                    <a:cubicBezTo>
                      <a:pt x="13033" y="46923"/>
                      <a:pt x="18371" y="48802"/>
                      <a:pt x="28070" y="49329"/>
                    </a:cubicBezTo>
                    <a:cubicBezTo>
                      <a:pt x="28583" y="49355"/>
                      <a:pt x="29106" y="49367"/>
                      <a:pt x="29636" y="49367"/>
                    </a:cubicBezTo>
                    <a:cubicBezTo>
                      <a:pt x="37320" y="49367"/>
                      <a:pt x="46466" y="46822"/>
                      <a:pt x="46466" y="46822"/>
                    </a:cubicBezTo>
                    <a:cubicBezTo>
                      <a:pt x="46466" y="46822"/>
                      <a:pt x="50527" y="42537"/>
                      <a:pt x="53133" y="27599"/>
                    </a:cubicBezTo>
                    <a:cubicBezTo>
                      <a:pt x="54186" y="22161"/>
                      <a:pt x="53660" y="18401"/>
                      <a:pt x="53660" y="18401"/>
                    </a:cubicBezTo>
                    <a:cubicBezTo>
                      <a:pt x="53133" y="6196"/>
                      <a:pt x="48446" y="3890"/>
                      <a:pt x="39474" y="1283"/>
                    </a:cubicBezTo>
                    <a:cubicBezTo>
                      <a:pt x="36881" y="468"/>
                      <a:pt x="31874" y="1"/>
                      <a:pt x="2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31;p50">
                <a:extLst>
                  <a:ext uri="{FF2B5EF4-FFF2-40B4-BE49-F238E27FC236}">
                    <a16:creationId xmlns:a16="http://schemas.microsoft.com/office/drawing/2014/main" id="{11FF6FBB-9A77-2129-8DAA-D87238C01CFF}"/>
                  </a:ext>
                </a:extLst>
              </p:cNvPr>
              <p:cNvSpPr/>
              <p:nvPr/>
            </p:nvSpPr>
            <p:spPr>
              <a:xfrm>
                <a:off x="3475256" y="2512522"/>
                <a:ext cx="813173" cy="775205"/>
              </a:xfrm>
              <a:custGeom>
                <a:avLst/>
                <a:gdLst/>
                <a:ahLst/>
                <a:cxnLst/>
                <a:rect l="l" t="t" r="r" b="b"/>
                <a:pathLst>
                  <a:path w="56392" h="53759" extrusionOk="0">
                    <a:moveTo>
                      <a:pt x="48174" y="1"/>
                    </a:moveTo>
                    <a:cubicBezTo>
                      <a:pt x="43653" y="1"/>
                      <a:pt x="40896" y="4417"/>
                      <a:pt x="38748" y="7919"/>
                    </a:cubicBezTo>
                    <a:cubicBezTo>
                      <a:pt x="34888" y="14085"/>
                      <a:pt x="30803" y="20250"/>
                      <a:pt x="26116" y="25989"/>
                    </a:cubicBezTo>
                    <a:cubicBezTo>
                      <a:pt x="18998" y="34761"/>
                      <a:pt x="10351" y="42581"/>
                      <a:pt x="0" y="47393"/>
                    </a:cubicBezTo>
                    <a:cubicBezTo>
                      <a:pt x="527" y="49573"/>
                      <a:pt x="1053" y="51679"/>
                      <a:pt x="1454" y="53759"/>
                    </a:cubicBezTo>
                    <a:cubicBezTo>
                      <a:pt x="15564" y="52406"/>
                      <a:pt x="28923" y="46566"/>
                      <a:pt x="40101" y="37994"/>
                    </a:cubicBezTo>
                    <a:cubicBezTo>
                      <a:pt x="48347" y="31829"/>
                      <a:pt x="56392" y="22756"/>
                      <a:pt x="56392" y="11779"/>
                    </a:cubicBezTo>
                    <a:cubicBezTo>
                      <a:pt x="56392" y="7192"/>
                      <a:pt x="54612" y="826"/>
                      <a:pt x="49199" y="74"/>
                    </a:cubicBezTo>
                    <a:cubicBezTo>
                      <a:pt x="48847" y="25"/>
                      <a:pt x="48506" y="1"/>
                      <a:pt x="481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32;p50">
                <a:extLst>
                  <a:ext uri="{FF2B5EF4-FFF2-40B4-BE49-F238E27FC236}">
                    <a16:creationId xmlns:a16="http://schemas.microsoft.com/office/drawing/2014/main" id="{938D6147-89B9-9032-B2B2-E60A5B6AD42A}"/>
                  </a:ext>
                </a:extLst>
              </p:cNvPr>
              <p:cNvSpPr/>
              <p:nvPr/>
            </p:nvSpPr>
            <p:spPr>
              <a:xfrm>
                <a:off x="4571410" y="2494453"/>
                <a:ext cx="813187" cy="775205"/>
              </a:xfrm>
              <a:custGeom>
                <a:avLst/>
                <a:gdLst/>
                <a:ahLst/>
                <a:cxnLst/>
                <a:rect l="l" t="t" r="r" b="b"/>
                <a:pathLst>
                  <a:path w="56393" h="53759" extrusionOk="0">
                    <a:moveTo>
                      <a:pt x="8259" y="1"/>
                    </a:moveTo>
                    <a:cubicBezTo>
                      <a:pt x="7922" y="1"/>
                      <a:pt x="7576" y="25"/>
                      <a:pt x="7219" y="74"/>
                    </a:cubicBezTo>
                    <a:cubicBezTo>
                      <a:pt x="1780" y="826"/>
                      <a:pt x="1" y="7192"/>
                      <a:pt x="1" y="11779"/>
                    </a:cubicBezTo>
                    <a:cubicBezTo>
                      <a:pt x="1" y="22756"/>
                      <a:pt x="8146" y="31829"/>
                      <a:pt x="16292" y="37994"/>
                    </a:cubicBezTo>
                    <a:cubicBezTo>
                      <a:pt x="27570" y="46566"/>
                      <a:pt x="40954" y="52405"/>
                      <a:pt x="54939" y="53759"/>
                    </a:cubicBezTo>
                    <a:cubicBezTo>
                      <a:pt x="55465" y="51679"/>
                      <a:pt x="55991" y="49573"/>
                      <a:pt x="56392" y="47393"/>
                    </a:cubicBezTo>
                    <a:cubicBezTo>
                      <a:pt x="46167" y="42581"/>
                      <a:pt x="37495" y="34761"/>
                      <a:pt x="30302" y="25989"/>
                    </a:cubicBezTo>
                    <a:cubicBezTo>
                      <a:pt x="25690" y="20250"/>
                      <a:pt x="21630" y="14084"/>
                      <a:pt x="17770" y="7919"/>
                    </a:cubicBezTo>
                    <a:cubicBezTo>
                      <a:pt x="15622" y="4417"/>
                      <a:pt x="12844" y="1"/>
                      <a:pt x="8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333;p50">
              <a:extLst>
                <a:ext uri="{FF2B5EF4-FFF2-40B4-BE49-F238E27FC236}">
                  <a16:creationId xmlns:a16="http://schemas.microsoft.com/office/drawing/2014/main" id="{38C27270-E455-E4BA-5B97-C719251B4A26}"/>
                </a:ext>
              </a:extLst>
            </p:cNvPr>
            <p:cNvSpPr/>
            <p:nvPr/>
          </p:nvSpPr>
          <p:spPr>
            <a:xfrm>
              <a:off x="4324821" y="3530207"/>
              <a:ext cx="519711" cy="104055"/>
            </a:xfrm>
            <a:custGeom>
              <a:avLst/>
              <a:gdLst/>
              <a:ahLst/>
              <a:cxnLst/>
              <a:rect l="l" t="t" r="r" b="b"/>
              <a:pathLst>
                <a:path w="36041" h="7216" extrusionOk="0">
                  <a:moveTo>
                    <a:pt x="1354" y="0"/>
                  </a:moveTo>
                  <a:lnTo>
                    <a:pt x="0" y="6692"/>
                  </a:lnTo>
                  <a:cubicBezTo>
                    <a:pt x="0" y="6692"/>
                    <a:pt x="1189" y="7215"/>
                    <a:pt x="7296" y="7215"/>
                  </a:cubicBezTo>
                  <a:cubicBezTo>
                    <a:pt x="8869" y="7215"/>
                    <a:pt x="10768" y="7180"/>
                    <a:pt x="13058" y="7093"/>
                  </a:cubicBezTo>
                  <a:cubicBezTo>
                    <a:pt x="25589" y="6692"/>
                    <a:pt x="36040" y="427"/>
                    <a:pt x="36040" y="426"/>
                  </a:cubicBezTo>
                  <a:lnTo>
                    <a:pt x="36040" y="426"/>
                  </a:lnTo>
                  <a:cubicBezTo>
                    <a:pt x="36040" y="427"/>
                    <a:pt x="28990" y="2655"/>
                    <a:pt x="19381" y="2655"/>
                  </a:cubicBezTo>
                  <a:cubicBezTo>
                    <a:pt x="18014" y="2655"/>
                    <a:pt x="16596" y="2610"/>
                    <a:pt x="15138" y="2507"/>
                  </a:cubicBezTo>
                  <a:cubicBezTo>
                    <a:pt x="3459" y="1680"/>
                    <a:pt x="1354" y="0"/>
                    <a:pt x="1354" y="0"/>
                  </a:cubicBezTo>
                  <a:close/>
                </a:path>
              </a:pathLst>
            </a:custGeom>
            <a:solidFill>
              <a:srgbClr val="ED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34;p50">
              <a:extLst>
                <a:ext uri="{FF2B5EF4-FFF2-40B4-BE49-F238E27FC236}">
                  <a16:creationId xmlns:a16="http://schemas.microsoft.com/office/drawing/2014/main" id="{AC966A9B-5B2C-619B-8EFA-2F6F5FC9A1D3}"/>
                </a:ext>
              </a:extLst>
            </p:cNvPr>
            <p:cNvSpPr/>
            <p:nvPr/>
          </p:nvSpPr>
          <p:spPr>
            <a:xfrm>
              <a:off x="4421307" y="2873523"/>
              <a:ext cx="350940" cy="132650"/>
            </a:xfrm>
            <a:custGeom>
              <a:avLst/>
              <a:gdLst/>
              <a:ahLst/>
              <a:cxnLst/>
              <a:rect l="l" t="t" r="r" b="b"/>
              <a:pathLst>
                <a:path w="24337" h="9199" extrusionOk="0">
                  <a:moveTo>
                    <a:pt x="201" y="0"/>
                  </a:moveTo>
                  <a:cubicBezTo>
                    <a:pt x="101" y="0"/>
                    <a:pt x="1" y="126"/>
                    <a:pt x="101" y="226"/>
                  </a:cubicBezTo>
                  <a:cubicBezTo>
                    <a:pt x="427" y="3033"/>
                    <a:pt x="1981" y="5138"/>
                    <a:pt x="3760" y="6592"/>
                  </a:cubicBezTo>
                  <a:cubicBezTo>
                    <a:pt x="5540" y="8146"/>
                    <a:pt x="7520" y="8898"/>
                    <a:pt x="8973" y="9098"/>
                  </a:cubicBezTo>
                  <a:cubicBezTo>
                    <a:pt x="9700" y="9198"/>
                    <a:pt x="10552" y="9198"/>
                    <a:pt x="11279" y="9198"/>
                  </a:cubicBezTo>
                  <a:cubicBezTo>
                    <a:pt x="15039" y="9198"/>
                    <a:pt x="18071" y="8045"/>
                    <a:pt x="20151" y="6492"/>
                  </a:cubicBezTo>
                  <a:cubicBezTo>
                    <a:pt x="22357" y="4812"/>
                    <a:pt x="23710" y="2832"/>
                    <a:pt x="24337" y="1053"/>
                  </a:cubicBezTo>
                  <a:cubicBezTo>
                    <a:pt x="24337" y="953"/>
                    <a:pt x="24337" y="852"/>
                    <a:pt x="24237" y="752"/>
                  </a:cubicBezTo>
                  <a:cubicBezTo>
                    <a:pt x="24111" y="752"/>
                    <a:pt x="24011" y="852"/>
                    <a:pt x="23911" y="953"/>
                  </a:cubicBezTo>
                  <a:cubicBezTo>
                    <a:pt x="23385" y="2632"/>
                    <a:pt x="22031" y="4612"/>
                    <a:pt x="19951" y="6166"/>
                  </a:cubicBezTo>
                  <a:cubicBezTo>
                    <a:pt x="17846" y="7644"/>
                    <a:pt x="14938" y="8772"/>
                    <a:pt x="11279" y="8772"/>
                  </a:cubicBezTo>
                  <a:cubicBezTo>
                    <a:pt x="10552" y="8772"/>
                    <a:pt x="9826" y="8772"/>
                    <a:pt x="8973" y="8672"/>
                  </a:cubicBezTo>
                  <a:cubicBezTo>
                    <a:pt x="7720" y="8472"/>
                    <a:pt x="5740" y="7745"/>
                    <a:pt x="4061" y="6266"/>
                  </a:cubicBezTo>
                  <a:cubicBezTo>
                    <a:pt x="2307" y="4913"/>
                    <a:pt x="828" y="2832"/>
                    <a:pt x="527" y="126"/>
                  </a:cubicBezTo>
                  <a:cubicBezTo>
                    <a:pt x="427" y="0"/>
                    <a:pt x="302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5;p50">
              <a:extLst>
                <a:ext uri="{FF2B5EF4-FFF2-40B4-BE49-F238E27FC236}">
                  <a16:creationId xmlns:a16="http://schemas.microsoft.com/office/drawing/2014/main" id="{F36CDF6D-9E04-D984-45CF-100400041F77}"/>
                </a:ext>
              </a:extLst>
            </p:cNvPr>
            <p:cNvSpPr/>
            <p:nvPr/>
          </p:nvSpPr>
          <p:spPr>
            <a:xfrm>
              <a:off x="4261574" y="3393258"/>
              <a:ext cx="33253" cy="66130"/>
            </a:xfrm>
            <a:custGeom>
              <a:avLst/>
              <a:gdLst/>
              <a:ahLst/>
              <a:cxnLst/>
              <a:rect l="l" t="t" r="r" b="b"/>
              <a:pathLst>
                <a:path w="2306" h="4586" extrusionOk="0">
                  <a:moveTo>
                    <a:pt x="1" y="0"/>
                  </a:moveTo>
                  <a:lnTo>
                    <a:pt x="1" y="0"/>
                  </a:lnTo>
                  <a:cubicBezTo>
                    <a:pt x="727" y="1779"/>
                    <a:pt x="1479" y="3232"/>
                    <a:pt x="2306" y="4585"/>
                  </a:cubicBezTo>
                  <a:cubicBezTo>
                    <a:pt x="1579" y="3332"/>
                    <a:pt x="727" y="1779"/>
                    <a:pt x="1" y="0"/>
                  </a:cubicBezTo>
                  <a:close/>
                </a:path>
              </a:pathLst>
            </a:custGeom>
            <a:solidFill>
              <a:srgbClr val="F2F8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6;p50">
              <a:extLst>
                <a:ext uri="{FF2B5EF4-FFF2-40B4-BE49-F238E27FC236}">
                  <a16:creationId xmlns:a16="http://schemas.microsoft.com/office/drawing/2014/main" id="{F7EDEB96-60D5-2AB0-1342-60EA748AFAA1}"/>
                </a:ext>
              </a:extLst>
            </p:cNvPr>
            <p:cNvSpPr/>
            <p:nvPr/>
          </p:nvSpPr>
          <p:spPr>
            <a:xfrm>
              <a:off x="4497938" y="2831650"/>
              <a:ext cx="174929" cy="126516"/>
            </a:xfrm>
            <a:custGeom>
              <a:avLst/>
              <a:gdLst/>
              <a:ahLst/>
              <a:cxnLst/>
              <a:rect l="l" t="t" r="r" b="b"/>
              <a:pathLst>
                <a:path w="12131" h="7524" extrusionOk="0">
                  <a:moveTo>
                    <a:pt x="11504" y="0"/>
                  </a:moveTo>
                  <a:cubicBezTo>
                    <a:pt x="10025" y="827"/>
                    <a:pt x="8146" y="1454"/>
                    <a:pt x="5865" y="1454"/>
                  </a:cubicBezTo>
                  <a:cubicBezTo>
                    <a:pt x="3659" y="1454"/>
                    <a:pt x="1880" y="927"/>
                    <a:pt x="326" y="301"/>
                  </a:cubicBezTo>
                  <a:lnTo>
                    <a:pt x="326" y="1153"/>
                  </a:lnTo>
                  <a:cubicBezTo>
                    <a:pt x="226" y="2281"/>
                    <a:pt x="0" y="3334"/>
                    <a:pt x="126" y="4286"/>
                  </a:cubicBezTo>
                  <a:cubicBezTo>
                    <a:pt x="417" y="5987"/>
                    <a:pt x="3184" y="7524"/>
                    <a:pt x="6688" y="7524"/>
                  </a:cubicBezTo>
                  <a:cubicBezTo>
                    <a:pt x="6797" y="7524"/>
                    <a:pt x="6907" y="7522"/>
                    <a:pt x="7018" y="7519"/>
                  </a:cubicBezTo>
                  <a:cubicBezTo>
                    <a:pt x="9399" y="7519"/>
                    <a:pt x="10978" y="6667"/>
                    <a:pt x="11604" y="5639"/>
                  </a:cubicBezTo>
                  <a:cubicBezTo>
                    <a:pt x="12030" y="5113"/>
                    <a:pt x="12131" y="4486"/>
                    <a:pt x="12030" y="3860"/>
                  </a:cubicBezTo>
                  <a:cubicBezTo>
                    <a:pt x="11805" y="2807"/>
                    <a:pt x="11504" y="1454"/>
                    <a:pt x="11504" y="0"/>
                  </a:cubicBezTo>
                  <a:close/>
                </a:path>
              </a:pathLst>
            </a:custGeom>
            <a:solidFill>
              <a:srgbClr val="E2A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7;p50">
              <a:extLst>
                <a:ext uri="{FF2B5EF4-FFF2-40B4-BE49-F238E27FC236}">
                  <a16:creationId xmlns:a16="http://schemas.microsoft.com/office/drawing/2014/main" id="{7B2F5EC0-9DCD-7BA5-DC11-CE8941DB29E7}"/>
                </a:ext>
              </a:extLst>
            </p:cNvPr>
            <p:cNvSpPr/>
            <p:nvPr/>
          </p:nvSpPr>
          <p:spPr>
            <a:xfrm>
              <a:off x="4552141" y="3195902"/>
              <a:ext cx="78445" cy="78430"/>
            </a:xfrm>
            <a:custGeom>
              <a:avLst/>
              <a:gdLst/>
              <a:ahLst/>
              <a:cxnLst/>
              <a:rect l="l" t="t" r="r" b="b"/>
              <a:pathLst>
                <a:path w="5440" h="5439" extrusionOk="0">
                  <a:moveTo>
                    <a:pt x="2733" y="426"/>
                  </a:moveTo>
                  <a:cubicBezTo>
                    <a:pt x="3459" y="426"/>
                    <a:pt x="3986" y="727"/>
                    <a:pt x="4387" y="1153"/>
                  </a:cubicBezTo>
                  <a:cubicBezTo>
                    <a:pt x="4813" y="1579"/>
                    <a:pt x="5013" y="2081"/>
                    <a:pt x="5013" y="2707"/>
                  </a:cubicBezTo>
                  <a:cubicBezTo>
                    <a:pt x="5013" y="3334"/>
                    <a:pt x="4813" y="3960"/>
                    <a:pt x="4387" y="4386"/>
                  </a:cubicBezTo>
                  <a:cubicBezTo>
                    <a:pt x="3986" y="4812"/>
                    <a:pt x="3459" y="5013"/>
                    <a:pt x="2733" y="5013"/>
                  </a:cubicBezTo>
                  <a:cubicBezTo>
                    <a:pt x="2106" y="5013"/>
                    <a:pt x="1580" y="4812"/>
                    <a:pt x="1154" y="4386"/>
                  </a:cubicBezTo>
                  <a:cubicBezTo>
                    <a:pt x="753" y="3960"/>
                    <a:pt x="427" y="3334"/>
                    <a:pt x="427" y="2707"/>
                  </a:cubicBezTo>
                  <a:cubicBezTo>
                    <a:pt x="427" y="2081"/>
                    <a:pt x="753" y="1579"/>
                    <a:pt x="1154" y="1153"/>
                  </a:cubicBezTo>
                  <a:cubicBezTo>
                    <a:pt x="1580" y="727"/>
                    <a:pt x="2106" y="426"/>
                    <a:pt x="2733" y="426"/>
                  </a:cubicBezTo>
                  <a:close/>
                  <a:moveTo>
                    <a:pt x="2733" y="0"/>
                  </a:moveTo>
                  <a:cubicBezTo>
                    <a:pt x="1254" y="0"/>
                    <a:pt x="1" y="1253"/>
                    <a:pt x="1" y="2707"/>
                  </a:cubicBezTo>
                  <a:cubicBezTo>
                    <a:pt x="1" y="4286"/>
                    <a:pt x="1254" y="5439"/>
                    <a:pt x="2733" y="5439"/>
                  </a:cubicBezTo>
                  <a:cubicBezTo>
                    <a:pt x="4286" y="5439"/>
                    <a:pt x="5439" y="4286"/>
                    <a:pt x="5439" y="2707"/>
                  </a:cubicBezTo>
                  <a:cubicBezTo>
                    <a:pt x="5439" y="1253"/>
                    <a:pt x="4286" y="0"/>
                    <a:pt x="2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8;p50">
              <a:extLst>
                <a:ext uri="{FF2B5EF4-FFF2-40B4-BE49-F238E27FC236}">
                  <a16:creationId xmlns:a16="http://schemas.microsoft.com/office/drawing/2014/main" id="{6809401A-41F5-07DE-3B96-326BDAA4CE7A}"/>
                </a:ext>
              </a:extLst>
            </p:cNvPr>
            <p:cNvSpPr/>
            <p:nvPr/>
          </p:nvSpPr>
          <p:spPr>
            <a:xfrm>
              <a:off x="4994871" y="3409855"/>
              <a:ext cx="78445" cy="78084"/>
            </a:xfrm>
            <a:custGeom>
              <a:avLst/>
              <a:gdLst/>
              <a:ahLst/>
              <a:cxnLst/>
              <a:rect l="l" t="t" r="r" b="b"/>
              <a:pathLst>
                <a:path w="5440" h="5415" extrusionOk="0">
                  <a:moveTo>
                    <a:pt x="2732" y="401"/>
                  </a:moveTo>
                  <a:cubicBezTo>
                    <a:pt x="3459" y="401"/>
                    <a:pt x="3986" y="727"/>
                    <a:pt x="4387" y="1153"/>
                  </a:cubicBezTo>
                  <a:cubicBezTo>
                    <a:pt x="4813" y="1554"/>
                    <a:pt x="5013" y="2081"/>
                    <a:pt x="5013" y="2707"/>
                  </a:cubicBezTo>
                  <a:cubicBezTo>
                    <a:pt x="5013" y="3334"/>
                    <a:pt x="4813" y="3960"/>
                    <a:pt x="4387" y="4386"/>
                  </a:cubicBezTo>
                  <a:cubicBezTo>
                    <a:pt x="3986" y="4787"/>
                    <a:pt x="3459" y="5013"/>
                    <a:pt x="2732" y="5013"/>
                  </a:cubicBezTo>
                  <a:cubicBezTo>
                    <a:pt x="2106" y="5013"/>
                    <a:pt x="1580" y="4787"/>
                    <a:pt x="1153" y="4386"/>
                  </a:cubicBezTo>
                  <a:cubicBezTo>
                    <a:pt x="752" y="3960"/>
                    <a:pt x="427" y="3334"/>
                    <a:pt x="427" y="2707"/>
                  </a:cubicBezTo>
                  <a:cubicBezTo>
                    <a:pt x="427" y="2081"/>
                    <a:pt x="752" y="1554"/>
                    <a:pt x="1153" y="1153"/>
                  </a:cubicBezTo>
                  <a:cubicBezTo>
                    <a:pt x="1580" y="727"/>
                    <a:pt x="2106" y="401"/>
                    <a:pt x="2732" y="401"/>
                  </a:cubicBezTo>
                  <a:close/>
                  <a:moveTo>
                    <a:pt x="2732" y="0"/>
                  </a:moveTo>
                  <a:cubicBezTo>
                    <a:pt x="1254" y="0"/>
                    <a:pt x="1" y="1254"/>
                    <a:pt x="1" y="2707"/>
                  </a:cubicBezTo>
                  <a:cubicBezTo>
                    <a:pt x="1" y="4286"/>
                    <a:pt x="1254" y="5414"/>
                    <a:pt x="2732" y="5414"/>
                  </a:cubicBezTo>
                  <a:cubicBezTo>
                    <a:pt x="4286" y="5414"/>
                    <a:pt x="5439" y="4286"/>
                    <a:pt x="5439" y="2707"/>
                  </a:cubicBezTo>
                  <a:cubicBezTo>
                    <a:pt x="5439" y="1254"/>
                    <a:pt x="4286" y="0"/>
                    <a:pt x="2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9;p50">
              <a:extLst>
                <a:ext uri="{FF2B5EF4-FFF2-40B4-BE49-F238E27FC236}">
                  <a16:creationId xmlns:a16="http://schemas.microsoft.com/office/drawing/2014/main" id="{FB2D906C-C7B1-4445-A655-743B344BC3F4}"/>
                </a:ext>
              </a:extLst>
            </p:cNvPr>
            <p:cNvSpPr/>
            <p:nvPr/>
          </p:nvSpPr>
          <p:spPr>
            <a:xfrm>
              <a:off x="4181700" y="3301429"/>
              <a:ext cx="78430" cy="78084"/>
            </a:xfrm>
            <a:custGeom>
              <a:avLst/>
              <a:gdLst/>
              <a:ahLst/>
              <a:cxnLst/>
              <a:rect l="l" t="t" r="r" b="b"/>
              <a:pathLst>
                <a:path w="5439" h="5415" extrusionOk="0">
                  <a:moveTo>
                    <a:pt x="2732" y="402"/>
                  </a:moveTo>
                  <a:cubicBezTo>
                    <a:pt x="3459" y="402"/>
                    <a:pt x="3985" y="727"/>
                    <a:pt x="4386" y="1154"/>
                  </a:cubicBezTo>
                  <a:cubicBezTo>
                    <a:pt x="4812" y="1555"/>
                    <a:pt x="5013" y="2081"/>
                    <a:pt x="5013" y="2707"/>
                  </a:cubicBezTo>
                  <a:cubicBezTo>
                    <a:pt x="5013" y="3334"/>
                    <a:pt x="4812" y="3961"/>
                    <a:pt x="4386" y="4387"/>
                  </a:cubicBezTo>
                  <a:cubicBezTo>
                    <a:pt x="3985" y="4788"/>
                    <a:pt x="3459" y="5013"/>
                    <a:pt x="2732" y="5013"/>
                  </a:cubicBezTo>
                  <a:cubicBezTo>
                    <a:pt x="2106" y="5013"/>
                    <a:pt x="1579" y="4788"/>
                    <a:pt x="1153" y="4387"/>
                  </a:cubicBezTo>
                  <a:cubicBezTo>
                    <a:pt x="752" y="3961"/>
                    <a:pt x="426" y="3334"/>
                    <a:pt x="426" y="2707"/>
                  </a:cubicBezTo>
                  <a:cubicBezTo>
                    <a:pt x="426" y="2081"/>
                    <a:pt x="752" y="1555"/>
                    <a:pt x="1153" y="1154"/>
                  </a:cubicBezTo>
                  <a:cubicBezTo>
                    <a:pt x="1579" y="727"/>
                    <a:pt x="2106" y="402"/>
                    <a:pt x="2732" y="402"/>
                  </a:cubicBezTo>
                  <a:close/>
                  <a:moveTo>
                    <a:pt x="2732" y="1"/>
                  </a:moveTo>
                  <a:cubicBezTo>
                    <a:pt x="1253" y="1"/>
                    <a:pt x="0" y="1254"/>
                    <a:pt x="0" y="2707"/>
                  </a:cubicBezTo>
                  <a:cubicBezTo>
                    <a:pt x="0" y="4286"/>
                    <a:pt x="1253" y="5414"/>
                    <a:pt x="2732" y="5414"/>
                  </a:cubicBezTo>
                  <a:cubicBezTo>
                    <a:pt x="4286" y="5414"/>
                    <a:pt x="5439" y="4286"/>
                    <a:pt x="5439" y="2707"/>
                  </a:cubicBezTo>
                  <a:cubicBezTo>
                    <a:pt x="5439" y="1254"/>
                    <a:pt x="4286" y="1"/>
                    <a:pt x="2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40;p50">
              <a:extLst>
                <a:ext uri="{FF2B5EF4-FFF2-40B4-BE49-F238E27FC236}">
                  <a16:creationId xmlns:a16="http://schemas.microsoft.com/office/drawing/2014/main" id="{CDAA98BF-0D6F-6892-3413-9803EA480F46}"/>
                </a:ext>
              </a:extLst>
            </p:cNvPr>
            <p:cNvSpPr/>
            <p:nvPr/>
          </p:nvSpPr>
          <p:spPr>
            <a:xfrm>
              <a:off x="4741883" y="3409855"/>
              <a:ext cx="78445" cy="78084"/>
            </a:xfrm>
            <a:custGeom>
              <a:avLst/>
              <a:gdLst/>
              <a:ahLst/>
              <a:cxnLst/>
              <a:rect l="l" t="t" r="r" b="b"/>
              <a:pathLst>
                <a:path w="5440" h="5415" extrusionOk="0">
                  <a:moveTo>
                    <a:pt x="2732" y="401"/>
                  </a:moveTo>
                  <a:cubicBezTo>
                    <a:pt x="3459" y="401"/>
                    <a:pt x="3986" y="727"/>
                    <a:pt x="4387" y="1153"/>
                  </a:cubicBezTo>
                  <a:cubicBezTo>
                    <a:pt x="4813" y="1554"/>
                    <a:pt x="5013" y="2081"/>
                    <a:pt x="5013" y="2707"/>
                  </a:cubicBezTo>
                  <a:cubicBezTo>
                    <a:pt x="5013" y="3334"/>
                    <a:pt x="4813" y="3960"/>
                    <a:pt x="4387" y="4386"/>
                  </a:cubicBezTo>
                  <a:cubicBezTo>
                    <a:pt x="3986" y="4787"/>
                    <a:pt x="3459" y="5013"/>
                    <a:pt x="2732" y="5013"/>
                  </a:cubicBezTo>
                  <a:cubicBezTo>
                    <a:pt x="2106" y="5013"/>
                    <a:pt x="1580" y="4787"/>
                    <a:pt x="1154" y="4386"/>
                  </a:cubicBezTo>
                  <a:cubicBezTo>
                    <a:pt x="753" y="3960"/>
                    <a:pt x="427" y="3334"/>
                    <a:pt x="427" y="2707"/>
                  </a:cubicBezTo>
                  <a:cubicBezTo>
                    <a:pt x="427" y="2081"/>
                    <a:pt x="753" y="1554"/>
                    <a:pt x="1154" y="1153"/>
                  </a:cubicBezTo>
                  <a:cubicBezTo>
                    <a:pt x="1580" y="727"/>
                    <a:pt x="2106" y="401"/>
                    <a:pt x="2732" y="401"/>
                  </a:cubicBezTo>
                  <a:close/>
                  <a:moveTo>
                    <a:pt x="2732" y="0"/>
                  </a:moveTo>
                  <a:cubicBezTo>
                    <a:pt x="1254" y="0"/>
                    <a:pt x="1" y="1254"/>
                    <a:pt x="1" y="2707"/>
                  </a:cubicBezTo>
                  <a:cubicBezTo>
                    <a:pt x="1" y="4286"/>
                    <a:pt x="1254" y="5414"/>
                    <a:pt x="2732" y="5414"/>
                  </a:cubicBezTo>
                  <a:cubicBezTo>
                    <a:pt x="4286" y="5414"/>
                    <a:pt x="5439" y="4286"/>
                    <a:pt x="5439" y="2707"/>
                  </a:cubicBezTo>
                  <a:cubicBezTo>
                    <a:pt x="5439" y="1254"/>
                    <a:pt x="4286" y="0"/>
                    <a:pt x="2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1;p50">
              <a:extLst>
                <a:ext uri="{FF2B5EF4-FFF2-40B4-BE49-F238E27FC236}">
                  <a16:creationId xmlns:a16="http://schemas.microsoft.com/office/drawing/2014/main" id="{2A9F04CE-2EDC-BF8C-03D4-D74B9800AA46}"/>
                </a:ext>
              </a:extLst>
            </p:cNvPr>
            <p:cNvSpPr/>
            <p:nvPr/>
          </p:nvSpPr>
          <p:spPr>
            <a:xfrm>
              <a:off x="4272057" y="3054223"/>
              <a:ext cx="78430" cy="78445"/>
            </a:xfrm>
            <a:custGeom>
              <a:avLst/>
              <a:gdLst/>
              <a:ahLst/>
              <a:cxnLst/>
              <a:rect l="l" t="t" r="r" b="b"/>
              <a:pathLst>
                <a:path w="5439" h="5440" extrusionOk="0">
                  <a:moveTo>
                    <a:pt x="2732" y="427"/>
                  </a:moveTo>
                  <a:cubicBezTo>
                    <a:pt x="3459" y="427"/>
                    <a:pt x="3985" y="753"/>
                    <a:pt x="4386" y="1154"/>
                  </a:cubicBezTo>
                  <a:cubicBezTo>
                    <a:pt x="4812" y="1580"/>
                    <a:pt x="5013" y="2106"/>
                    <a:pt x="5013" y="2733"/>
                  </a:cubicBezTo>
                  <a:cubicBezTo>
                    <a:pt x="5013" y="3359"/>
                    <a:pt x="4812" y="3986"/>
                    <a:pt x="4386" y="4387"/>
                  </a:cubicBezTo>
                  <a:cubicBezTo>
                    <a:pt x="3985" y="4813"/>
                    <a:pt x="3459" y="5013"/>
                    <a:pt x="2732" y="5013"/>
                  </a:cubicBezTo>
                  <a:cubicBezTo>
                    <a:pt x="2105" y="5013"/>
                    <a:pt x="1579" y="4813"/>
                    <a:pt x="1153" y="4387"/>
                  </a:cubicBezTo>
                  <a:cubicBezTo>
                    <a:pt x="752" y="3986"/>
                    <a:pt x="426" y="3359"/>
                    <a:pt x="426" y="2733"/>
                  </a:cubicBezTo>
                  <a:cubicBezTo>
                    <a:pt x="426" y="2106"/>
                    <a:pt x="752" y="1580"/>
                    <a:pt x="1153" y="1154"/>
                  </a:cubicBezTo>
                  <a:cubicBezTo>
                    <a:pt x="1579" y="753"/>
                    <a:pt x="2105" y="427"/>
                    <a:pt x="2732" y="427"/>
                  </a:cubicBezTo>
                  <a:close/>
                  <a:moveTo>
                    <a:pt x="2732" y="1"/>
                  </a:moveTo>
                  <a:cubicBezTo>
                    <a:pt x="1253" y="1"/>
                    <a:pt x="0" y="1254"/>
                    <a:pt x="0" y="2733"/>
                  </a:cubicBezTo>
                  <a:cubicBezTo>
                    <a:pt x="0" y="4286"/>
                    <a:pt x="1253" y="5439"/>
                    <a:pt x="2732" y="5439"/>
                  </a:cubicBezTo>
                  <a:cubicBezTo>
                    <a:pt x="4286" y="5439"/>
                    <a:pt x="5439" y="4286"/>
                    <a:pt x="5439" y="2733"/>
                  </a:cubicBezTo>
                  <a:cubicBezTo>
                    <a:pt x="5439" y="1254"/>
                    <a:pt x="4286" y="1"/>
                    <a:pt x="2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42;p50">
              <a:extLst>
                <a:ext uri="{FF2B5EF4-FFF2-40B4-BE49-F238E27FC236}">
                  <a16:creationId xmlns:a16="http://schemas.microsoft.com/office/drawing/2014/main" id="{8A4C09BD-1296-C968-56B6-770A1F7C5F16}"/>
                </a:ext>
              </a:extLst>
            </p:cNvPr>
            <p:cNvSpPr/>
            <p:nvPr/>
          </p:nvSpPr>
          <p:spPr>
            <a:xfrm>
              <a:off x="4916815" y="3174935"/>
              <a:ext cx="54219" cy="54234"/>
            </a:xfrm>
            <a:custGeom>
              <a:avLst/>
              <a:gdLst/>
              <a:ahLst/>
              <a:cxnLst/>
              <a:rect l="l" t="t" r="r" b="b"/>
              <a:pathLst>
                <a:path w="3760" h="3761" extrusionOk="0">
                  <a:moveTo>
                    <a:pt x="1880" y="402"/>
                  </a:moveTo>
                  <a:cubicBezTo>
                    <a:pt x="2707" y="402"/>
                    <a:pt x="3333" y="1154"/>
                    <a:pt x="3333" y="1880"/>
                  </a:cubicBezTo>
                  <a:cubicBezTo>
                    <a:pt x="3333" y="2707"/>
                    <a:pt x="2707" y="3334"/>
                    <a:pt x="1880" y="3334"/>
                  </a:cubicBezTo>
                  <a:cubicBezTo>
                    <a:pt x="1153" y="3334"/>
                    <a:pt x="526" y="2707"/>
                    <a:pt x="401" y="1880"/>
                  </a:cubicBezTo>
                  <a:cubicBezTo>
                    <a:pt x="526" y="1154"/>
                    <a:pt x="1153" y="402"/>
                    <a:pt x="1880" y="402"/>
                  </a:cubicBezTo>
                  <a:close/>
                  <a:moveTo>
                    <a:pt x="1880" y="1"/>
                  </a:moveTo>
                  <a:cubicBezTo>
                    <a:pt x="927" y="1"/>
                    <a:pt x="0" y="828"/>
                    <a:pt x="0" y="1880"/>
                  </a:cubicBezTo>
                  <a:cubicBezTo>
                    <a:pt x="0" y="2908"/>
                    <a:pt x="927" y="3760"/>
                    <a:pt x="1880" y="3760"/>
                  </a:cubicBezTo>
                  <a:cubicBezTo>
                    <a:pt x="2907" y="3760"/>
                    <a:pt x="3759" y="2908"/>
                    <a:pt x="3759" y="1880"/>
                  </a:cubicBezTo>
                  <a:cubicBezTo>
                    <a:pt x="3759" y="828"/>
                    <a:pt x="2907" y="1"/>
                    <a:pt x="1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43;p50">
              <a:extLst>
                <a:ext uri="{FF2B5EF4-FFF2-40B4-BE49-F238E27FC236}">
                  <a16:creationId xmlns:a16="http://schemas.microsoft.com/office/drawing/2014/main" id="{0522E2FC-1A8A-887C-EDB6-529FAF571D3B}"/>
                </a:ext>
              </a:extLst>
            </p:cNvPr>
            <p:cNvSpPr/>
            <p:nvPr/>
          </p:nvSpPr>
          <p:spPr>
            <a:xfrm>
              <a:off x="3964849" y="3494070"/>
              <a:ext cx="54234" cy="54219"/>
            </a:xfrm>
            <a:custGeom>
              <a:avLst/>
              <a:gdLst/>
              <a:ahLst/>
              <a:cxnLst/>
              <a:rect l="l" t="t" r="r" b="b"/>
              <a:pathLst>
                <a:path w="3761" h="3760" extrusionOk="0">
                  <a:moveTo>
                    <a:pt x="1880" y="426"/>
                  </a:moveTo>
                  <a:cubicBezTo>
                    <a:pt x="2732" y="426"/>
                    <a:pt x="3359" y="1153"/>
                    <a:pt x="3359" y="1880"/>
                  </a:cubicBezTo>
                  <a:cubicBezTo>
                    <a:pt x="3359" y="2707"/>
                    <a:pt x="2732" y="3333"/>
                    <a:pt x="1880" y="3333"/>
                  </a:cubicBezTo>
                  <a:cubicBezTo>
                    <a:pt x="1154" y="3333"/>
                    <a:pt x="527" y="2707"/>
                    <a:pt x="427" y="1880"/>
                  </a:cubicBezTo>
                  <a:cubicBezTo>
                    <a:pt x="527" y="1153"/>
                    <a:pt x="1154" y="426"/>
                    <a:pt x="1880" y="426"/>
                  </a:cubicBezTo>
                  <a:close/>
                  <a:moveTo>
                    <a:pt x="1880" y="0"/>
                  </a:moveTo>
                  <a:cubicBezTo>
                    <a:pt x="953" y="0"/>
                    <a:pt x="1" y="827"/>
                    <a:pt x="1" y="1880"/>
                  </a:cubicBezTo>
                  <a:cubicBezTo>
                    <a:pt x="1" y="2932"/>
                    <a:pt x="953" y="3760"/>
                    <a:pt x="1880" y="3760"/>
                  </a:cubicBezTo>
                  <a:cubicBezTo>
                    <a:pt x="2933" y="3760"/>
                    <a:pt x="3760" y="2932"/>
                    <a:pt x="3760" y="1880"/>
                  </a:cubicBezTo>
                  <a:cubicBezTo>
                    <a:pt x="3760" y="827"/>
                    <a:pt x="2933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44;p50">
              <a:extLst>
                <a:ext uri="{FF2B5EF4-FFF2-40B4-BE49-F238E27FC236}">
                  <a16:creationId xmlns:a16="http://schemas.microsoft.com/office/drawing/2014/main" id="{7821F539-6A2F-7AB5-E201-27D4ABAAC908}"/>
                </a:ext>
              </a:extLst>
            </p:cNvPr>
            <p:cNvSpPr/>
            <p:nvPr/>
          </p:nvSpPr>
          <p:spPr>
            <a:xfrm>
              <a:off x="4784163" y="3048441"/>
              <a:ext cx="54234" cy="54234"/>
            </a:xfrm>
            <a:custGeom>
              <a:avLst/>
              <a:gdLst/>
              <a:ahLst/>
              <a:cxnLst/>
              <a:rect l="l" t="t" r="r" b="b"/>
              <a:pathLst>
                <a:path w="3761" h="3761" extrusionOk="0">
                  <a:moveTo>
                    <a:pt x="1881" y="402"/>
                  </a:moveTo>
                  <a:cubicBezTo>
                    <a:pt x="2708" y="402"/>
                    <a:pt x="3334" y="1154"/>
                    <a:pt x="3334" y="1880"/>
                  </a:cubicBezTo>
                  <a:cubicBezTo>
                    <a:pt x="3334" y="2707"/>
                    <a:pt x="2708" y="3334"/>
                    <a:pt x="1881" y="3334"/>
                  </a:cubicBezTo>
                  <a:cubicBezTo>
                    <a:pt x="1154" y="3334"/>
                    <a:pt x="527" y="2707"/>
                    <a:pt x="427" y="1880"/>
                  </a:cubicBezTo>
                  <a:cubicBezTo>
                    <a:pt x="527" y="1154"/>
                    <a:pt x="1154" y="402"/>
                    <a:pt x="1881" y="402"/>
                  </a:cubicBezTo>
                  <a:close/>
                  <a:moveTo>
                    <a:pt x="1881" y="1"/>
                  </a:moveTo>
                  <a:cubicBezTo>
                    <a:pt x="953" y="1"/>
                    <a:pt x="1" y="828"/>
                    <a:pt x="1" y="1880"/>
                  </a:cubicBezTo>
                  <a:cubicBezTo>
                    <a:pt x="1" y="2908"/>
                    <a:pt x="953" y="3760"/>
                    <a:pt x="1881" y="3760"/>
                  </a:cubicBezTo>
                  <a:cubicBezTo>
                    <a:pt x="2933" y="3760"/>
                    <a:pt x="3760" y="2908"/>
                    <a:pt x="3760" y="1880"/>
                  </a:cubicBezTo>
                  <a:cubicBezTo>
                    <a:pt x="3760" y="828"/>
                    <a:pt x="2933" y="1"/>
                    <a:pt x="1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45;p50">
              <a:extLst>
                <a:ext uri="{FF2B5EF4-FFF2-40B4-BE49-F238E27FC236}">
                  <a16:creationId xmlns:a16="http://schemas.microsoft.com/office/drawing/2014/main" id="{B8D6383A-370E-DBA5-4B49-2E487FF34E7E}"/>
                </a:ext>
              </a:extLst>
            </p:cNvPr>
            <p:cNvSpPr/>
            <p:nvPr/>
          </p:nvSpPr>
          <p:spPr>
            <a:xfrm>
              <a:off x="4501180" y="3391787"/>
              <a:ext cx="54234" cy="54219"/>
            </a:xfrm>
            <a:custGeom>
              <a:avLst/>
              <a:gdLst/>
              <a:ahLst/>
              <a:cxnLst/>
              <a:rect l="l" t="t" r="r" b="b"/>
              <a:pathLst>
                <a:path w="3761" h="3760" extrusionOk="0">
                  <a:moveTo>
                    <a:pt x="1881" y="401"/>
                  </a:moveTo>
                  <a:cubicBezTo>
                    <a:pt x="2708" y="401"/>
                    <a:pt x="3334" y="1153"/>
                    <a:pt x="3334" y="1880"/>
                  </a:cubicBezTo>
                  <a:cubicBezTo>
                    <a:pt x="3334" y="2707"/>
                    <a:pt x="2708" y="3334"/>
                    <a:pt x="1881" y="3334"/>
                  </a:cubicBezTo>
                  <a:cubicBezTo>
                    <a:pt x="1154" y="3334"/>
                    <a:pt x="527" y="2707"/>
                    <a:pt x="402" y="1880"/>
                  </a:cubicBezTo>
                  <a:cubicBezTo>
                    <a:pt x="527" y="1153"/>
                    <a:pt x="1154" y="401"/>
                    <a:pt x="1881" y="401"/>
                  </a:cubicBezTo>
                  <a:close/>
                  <a:moveTo>
                    <a:pt x="1881" y="0"/>
                  </a:moveTo>
                  <a:cubicBezTo>
                    <a:pt x="928" y="0"/>
                    <a:pt x="1" y="827"/>
                    <a:pt x="1" y="1880"/>
                  </a:cubicBezTo>
                  <a:cubicBezTo>
                    <a:pt x="1" y="2908"/>
                    <a:pt x="928" y="3760"/>
                    <a:pt x="1881" y="3760"/>
                  </a:cubicBezTo>
                  <a:cubicBezTo>
                    <a:pt x="2908" y="3760"/>
                    <a:pt x="3760" y="2908"/>
                    <a:pt x="3760" y="1880"/>
                  </a:cubicBezTo>
                  <a:cubicBezTo>
                    <a:pt x="3760" y="827"/>
                    <a:pt x="2908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6;p50">
              <a:extLst>
                <a:ext uri="{FF2B5EF4-FFF2-40B4-BE49-F238E27FC236}">
                  <a16:creationId xmlns:a16="http://schemas.microsoft.com/office/drawing/2014/main" id="{E0E95D03-6FB2-8F79-3DC5-9B158341E531}"/>
                </a:ext>
              </a:extLst>
            </p:cNvPr>
            <p:cNvSpPr/>
            <p:nvPr/>
          </p:nvSpPr>
          <p:spPr>
            <a:xfrm>
              <a:off x="4392754" y="2372246"/>
              <a:ext cx="380948" cy="498384"/>
            </a:xfrm>
            <a:custGeom>
              <a:avLst/>
              <a:gdLst/>
              <a:ahLst/>
              <a:cxnLst/>
              <a:rect l="l" t="t" r="r" b="b"/>
              <a:pathLst>
                <a:path w="26418" h="34562" extrusionOk="0">
                  <a:moveTo>
                    <a:pt x="13159" y="0"/>
                  </a:moveTo>
                  <a:cubicBezTo>
                    <a:pt x="13159" y="0"/>
                    <a:pt x="1" y="3760"/>
                    <a:pt x="1" y="16492"/>
                  </a:cubicBezTo>
                  <a:cubicBezTo>
                    <a:pt x="1" y="16492"/>
                    <a:pt x="1" y="17444"/>
                    <a:pt x="101" y="18898"/>
                  </a:cubicBezTo>
                  <a:cubicBezTo>
                    <a:pt x="527" y="25589"/>
                    <a:pt x="2808" y="34261"/>
                    <a:pt x="13159" y="34562"/>
                  </a:cubicBezTo>
                  <a:cubicBezTo>
                    <a:pt x="25365" y="34261"/>
                    <a:pt x="25991" y="19725"/>
                    <a:pt x="26317" y="16717"/>
                  </a:cubicBezTo>
                  <a:cubicBezTo>
                    <a:pt x="26417" y="16592"/>
                    <a:pt x="26317" y="16492"/>
                    <a:pt x="26317" y="16492"/>
                  </a:cubicBezTo>
                  <a:cubicBezTo>
                    <a:pt x="26317" y="3760"/>
                    <a:pt x="13159" y="0"/>
                    <a:pt x="13159" y="0"/>
                  </a:cubicBezTo>
                  <a:close/>
                </a:path>
              </a:pathLst>
            </a:custGeom>
            <a:solidFill>
              <a:srgbClr val="ED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7;p50">
              <a:extLst>
                <a:ext uri="{FF2B5EF4-FFF2-40B4-BE49-F238E27FC236}">
                  <a16:creationId xmlns:a16="http://schemas.microsoft.com/office/drawing/2014/main" id="{D464986F-3633-1CEF-FCAA-01476C7610ED}"/>
                </a:ext>
              </a:extLst>
            </p:cNvPr>
            <p:cNvSpPr/>
            <p:nvPr/>
          </p:nvSpPr>
          <p:spPr>
            <a:xfrm>
              <a:off x="4332406" y="2617563"/>
              <a:ext cx="84227" cy="98099"/>
            </a:xfrm>
            <a:custGeom>
              <a:avLst/>
              <a:gdLst/>
              <a:ahLst/>
              <a:cxnLst/>
              <a:rect l="l" t="t" r="r" b="b"/>
              <a:pathLst>
                <a:path w="5841" h="6803" extrusionOk="0">
                  <a:moveTo>
                    <a:pt x="2872" y="1"/>
                  </a:moveTo>
                  <a:cubicBezTo>
                    <a:pt x="2817" y="1"/>
                    <a:pt x="2762" y="2"/>
                    <a:pt x="2707" y="6"/>
                  </a:cubicBezTo>
                  <a:cubicBezTo>
                    <a:pt x="2407" y="6"/>
                    <a:pt x="1980" y="106"/>
                    <a:pt x="1780" y="206"/>
                  </a:cubicBezTo>
                  <a:cubicBezTo>
                    <a:pt x="727" y="733"/>
                    <a:pt x="1" y="1986"/>
                    <a:pt x="1" y="3465"/>
                  </a:cubicBezTo>
                  <a:lnTo>
                    <a:pt x="101" y="3565"/>
                  </a:lnTo>
                  <a:cubicBezTo>
                    <a:pt x="198" y="5383"/>
                    <a:pt x="1491" y="6803"/>
                    <a:pt x="2982" y="6803"/>
                  </a:cubicBezTo>
                  <a:cubicBezTo>
                    <a:pt x="3032" y="6803"/>
                    <a:pt x="3083" y="6801"/>
                    <a:pt x="3133" y="6798"/>
                  </a:cubicBezTo>
                  <a:lnTo>
                    <a:pt x="3334" y="6798"/>
                  </a:lnTo>
                  <a:cubicBezTo>
                    <a:pt x="4086" y="6698"/>
                    <a:pt x="4712" y="6272"/>
                    <a:pt x="5113" y="5745"/>
                  </a:cubicBezTo>
                  <a:cubicBezTo>
                    <a:pt x="5640" y="5018"/>
                    <a:pt x="5840" y="4191"/>
                    <a:pt x="5840" y="3139"/>
                  </a:cubicBezTo>
                  <a:cubicBezTo>
                    <a:pt x="5647" y="1325"/>
                    <a:pt x="4379" y="1"/>
                    <a:pt x="2872" y="1"/>
                  </a:cubicBezTo>
                  <a:close/>
                </a:path>
              </a:pathLst>
            </a:custGeom>
            <a:solidFill>
              <a:srgbClr val="ED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48;p50">
              <a:extLst>
                <a:ext uri="{FF2B5EF4-FFF2-40B4-BE49-F238E27FC236}">
                  <a16:creationId xmlns:a16="http://schemas.microsoft.com/office/drawing/2014/main" id="{750E99B3-89C8-1495-2DA5-C498FD9916CF}"/>
                </a:ext>
              </a:extLst>
            </p:cNvPr>
            <p:cNvSpPr/>
            <p:nvPr/>
          </p:nvSpPr>
          <p:spPr>
            <a:xfrm>
              <a:off x="4351916" y="2639050"/>
              <a:ext cx="27124" cy="56180"/>
            </a:xfrm>
            <a:custGeom>
              <a:avLst/>
              <a:gdLst/>
              <a:ahLst/>
              <a:cxnLst/>
              <a:rect l="l" t="t" r="r" b="b"/>
              <a:pathLst>
                <a:path w="1881" h="3896" extrusionOk="0">
                  <a:moveTo>
                    <a:pt x="790" y="1"/>
                  </a:moveTo>
                  <a:cubicBezTo>
                    <a:pt x="734" y="1"/>
                    <a:pt x="678" y="32"/>
                    <a:pt x="627" y="95"/>
                  </a:cubicBezTo>
                  <a:cubicBezTo>
                    <a:pt x="327" y="596"/>
                    <a:pt x="1" y="1122"/>
                    <a:pt x="1" y="1749"/>
                  </a:cubicBezTo>
                  <a:cubicBezTo>
                    <a:pt x="1" y="2802"/>
                    <a:pt x="627" y="3629"/>
                    <a:pt x="1580" y="3854"/>
                  </a:cubicBezTo>
                  <a:cubicBezTo>
                    <a:pt x="1609" y="3883"/>
                    <a:pt x="1637" y="3895"/>
                    <a:pt x="1666" y="3895"/>
                  </a:cubicBezTo>
                  <a:cubicBezTo>
                    <a:pt x="1737" y="3895"/>
                    <a:pt x="1809" y="3818"/>
                    <a:pt x="1881" y="3729"/>
                  </a:cubicBezTo>
                  <a:cubicBezTo>
                    <a:pt x="1881" y="3629"/>
                    <a:pt x="1780" y="3528"/>
                    <a:pt x="1680" y="3528"/>
                  </a:cubicBezTo>
                  <a:cubicBezTo>
                    <a:pt x="953" y="3328"/>
                    <a:pt x="427" y="2601"/>
                    <a:pt x="427" y="1749"/>
                  </a:cubicBezTo>
                  <a:cubicBezTo>
                    <a:pt x="427" y="1223"/>
                    <a:pt x="627" y="822"/>
                    <a:pt x="953" y="295"/>
                  </a:cubicBezTo>
                  <a:cubicBezTo>
                    <a:pt x="1054" y="295"/>
                    <a:pt x="1054" y="95"/>
                    <a:pt x="953" y="95"/>
                  </a:cubicBezTo>
                  <a:cubicBezTo>
                    <a:pt x="903" y="32"/>
                    <a:pt x="847" y="1"/>
                    <a:pt x="790" y="1"/>
                  </a:cubicBezTo>
                  <a:close/>
                </a:path>
              </a:pathLst>
            </a:custGeom>
            <a:solidFill>
              <a:srgbClr val="D4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9;p50">
              <a:extLst>
                <a:ext uri="{FF2B5EF4-FFF2-40B4-BE49-F238E27FC236}">
                  <a16:creationId xmlns:a16="http://schemas.microsoft.com/office/drawing/2014/main" id="{8F0CCE41-ED97-FA96-2321-1FDC722E3323}"/>
                </a:ext>
              </a:extLst>
            </p:cNvPr>
            <p:cNvSpPr/>
            <p:nvPr/>
          </p:nvSpPr>
          <p:spPr>
            <a:xfrm>
              <a:off x="4408819" y="2720985"/>
              <a:ext cx="92475" cy="70398"/>
            </a:xfrm>
            <a:custGeom>
              <a:avLst/>
              <a:gdLst/>
              <a:ahLst/>
              <a:cxnLst/>
              <a:rect l="l" t="t" r="r" b="b"/>
              <a:pathLst>
                <a:path w="6413" h="4882" extrusionOk="0">
                  <a:moveTo>
                    <a:pt x="2897" y="1"/>
                  </a:moveTo>
                  <a:cubicBezTo>
                    <a:pt x="2609" y="1"/>
                    <a:pt x="2314" y="78"/>
                    <a:pt x="2020" y="252"/>
                  </a:cubicBezTo>
                  <a:cubicBezTo>
                    <a:pt x="1" y="1174"/>
                    <a:pt x="1594" y="4882"/>
                    <a:pt x="3570" y="4882"/>
                  </a:cubicBezTo>
                  <a:cubicBezTo>
                    <a:pt x="3850" y="4882"/>
                    <a:pt x="4139" y="4807"/>
                    <a:pt x="4426" y="4638"/>
                  </a:cubicBezTo>
                  <a:cubicBezTo>
                    <a:pt x="6413" y="3547"/>
                    <a:pt x="4842" y="1"/>
                    <a:pt x="2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50;p50">
              <a:extLst>
                <a:ext uri="{FF2B5EF4-FFF2-40B4-BE49-F238E27FC236}">
                  <a16:creationId xmlns:a16="http://schemas.microsoft.com/office/drawing/2014/main" id="{493965E2-A3E8-59F7-FB5E-4A66B22DE896}"/>
                </a:ext>
              </a:extLst>
            </p:cNvPr>
            <p:cNvSpPr/>
            <p:nvPr/>
          </p:nvSpPr>
          <p:spPr>
            <a:xfrm>
              <a:off x="4648728" y="2719543"/>
              <a:ext cx="94927" cy="70456"/>
            </a:xfrm>
            <a:custGeom>
              <a:avLst/>
              <a:gdLst/>
              <a:ahLst/>
              <a:cxnLst/>
              <a:rect l="l" t="t" r="r" b="b"/>
              <a:pathLst>
                <a:path w="6583" h="4886" extrusionOk="0">
                  <a:moveTo>
                    <a:pt x="3563" y="0"/>
                  </a:moveTo>
                  <a:cubicBezTo>
                    <a:pt x="1540" y="0"/>
                    <a:pt x="0" y="3546"/>
                    <a:pt x="2075" y="4638"/>
                  </a:cubicBezTo>
                  <a:cubicBezTo>
                    <a:pt x="2366" y="4809"/>
                    <a:pt x="2662" y="4886"/>
                    <a:pt x="2949" y="4886"/>
                  </a:cubicBezTo>
                  <a:cubicBezTo>
                    <a:pt x="4936" y="4886"/>
                    <a:pt x="6582" y="1259"/>
                    <a:pt x="4481" y="252"/>
                  </a:cubicBezTo>
                  <a:cubicBezTo>
                    <a:pt x="4171" y="78"/>
                    <a:pt x="3862" y="0"/>
                    <a:pt x="3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51;p50">
              <a:extLst>
                <a:ext uri="{FF2B5EF4-FFF2-40B4-BE49-F238E27FC236}">
                  <a16:creationId xmlns:a16="http://schemas.microsoft.com/office/drawing/2014/main" id="{DDCBCA6A-5171-011E-2C1A-BFCE4BC2B96F}"/>
                </a:ext>
              </a:extLst>
            </p:cNvPr>
            <p:cNvSpPr/>
            <p:nvPr/>
          </p:nvSpPr>
          <p:spPr>
            <a:xfrm>
              <a:off x="4446326" y="2676470"/>
              <a:ext cx="86318" cy="31537"/>
            </a:xfrm>
            <a:custGeom>
              <a:avLst/>
              <a:gdLst/>
              <a:ahLst/>
              <a:cxnLst/>
              <a:rect l="l" t="t" r="r" b="b"/>
              <a:pathLst>
                <a:path w="5986" h="2187" extrusionOk="0">
                  <a:moveTo>
                    <a:pt x="454" y="0"/>
                  </a:moveTo>
                  <a:cubicBezTo>
                    <a:pt x="350" y="0"/>
                    <a:pt x="311" y="85"/>
                    <a:pt x="346" y="307"/>
                  </a:cubicBezTo>
                  <a:cubicBezTo>
                    <a:pt x="672" y="633"/>
                    <a:pt x="45" y="733"/>
                    <a:pt x="45" y="1034"/>
                  </a:cubicBezTo>
                  <a:cubicBezTo>
                    <a:pt x="1" y="1267"/>
                    <a:pt x="75" y="1358"/>
                    <a:pt x="182" y="1358"/>
                  </a:cubicBezTo>
                  <a:cubicBezTo>
                    <a:pt x="316" y="1358"/>
                    <a:pt x="502" y="1215"/>
                    <a:pt x="572" y="1034"/>
                  </a:cubicBezTo>
                  <a:cubicBezTo>
                    <a:pt x="699" y="864"/>
                    <a:pt x="790" y="802"/>
                    <a:pt x="885" y="802"/>
                  </a:cubicBezTo>
                  <a:cubicBezTo>
                    <a:pt x="1015" y="802"/>
                    <a:pt x="1153" y="918"/>
                    <a:pt x="1399" y="1034"/>
                  </a:cubicBezTo>
                  <a:cubicBezTo>
                    <a:pt x="1236" y="1297"/>
                    <a:pt x="992" y="2021"/>
                    <a:pt x="1237" y="2021"/>
                  </a:cubicBezTo>
                  <a:cubicBezTo>
                    <a:pt x="1295" y="2021"/>
                    <a:pt x="1380" y="1981"/>
                    <a:pt x="1499" y="1886"/>
                  </a:cubicBezTo>
                  <a:cubicBezTo>
                    <a:pt x="1675" y="1600"/>
                    <a:pt x="1697" y="1237"/>
                    <a:pt x="2055" y="1237"/>
                  </a:cubicBezTo>
                  <a:cubicBezTo>
                    <a:pt x="2105" y="1237"/>
                    <a:pt x="2161" y="1244"/>
                    <a:pt x="2226" y="1259"/>
                  </a:cubicBezTo>
                  <a:cubicBezTo>
                    <a:pt x="3178" y="1259"/>
                    <a:pt x="2451" y="1986"/>
                    <a:pt x="2953" y="2187"/>
                  </a:cubicBezTo>
                  <a:cubicBezTo>
                    <a:pt x="3449" y="2092"/>
                    <a:pt x="2920" y="1351"/>
                    <a:pt x="3468" y="1351"/>
                  </a:cubicBezTo>
                  <a:cubicBezTo>
                    <a:pt x="3501" y="1351"/>
                    <a:pt x="3538" y="1354"/>
                    <a:pt x="3579" y="1359"/>
                  </a:cubicBezTo>
                  <a:cubicBezTo>
                    <a:pt x="3814" y="1275"/>
                    <a:pt x="3961" y="1222"/>
                    <a:pt x="4059" y="1222"/>
                  </a:cubicBezTo>
                  <a:cubicBezTo>
                    <a:pt x="4223" y="1222"/>
                    <a:pt x="4253" y="1369"/>
                    <a:pt x="4331" y="1760"/>
                  </a:cubicBezTo>
                  <a:cubicBezTo>
                    <a:pt x="4407" y="1894"/>
                    <a:pt x="4477" y="1947"/>
                    <a:pt x="4535" y="1947"/>
                  </a:cubicBezTo>
                  <a:cubicBezTo>
                    <a:pt x="4708" y="1947"/>
                    <a:pt x="4782" y="1484"/>
                    <a:pt x="4632" y="1259"/>
                  </a:cubicBezTo>
                  <a:cubicBezTo>
                    <a:pt x="4532" y="1034"/>
                    <a:pt x="4732" y="933"/>
                    <a:pt x="4832" y="833"/>
                  </a:cubicBezTo>
                  <a:cubicBezTo>
                    <a:pt x="4854" y="828"/>
                    <a:pt x="4875" y="826"/>
                    <a:pt x="4895" y="826"/>
                  </a:cubicBezTo>
                  <a:cubicBezTo>
                    <a:pt x="5206" y="826"/>
                    <a:pt x="5271" y="1420"/>
                    <a:pt x="5591" y="1420"/>
                  </a:cubicBezTo>
                  <a:cubicBezTo>
                    <a:pt x="5647" y="1420"/>
                    <a:pt x="5711" y="1402"/>
                    <a:pt x="5785" y="1359"/>
                  </a:cubicBezTo>
                  <a:cubicBezTo>
                    <a:pt x="5985" y="1134"/>
                    <a:pt x="5785" y="1034"/>
                    <a:pt x="5685" y="933"/>
                  </a:cubicBezTo>
                  <a:cubicBezTo>
                    <a:pt x="5359" y="733"/>
                    <a:pt x="5685" y="106"/>
                    <a:pt x="5158" y="106"/>
                  </a:cubicBezTo>
                  <a:cubicBezTo>
                    <a:pt x="4412" y="654"/>
                    <a:pt x="3712" y="841"/>
                    <a:pt x="3088" y="841"/>
                  </a:cubicBezTo>
                  <a:cubicBezTo>
                    <a:pt x="1763" y="841"/>
                    <a:pt x="784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52;p50">
              <a:extLst>
                <a:ext uri="{FF2B5EF4-FFF2-40B4-BE49-F238E27FC236}">
                  <a16:creationId xmlns:a16="http://schemas.microsoft.com/office/drawing/2014/main" id="{D83C84F7-C0E2-D6A9-BC00-579154A23232}"/>
                </a:ext>
              </a:extLst>
            </p:cNvPr>
            <p:cNvSpPr/>
            <p:nvPr/>
          </p:nvSpPr>
          <p:spPr>
            <a:xfrm>
              <a:off x="4626232" y="2671856"/>
              <a:ext cx="85669" cy="35228"/>
            </a:xfrm>
            <a:custGeom>
              <a:avLst/>
              <a:gdLst/>
              <a:ahLst/>
              <a:cxnLst/>
              <a:rect l="l" t="t" r="r" b="b"/>
              <a:pathLst>
                <a:path w="5941" h="2443" extrusionOk="0">
                  <a:moveTo>
                    <a:pt x="5013" y="0"/>
                  </a:moveTo>
                  <a:cubicBezTo>
                    <a:pt x="4165" y="808"/>
                    <a:pt x="3330" y="1051"/>
                    <a:pt x="2598" y="1051"/>
                  </a:cubicBezTo>
                  <a:cubicBezTo>
                    <a:pt x="1496" y="1051"/>
                    <a:pt x="629" y="500"/>
                    <a:pt x="308" y="500"/>
                  </a:cubicBezTo>
                  <a:cubicBezTo>
                    <a:pt x="180" y="500"/>
                    <a:pt x="138" y="587"/>
                    <a:pt x="201" y="827"/>
                  </a:cubicBezTo>
                  <a:cubicBezTo>
                    <a:pt x="627" y="1153"/>
                    <a:pt x="1" y="1253"/>
                    <a:pt x="1" y="1679"/>
                  </a:cubicBezTo>
                  <a:cubicBezTo>
                    <a:pt x="1" y="1824"/>
                    <a:pt x="65" y="1877"/>
                    <a:pt x="154" y="1877"/>
                  </a:cubicBezTo>
                  <a:cubicBezTo>
                    <a:pt x="312" y="1877"/>
                    <a:pt x="547" y="1708"/>
                    <a:pt x="627" y="1579"/>
                  </a:cubicBezTo>
                  <a:cubicBezTo>
                    <a:pt x="722" y="1329"/>
                    <a:pt x="818" y="1243"/>
                    <a:pt x="937" y="1243"/>
                  </a:cubicBezTo>
                  <a:cubicBezTo>
                    <a:pt x="1069" y="1243"/>
                    <a:pt x="1230" y="1349"/>
                    <a:pt x="1454" y="1454"/>
                  </a:cubicBezTo>
                  <a:cubicBezTo>
                    <a:pt x="1290" y="1638"/>
                    <a:pt x="1110" y="2442"/>
                    <a:pt x="1391" y="2442"/>
                  </a:cubicBezTo>
                  <a:cubicBezTo>
                    <a:pt x="1454" y="2442"/>
                    <a:pt x="1540" y="2402"/>
                    <a:pt x="1655" y="2306"/>
                  </a:cubicBezTo>
                  <a:cubicBezTo>
                    <a:pt x="1743" y="1932"/>
                    <a:pt x="1753" y="1557"/>
                    <a:pt x="2112" y="1557"/>
                  </a:cubicBezTo>
                  <a:cubicBezTo>
                    <a:pt x="2162" y="1557"/>
                    <a:pt x="2218" y="1564"/>
                    <a:pt x="2281" y="1579"/>
                  </a:cubicBezTo>
                  <a:cubicBezTo>
                    <a:pt x="2391" y="1553"/>
                    <a:pt x="2479" y="1542"/>
                    <a:pt x="2548" y="1542"/>
                  </a:cubicBezTo>
                  <a:cubicBezTo>
                    <a:pt x="3084" y="1542"/>
                    <a:pt x="2579" y="2229"/>
                    <a:pt x="3133" y="2406"/>
                  </a:cubicBezTo>
                  <a:cubicBezTo>
                    <a:pt x="3607" y="2217"/>
                    <a:pt x="2984" y="1446"/>
                    <a:pt x="3443" y="1446"/>
                  </a:cubicBezTo>
                  <a:cubicBezTo>
                    <a:pt x="3469" y="1446"/>
                    <a:pt x="3500" y="1448"/>
                    <a:pt x="3534" y="1454"/>
                  </a:cubicBezTo>
                  <a:cubicBezTo>
                    <a:pt x="3767" y="1342"/>
                    <a:pt x="3913" y="1286"/>
                    <a:pt x="4016" y="1286"/>
                  </a:cubicBezTo>
                  <a:cubicBezTo>
                    <a:pt x="4192" y="1286"/>
                    <a:pt x="4245" y="1449"/>
                    <a:pt x="4387" y="1780"/>
                  </a:cubicBezTo>
                  <a:cubicBezTo>
                    <a:pt x="4482" y="1882"/>
                    <a:pt x="4555" y="1923"/>
                    <a:pt x="4608" y="1923"/>
                  </a:cubicBezTo>
                  <a:cubicBezTo>
                    <a:pt x="4776" y="1923"/>
                    <a:pt x="4740" y="1501"/>
                    <a:pt x="4587" y="1253"/>
                  </a:cubicBezTo>
                  <a:cubicBezTo>
                    <a:pt x="4487" y="1053"/>
                    <a:pt x="4687" y="953"/>
                    <a:pt x="4788" y="827"/>
                  </a:cubicBezTo>
                  <a:cubicBezTo>
                    <a:pt x="4829" y="808"/>
                    <a:pt x="4867" y="799"/>
                    <a:pt x="4903" y="799"/>
                  </a:cubicBezTo>
                  <a:cubicBezTo>
                    <a:pt x="5167" y="799"/>
                    <a:pt x="5297" y="1264"/>
                    <a:pt x="5531" y="1264"/>
                  </a:cubicBezTo>
                  <a:cubicBezTo>
                    <a:pt x="5592" y="1264"/>
                    <a:pt x="5660" y="1233"/>
                    <a:pt x="5740" y="1153"/>
                  </a:cubicBezTo>
                  <a:cubicBezTo>
                    <a:pt x="5940" y="1053"/>
                    <a:pt x="5740" y="953"/>
                    <a:pt x="5640" y="727"/>
                  </a:cubicBezTo>
                  <a:cubicBezTo>
                    <a:pt x="5214" y="627"/>
                    <a:pt x="5514" y="0"/>
                    <a:pt x="5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53;p50">
              <a:extLst>
                <a:ext uri="{FF2B5EF4-FFF2-40B4-BE49-F238E27FC236}">
                  <a16:creationId xmlns:a16="http://schemas.microsoft.com/office/drawing/2014/main" id="{15478E83-40B9-AC9D-EA14-D97AB8AB0AC0}"/>
                </a:ext>
              </a:extLst>
            </p:cNvPr>
            <p:cNvSpPr/>
            <p:nvPr/>
          </p:nvSpPr>
          <p:spPr>
            <a:xfrm>
              <a:off x="4407578" y="2612372"/>
              <a:ext cx="105540" cy="41429"/>
            </a:xfrm>
            <a:custGeom>
              <a:avLst/>
              <a:gdLst/>
              <a:ahLst/>
              <a:cxnLst/>
              <a:rect l="l" t="t" r="r" b="b"/>
              <a:pathLst>
                <a:path w="7319" h="2873" extrusionOk="0">
                  <a:moveTo>
                    <a:pt x="1662" y="1"/>
                  </a:moveTo>
                  <a:cubicBezTo>
                    <a:pt x="1076" y="1"/>
                    <a:pt x="648" y="130"/>
                    <a:pt x="527" y="466"/>
                  </a:cubicBezTo>
                  <a:cubicBezTo>
                    <a:pt x="1" y="2246"/>
                    <a:pt x="6066" y="2772"/>
                    <a:pt x="7319" y="2872"/>
                  </a:cubicBezTo>
                  <a:lnTo>
                    <a:pt x="7319" y="1519"/>
                  </a:lnTo>
                  <a:cubicBezTo>
                    <a:pt x="7319" y="1442"/>
                    <a:pt x="3613" y="1"/>
                    <a:pt x="1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54;p50">
              <a:extLst>
                <a:ext uri="{FF2B5EF4-FFF2-40B4-BE49-F238E27FC236}">
                  <a16:creationId xmlns:a16="http://schemas.microsoft.com/office/drawing/2014/main" id="{3EECFE6A-7A63-B88F-C17F-53F11B27A4B4}"/>
                </a:ext>
              </a:extLst>
            </p:cNvPr>
            <p:cNvSpPr/>
            <p:nvPr/>
          </p:nvSpPr>
          <p:spPr>
            <a:xfrm>
              <a:off x="4626232" y="2612372"/>
              <a:ext cx="106636" cy="41429"/>
            </a:xfrm>
            <a:custGeom>
              <a:avLst/>
              <a:gdLst/>
              <a:ahLst/>
              <a:cxnLst/>
              <a:rect l="l" t="t" r="r" b="b"/>
              <a:pathLst>
                <a:path w="7395" h="2873" extrusionOk="0">
                  <a:moveTo>
                    <a:pt x="5646" y="1"/>
                  </a:moveTo>
                  <a:cubicBezTo>
                    <a:pt x="3707" y="1"/>
                    <a:pt x="1" y="1442"/>
                    <a:pt x="1" y="1519"/>
                  </a:cubicBezTo>
                  <a:lnTo>
                    <a:pt x="1" y="2872"/>
                  </a:lnTo>
                  <a:cubicBezTo>
                    <a:pt x="1254" y="2772"/>
                    <a:pt x="7394" y="2246"/>
                    <a:pt x="6768" y="466"/>
                  </a:cubicBezTo>
                  <a:cubicBezTo>
                    <a:pt x="6652" y="130"/>
                    <a:pt x="6229" y="1"/>
                    <a:pt x="5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55;p50">
              <a:extLst>
                <a:ext uri="{FF2B5EF4-FFF2-40B4-BE49-F238E27FC236}">
                  <a16:creationId xmlns:a16="http://schemas.microsoft.com/office/drawing/2014/main" id="{3CCFBC2D-BDDF-D4E7-91DA-697FCF845034}"/>
                </a:ext>
              </a:extLst>
            </p:cNvPr>
            <p:cNvSpPr/>
            <p:nvPr/>
          </p:nvSpPr>
          <p:spPr>
            <a:xfrm>
              <a:off x="4544917" y="2800153"/>
              <a:ext cx="66145" cy="19164"/>
            </a:xfrm>
            <a:custGeom>
              <a:avLst/>
              <a:gdLst/>
              <a:ahLst/>
              <a:cxnLst/>
              <a:rect l="l" t="t" r="r" b="b"/>
              <a:pathLst>
                <a:path w="4587" h="1329" extrusionOk="0">
                  <a:moveTo>
                    <a:pt x="251" y="1"/>
                  </a:moveTo>
                  <a:cubicBezTo>
                    <a:pt x="201" y="1"/>
                    <a:pt x="151" y="26"/>
                    <a:pt x="101" y="76"/>
                  </a:cubicBezTo>
                  <a:cubicBezTo>
                    <a:pt x="101" y="76"/>
                    <a:pt x="0" y="201"/>
                    <a:pt x="101" y="301"/>
                  </a:cubicBezTo>
                  <a:cubicBezTo>
                    <a:pt x="627" y="1028"/>
                    <a:pt x="1454" y="1329"/>
                    <a:pt x="2281" y="1329"/>
                  </a:cubicBezTo>
                  <a:lnTo>
                    <a:pt x="2381" y="1329"/>
                  </a:lnTo>
                  <a:cubicBezTo>
                    <a:pt x="3234" y="1329"/>
                    <a:pt x="3960" y="1028"/>
                    <a:pt x="4587" y="402"/>
                  </a:cubicBezTo>
                  <a:cubicBezTo>
                    <a:pt x="4587" y="301"/>
                    <a:pt x="4587" y="201"/>
                    <a:pt x="4487" y="76"/>
                  </a:cubicBezTo>
                  <a:lnTo>
                    <a:pt x="4261" y="76"/>
                  </a:lnTo>
                  <a:cubicBezTo>
                    <a:pt x="3760" y="602"/>
                    <a:pt x="3008" y="928"/>
                    <a:pt x="2381" y="928"/>
                  </a:cubicBezTo>
                  <a:lnTo>
                    <a:pt x="2281" y="928"/>
                  </a:lnTo>
                  <a:cubicBezTo>
                    <a:pt x="1554" y="928"/>
                    <a:pt x="928" y="602"/>
                    <a:pt x="401" y="76"/>
                  </a:cubicBezTo>
                  <a:cubicBezTo>
                    <a:pt x="351" y="26"/>
                    <a:pt x="301" y="1"/>
                    <a:pt x="251" y="1"/>
                  </a:cubicBezTo>
                  <a:close/>
                </a:path>
              </a:pathLst>
            </a:custGeom>
            <a:solidFill>
              <a:srgbClr val="D4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56;p50">
              <a:extLst>
                <a:ext uri="{FF2B5EF4-FFF2-40B4-BE49-F238E27FC236}">
                  <a16:creationId xmlns:a16="http://schemas.microsoft.com/office/drawing/2014/main" id="{C3B03456-33EE-8C5C-88BC-080995D91096}"/>
                </a:ext>
              </a:extLst>
            </p:cNvPr>
            <p:cNvSpPr/>
            <p:nvPr/>
          </p:nvSpPr>
          <p:spPr>
            <a:xfrm>
              <a:off x="4558284" y="2690645"/>
              <a:ext cx="34709" cy="82771"/>
            </a:xfrm>
            <a:custGeom>
              <a:avLst/>
              <a:gdLst/>
              <a:ahLst/>
              <a:cxnLst/>
              <a:rect l="l" t="t" r="r" b="b"/>
              <a:pathLst>
                <a:path w="2407" h="5740" extrusionOk="0">
                  <a:moveTo>
                    <a:pt x="1204" y="1"/>
                  </a:moveTo>
                  <a:cubicBezTo>
                    <a:pt x="1129" y="1"/>
                    <a:pt x="1053" y="51"/>
                    <a:pt x="1053" y="151"/>
                  </a:cubicBezTo>
                  <a:cubicBezTo>
                    <a:pt x="728" y="777"/>
                    <a:pt x="627" y="1730"/>
                    <a:pt x="427" y="2356"/>
                  </a:cubicBezTo>
                  <a:cubicBezTo>
                    <a:pt x="201" y="3284"/>
                    <a:pt x="1" y="4136"/>
                    <a:pt x="327" y="4963"/>
                  </a:cubicBezTo>
                  <a:cubicBezTo>
                    <a:pt x="427" y="5389"/>
                    <a:pt x="627" y="5590"/>
                    <a:pt x="1053" y="5690"/>
                  </a:cubicBezTo>
                  <a:cubicBezTo>
                    <a:pt x="1151" y="5724"/>
                    <a:pt x="1244" y="5740"/>
                    <a:pt x="1331" y="5740"/>
                  </a:cubicBezTo>
                  <a:cubicBezTo>
                    <a:pt x="2066" y="5740"/>
                    <a:pt x="2407" y="4617"/>
                    <a:pt x="2407" y="4236"/>
                  </a:cubicBezTo>
                  <a:cubicBezTo>
                    <a:pt x="2407" y="3610"/>
                    <a:pt x="1780" y="1103"/>
                    <a:pt x="1354" y="151"/>
                  </a:cubicBezTo>
                  <a:cubicBezTo>
                    <a:pt x="1354" y="51"/>
                    <a:pt x="1279" y="1"/>
                    <a:pt x="1204" y="1"/>
                  </a:cubicBezTo>
                  <a:close/>
                </a:path>
              </a:pathLst>
            </a:custGeom>
            <a:solidFill>
              <a:srgbClr val="E2A4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57;p50">
              <a:extLst>
                <a:ext uri="{FF2B5EF4-FFF2-40B4-BE49-F238E27FC236}">
                  <a16:creationId xmlns:a16="http://schemas.microsoft.com/office/drawing/2014/main" id="{700B3148-D398-103D-1185-A335105ED410}"/>
                </a:ext>
              </a:extLst>
            </p:cNvPr>
            <p:cNvSpPr/>
            <p:nvPr/>
          </p:nvSpPr>
          <p:spPr>
            <a:xfrm>
              <a:off x="4731399" y="2588997"/>
              <a:ext cx="84588" cy="99570"/>
            </a:xfrm>
            <a:custGeom>
              <a:avLst/>
              <a:gdLst/>
              <a:ahLst/>
              <a:cxnLst/>
              <a:rect l="l" t="t" r="r" b="b"/>
              <a:pathLst>
                <a:path w="5866" h="6905" extrusionOk="0">
                  <a:moveTo>
                    <a:pt x="2969" y="1"/>
                  </a:moveTo>
                  <a:cubicBezTo>
                    <a:pt x="1672" y="1"/>
                    <a:pt x="414" y="1127"/>
                    <a:pt x="101" y="2714"/>
                  </a:cubicBezTo>
                  <a:cubicBezTo>
                    <a:pt x="101" y="2814"/>
                    <a:pt x="101" y="3039"/>
                    <a:pt x="1" y="3240"/>
                  </a:cubicBezTo>
                  <a:cubicBezTo>
                    <a:pt x="1" y="3666"/>
                    <a:pt x="1" y="3967"/>
                    <a:pt x="101" y="4393"/>
                  </a:cubicBezTo>
                  <a:cubicBezTo>
                    <a:pt x="427" y="5746"/>
                    <a:pt x="1480" y="6799"/>
                    <a:pt x="2733" y="6899"/>
                  </a:cubicBezTo>
                  <a:cubicBezTo>
                    <a:pt x="2783" y="6902"/>
                    <a:pt x="2834" y="6904"/>
                    <a:pt x="2884" y="6904"/>
                  </a:cubicBezTo>
                  <a:cubicBezTo>
                    <a:pt x="4374" y="6904"/>
                    <a:pt x="5647" y="5484"/>
                    <a:pt x="5866" y="3666"/>
                  </a:cubicBezTo>
                  <a:cubicBezTo>
                    <a:pt x="5866" y="2714"/>
                    <a:pt x="5640" y="1887"/>
                    <a:pt x="5239" y="1260"/>
                  </a:cubicBezTo>
                  <a:cubicBezTo>
                    <a:pt x="4713" y="533"/>
                    <a:pt x="3986" y="107"/>
                    <a:pt x="3134" y="7"/>
                  </a:cubicBezTo>
                  <a:cubicBezTo>
                    <a:pt x="3079" y="3"/>
                    <a:pt x="3024" y="1"/>
                    <a:pt x="2969" y="1"/>
                  </a:cubicBezTo>
                  <a:close/>
                </a:path>
              </a:pathLst>
            </a:custGeom>
            <a:solidFill>
              <a:srgbClr val="ED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58;p50">
              <a:extLst>
                <a:ext uri="{FF2B5EF4-FFF2-40B4-BE49-F238E27FC236}">
                  <a16:creationId xmlns:a16="http://schemas.microsoft.com/office/drawing/2014/main" id="{EC66779F-793B-4749-069C-609B80755199}"/>
                </a:ext>
              </a:extLst>
            </p:cNvPr>
            <p:cNvSpPr/>
            <p:nvPr/>
          </p:nvSpPr>
          <p:spPr>
            <a:xfrm>
              <a:off x="4761768" y="2638602"/>
              <a:ext cx="34348" cy="33267"/>
            </a:xfrm>
            <a:custGeom>
              <a:avLst/>
              <a:gdLst/>
              <a:ahLst/>
              <a:cxnLst/>
              <a:rect l="l" t="t" r="r" b="b"/>
              <a:pathLst>
                <a:path w="2382" h="2307" extrusionOk="0">
                  <a:moveTo>
                    <a:pt x="2181" y="0"/>
                  </a:moveTo>
                  <a:cubicBezTo>
                    <a:pt x="2080" y="0"/>
                    <a:pt x="1980" y="0"/>
                    <a:pt x="1980" y="126"/>
                  </a:cubicBezTo>
                  <a:cubicBezTo>
                    <a:pt x="1980" y="627"/>
                    <a:pt x="1755" y="1153"/>
                    <a:pt x="1454" y="1479"/>
                  </a:cubicBezTo>
                  <a:cubicBezTo>
                    <a:pt x="1353" y="1680"/>
                    <a:pt x="1028" y="1880"/>
                    <a:pt x="727" y="1880"/>
                  </a:cubicBezTo>
                  <a:cubicBezTo>
                    <a:pt x="627" y="1880"/>
                    <a:pt x="501" y="1780"/>
                    <a:pt x="401" y="1780"/>
                  </a:cubicBezTo>
                  <a:cubicBezTo>
                    <a:pt x="351" y="1730"/>
                    <a:pt x="276" y="1705"/>
                    <a:pt x="213" y="1705"/>
                  </a:cubicBezTo>
                  <a:cubicBezTo>
                    <a:pt x="150" y="1705"/>
                    <a:pt x="100" y="1730"/>
                    <a:pt x="100" y="1780"/>
                  </a:cubicBezTo>
                  <a:cubicBezTo>
                    <a:pt x="0" y="1880"/>
                    <a:pt x="100" y="2106"/>
                    <a:pt x="201" y="2106"/>
                  </a:cubicBezTo>
                  <a:cubicBezTo>
                    <a:pt x="301" y="2206"/>
                    <a:pt x="501" y="2306"/>
                    <a:pt x="727" y="2306"/>
                  </a:cubicBezTo>
                  <a:cubicBezTo>
                    <a:pt x="1128" y="2306"/>
                    <a:pt x="1554" y="2106"/>
                    <a:pt x="1755" y="1780"/>
                  </a:cubicBezTo>
                  <a:cubicBezTo>
                    <a:pt x="2181" y="1379"/>
                    <a:pt x="2381" y="752"/>
                    <a:pt x="2381" y="226"/>
                  </a:cubicBezTo>
                  <a:cubicBezTo>
                    <a:pt x="2381" y="126"/>
                    <a:pt x="2381" y="0"/>
                    <a:pt x="2181" y="0"/>
                  </a:cubicBezTo>
                  <a:close/>
                </a:path>
              </a:pathLst>
            </a:custGeom>
            <a:solidFill>
              <a:srgbClr val="D4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59;p50">
              <a:extLst>
                <a:ext uri="{FF2B5EF4-FFF2-40B4-BE49-F238E27FC236}">
                  <a16:creationId xmlns:a16="http://schemas.microsoft.com/office/drawing/2014/main" id="{821397EA-E0A7-61B6-B5BC-3065B3C87F05}"/>
                </a:ext>
              </a:extLst>
            </p:cNvPr>
            <p:cNvSpPr/>
            <p:nvPr/>
          </p:nvSpPr>
          <p:spPr>
            <a:xfrm>
              <a:off x="4507136" y="2313296"/>
              <a:ext cx="320773" cy="304824"/>
            </a:xfrm>
            <a:custGeom>
              <a:avLst/>
              <a:gdLst/>
              <a:ahLst/>
              <a:cxnLst/>
              <a:rect l="l" t="t" r="r" b="b"/>
              <a:pathLst>
                <a:path w="22245" h="21139" extrusionOk="0">
                  <a:moveTo>
                    <a:pt x="7015" y="0"/>
                  </a:moveTo>
                  <a:cubicBezTo>
                    <a:pt x="0" y="0"/>
                    <a:pt x="649" y="10913"/>
                    <a:pt x="4375" y="14539"/>
                  </a:cubicBezTo>
                  <a:cubicBezTo>
                    <a:pt x="5854" y="16093"/>
                    <a:pt x="7508" y="17447"/>
                    <a:pt x="9287" y="18600"/>
                  </a:cubicBezTo>
                  <a:cubicBezTo>
                    <a:pt x="11067" y="19853"/>
                    <a:pt x="13147" y="20905"/>
                    <a:pt x="15352" y="21106"/>
                  </a:cubicBezTo>
                  <a:cubicBezTo>
                    <a:pt x="15586" y="21127"/>
                    <a:pt x="15823" y="21138"/>
                    <a:pt x="16061" y="21138"/>
                  </a:cubicBezTo>
                  <a:cubicBezTo>
                    <a:pt x="18036" y="21138"/>
                    <a:pt x="20073" y="20389"/>
                    <a:pt x="21192" y="18800"/>
                  </a:cubicBezTo>
                  <a:cubicBezTo>
                    <a:pt x="22245" y="17246"/>
                    <a:pt x="22245" y="15366"/>
                    <a:pt x="22144" y="13587"/>
                  </a:cubicBezTo>
                  <a:cubicBezTo>
                    <a:pt x="21819" y="5016"/>
                    <a:pt x="14300" y="128"/>
                    <a:pt x="7207" y="3"/>
                  </a:cubicBezTo>
                  <a:cubicBezTo>
                    <a:pt x="7142" y="1"/>
                    <a:pt x="7078" y="0"/>
                    <a:pt x="7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60;p50">
              <a:extLst>
                <a:ext uri="{FF2B5EF4-FFF2-40B4-BE49-F238E27FC236}">
                  <a16:creationId xmlns:a16="http://schemas.microsoft.com/office/drawing/2014/main" id="{9BEE216D-AB70-D25F-21F3-EA8DEFFB1243}"/>
                </a:ext>
              </a:extLst>
            </p:cNvPr>
            <p:cNvSpPr/>
            <p:nvPr/>
          </p:nvSpPr>
          <p:spPr>
            <a:xfrm>
              <a:off x="4565884" y="2429350"/>
              <a:ext cx="221188" cy="134092"/>
            </a:xfrm>
            <a:custGeom>
              <a:avLst/>
              <a:gdLst/>
              <a:ahLst/>
              <a:cxnLst/>
              <a:rect l="l" t="t" r="r" b="b"/>
              <a:pathLst>
                <a:path w="15339" h="9299" extrusionOk="0">
                  <a:moveTo>
                    <a:pt x="0" y="0"/>
                  </a:moveTo>
                  <a:lnTo>
                    <a:pt x="0" y="426"/>
                  </a:lnTo>
                  <a:cubicBezTo>
                    <a:pt x="3333" y="852"/>
                    <a:pt x="6166" y="1679"/>
                    <a:pt x="8672" y="3033"/>
                  </a:cubicBezTo>
                  <a:cubicBezTo>
                    <a:pt x="11078" y="4386"/>
                    <a:pt x="13158" y="6366"/>
                    <a:pt x="15038" y="9298"/>
                  </a:cubicBezTo>
                  <a:lnTo>
                    <a:pt x="15339" y="8998"/>
                  </a:lnTo>
                  <a:cubicBezTo>
                    <a:pt x="13459" y="6065"/>
                    <a:pt x="11379" y="4085"/>
                    <a:pt x="8872" y="2607"/>
                  </a:cubicBezTo>
                  <a:cubicBezTo>
                    <a:pt x="6366" y="1253"/>
                    <a:pt x="3434" y="42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61;p50">
              <a:extLst>
                <a:ext uri="{FF2B5EF4-FFF2-40B4-BE49-F238E27FC236}">
                  <a16:creationId xmlns:a16="http://schemas.microsoft.com/office/drawing/2014/main" id="{6328CD48-1FD1-D874-275C-EDDDB14068EB}"/>
                </a:ext>
              </a:extLst>
            </p:cNvPr>
            <p:cNvSpPr/>
            <p:nvPr/>
          </p:nvSpPr>
          <p:spPr>
            <a:xfrm>
              <a:off x="4573469" y="2384172"/>
              <a:ext cx="212161" cy="104098"/>
            </a:xfrm>
            <a:custGeom>
              <a:avLst/>
              <a:gdLst/>
              <a:ahLst/>
              <a:cxnLst/>
              <a:rect l="l" t="t" r="r" b="b"/>
              <a:pathLst>
                <a:path w="14713" h="7219" extrusionOk="0">
                  <a:moveTo>
                    <a:pt x="1454" y="0"/>
                  </a:moveTo>
                  <a:cubicBezTo>
                    <a:pt x="928" y="0"/>
                    <a:pt x="401" y="101"/>
                    <a:pt x="0" y="226"/>
                  </a:cubicBezTo>
                  <a:lnTo>
                    <a:pt x="101" y="627"/>
                  </a:lnTo>
                  <a:cubicBezTo>
                    <a:pt x="527" y="527"/>
                    <a:pt x="928" y="426"/>
                    <a:pt x="1454" y="426"/>
                  </a:cubicBezTo>
                  <a:cubicBezTo>
                    <a:pt x="3434" y="426"/>
                    <a:pt x="6166" y="1153"/>
                    <a:pt x="8772" y="2306"/>
                  </a:cubicBezTo>
                  <a:cubicBezTo>
                    <a:pt x="11279" y="3559"/>
                    <a:pt x="13459" y="5238"/>
                    <a:pt x="14311" y="7218"/>
                  </a:cubicBezTo>
                  <a:lnTo>
                    <a:pt x="14712" y="7118"/>
                  </a:lnTo>
                  <a:cubicBezTo>
                    <a:pt x="13785" y="4913"/>
                    <a:pt x="11479" y="3233"/>
                    <a:pt x="8873" y="1980"/>
                  </a:cubicBezTo>
                  <a:cubicBezTo>
                    <a:pt x="6366" y="727"/>
                    <a:pt x="3434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62;p50">
              <a:extLst>
                <a:ext uri="{FF2B5EF4-FFF2-40B4-BE49-F238E27FC236}">
                  <a16:creationId xmlns:a16="http://schemas.microsoft.com/office/drawing/2014/main" id="{F0BF1D88-8B62-051E-CBD5-8C1F5C699491}"/>
                </a:ext>
              </a:extLst>
            </p:cNvPr>
            <p:cNvSpPr/>
            <p:nvPr/>
          </p:nvSpPr>
          <p:spPr>
            <a:xfrm>
              <a:off x="4359516" y="2371727"/>
              <a:ext cx="216531" cy="236892"/>
            </a:xfrm>
            <a:custGeom>
              <a:avLst/>
              <a:gdLst/>
              <a:ahLst/>
              <a:cxnLst/>
              <a:rect l="l" t="t" r="r" b="b"/>
              <a:pathLst>
                <a:path w="15016" h="16428" extrusionOk="0">
                  <a:moveTo>
                    <a:pt x="9595" y="1"/>
                  </a:moveTo>
                  <a:cubicBezTo>
                    <a:pt x="8832" y="1"/>
                    <a:pt x="8120" y="164"/>
                    <a:pt x="7619" y="462"/>
                  </a:cubicBezTo>
                  <a:cubicBezTo>
                    <a:pt x="5113" y="2217"/>
                    <a:pt x="1153" y="9635"/>
                    <a:pt x="326" y="12668"/>
                  </a:cubicBezTo>
                  <a:cubicBezTo>
                    <a:pt x="100" y="13294"/>
                    <a:pt x="0" y="14021"/>
                    <a:pt x="201" y="14748"/>
                  </a:cubicBezTo>
                  <a:cubicBezTo>
                    <a:pt x="326" y="15375"/>
                    <a:pt x="727" y="16001"/>
                    <a:pt x="1454" y="16327"/>
                  </a:cubicBezTo>
                  <a:cubicBezTo>
                    <a:pt x="1780" y="16427"/>
                    <a:pt x="2206" y="16427"/>
                    <a:pt x="2607" y="16427"/>
                  </a:cubicBezTo>
                  <a:cubicBezTo>
                    <a:pt x="3659" y="16227"/>
                    <a:pt x="4587" y="15700"/>
                    <a:pt x="5539" y="15074"/>
                  </a:cubicBezTo>
                  <a:cubicBezTo>
                    <a:pt x="8772" y="12994"/>
                    <a:pt x="11905" y="9635"/>
                    <a:pt x="13258" y="5976"/>
                  </a:cubicBezTo>
                  <a:cubicBezTo>
                    <a:pt x="15016" y="1678"/>
                    <a:pt x="12042" y="1"/>
                    <a:pt x="9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63;p50">
              <a:extLst>
                <a:ext uri="{FF2B5EF4-FFF2-40B4-BE49-F238E27FC236}">
                  <a16:creationId xmlns:a16="http://schemas.microsoft.com/office/drawing/2014/main" id="{81655C37-E29B-37A5-22AD-B0E1D9F6EDBF}"/>
                </a:ext>
              </a:extLst>
            </p:cNvPr>
            <p:cNvSpPr/>
            <p:nvPr/>
          </p:nvSpPr>
          <p:spPr>
            <a:xfrm>
              <a:off x="4350474" y="2376572"/>
              <a:ext cx="143133" cy="182528"/>
            </a:xfrm>
            <a:custGeom>
              <a:avLst/>
              <a:gdLst/>
              <a:ahLst/>
              <a:cxnLst/>
              <a:rect l="l" t="t" r="r" b="b"/>
              <a:pathLst>
                <a:path w="9926" h="12658" extrusionOk="0">
                  <a:moveTo>
                    <a:pt x="9600" y="1"/>
                  </a:moveTo>
                  <a:cubicBezTo>
                    <a:pt x="5013" y="2733"/>
                    <a:pt x="1454" y="7319"/>
                    <a:pt x="1" y="12532"/>
                  </a:cubicBezTo>
                  <a:lnTo>
                    <a:pt x="326" y="12658"/>
                  </a:lnTo>
                  <a:cubicBezTo>
                    <a:pt x="1880" y="7520"/>
                    <a:pt x="5339" y="3034"/>
                    <a:pt x="9926" y="427"/>
                  </a:cubicBezTo>
                  <a:lnTo>
                    <a:pt x="9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64;p50">
              <a:extLst>
                <a:ext uri="{FF2B5EF4-FFF2-40B4-BE49-F238E27FC236}">
                  <a16:creationId xmlns:a16="http://schemas.microsoft.com/office/drawing/2014/main" id="{D4CEBBEA-A9E0-C156-A2EA-66FA22CFA0E2}"/>
                </a:ext>
              </a:extLst>
            </p:cNvPr>
            <p:cNvSpPr/>
            <p:nvPr/>
          </p:nvSpPr>
          <p:spPr>
            <a:xfrm>
              <a:off x="4165434" y="2741246"/>
              <a:ext cx="195535" cy="251557"/>
            </a:xfrm>
            <a:custGeom>
              <a:avLst/>
              <a:gdLst/>
              <a:ahLst/>
              <a:cxnLst/>
              <a:rect l="l" t="t" r="r" b="b"/>
              <a:pathLst>
                <a:path w="13560" h="17445" extrusionOk="0">
                  <a:moveTo>
                    <a:pt x="13259" y="0"/>
                  </a:moveTo>
                  <a:cubicBezTo>
                    <a:pt x="12306" y="4061"/>
                    <a:pt x="9274" y="7419"/>
                    <a:pt x="6366" y="10426"/>
                  </a:cubicBezTo>
                  <a:cubicBezTo>
                    <a:pt x="4261" y="12732"/>
                    <a:pt x="2081" y="14938"/>
                    <a:pt x="0" y="17118"/>
                  </a:cubicBezTo>
                  <a:lnTo>
                    <a:pt x="301" y="17444"/>
                  </a:lnTo>
                  <a:cubicBezTo>
                    <a:pt x="2381" y="15138"/>
                    <a:pt x="4487" y="12933"/>
                    <a:pt x="6567" y="10752"/>
                  </a:cubicBezTo>
                  <a:cubicBezTo>
                    <a:pt x="9600" y="7720"/>
                    <a:pt x="12632" y="4386"/>
                    <a:pt x="13559" y="101"/>
                  </a:cubicBezTo>
                  <a:lnTo>
                    <a:pt x="1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991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43FC-CB33-ACC0-5688-20EA6545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(1/3)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A14082-55C9-8BD3-D93F-3364500AD66C}"/>
              </a:ext>
            </a:extLst>
          </p:cNvPr>
          <p:cNvSpPr/>
          <p:nvPr/>
        </p:nvSpPr>
        <p:spPr>
          <a:xfrm>
            <a:off x="1536570" y="1762813"/>
            <a:ext cx="1762812" cy="110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Preparation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AC85AF-E9CA-FB41-9C0A-ECC7AFAE7CEC}"/>
              </a:ext>
            </a:extLst>
          </p:cNvPr>
          <p:cNvSpPr/>
          <p:nvPr/>
        </p:nvSpPr>
        <p:spPr>
          <a:xfrm>
            <a:off x="5214594" y="1762813"/>
            <a:ext cx="1762812" cy="110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Pose Detection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EDE47F-D862-1D50-C157-49E834153BE6}"/>
              </a:ext>
            </a:extLst>
          </p:cNvPr>
          <p:cNvSpPr/>
          <p:nvPr/>
        </p:nvSpPr>
        <p:spPr>
          <a:xfrm>
            <a:off x="8719795" y="1762813"/>
            <a:ext cx="1935636" cy="110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Pose Classification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17BB07-CE22-B96A-A383-4172B2F32F63}"/>
              </a:ext>
            </a:extLst>
          </p:cNvPr>
          <p:cNvCxnSpPr>
            <a:cxnSpLocks/>
          </p:cNvCxnSpPr>
          <p:nvPr/>
        </p:nvCxnSpPr>
        <p:spPr>
          <a:xfrm>
            <a:off x="3469064" y="2314281"/>
            <a:ext cx="16402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E7E8F4-B202-6AFF-10F2-8FD72216C2B5}"/>
              </a:ext>
            </a:extLst>
          </p:cNvPr>
          <p:cNvCxnSpPr>
            <a:cxnSpLocks/>
          </p:cNvCxnSpPr>
          <p:nvPr/>
        </p:nvCxnSpPr>
        <p:spPr>
          <a:xfrm>
            <a:off x="7051250" y="2314281"/>
            <a:ext cx="16402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3B1F9C5-BCAE-587F-354C-1A2714664EBE}"/>
              </a:ext>
            </a:extLst>
          </p:cNvPr>
          <p:cNvSpPr txBox="1">
            <a:spLocks/>
          </p:cNvSpPr>
          <p:nvPr/>
        </p:nvSpPr>
        <p:spPr>
          <a:xfrm>
            <a:off x="960000" y="3872430"/>
            <a:ext cx="102720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3333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kern="0" dirty="0"/>
              <a:t>Yoga Pose Classification through Images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CFE214E-72E3-647C-1490-E010A0E8020B}"/>
              </a:ext>
            </a:extLst>
          </p:cNvPr>
          <p:cNvSpPr txBox="1">
            <a:spLocks/>
          </p:cNvSpPr>
          <p:nvPr/>
        </p:nvSpPr>
        <p:spPr>
          <a:xfrm>
            <a:off x="707047" y="3872430"/>
            <a:ext cx="102720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3333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IN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BFF85-B9D8-8FE1-833D-D8DB280CE444}"/>
              </a:ext>
            </a:extLst>
          </p:cNvPr>
          <p:cNvSpPr txBox="1"/>
          <p:nvPr/>
        </p:nvSpPr>
        <p:spPr>
          <a:xfrm>
            <a:off x="5109328" y="139348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Model Training</a:t>
            </a:r>
            <a:endParaRPr lang="en-IN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6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43FC-CB33-ACC0-5688-20EA6545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(2/3)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A14082-55C9-8BD3-D93F-3364500AD66C}"/>
              </a:ext>
            </a:extLst>
          </p:cNvPr>
          <p:cNvSpPr/>
          <p:nvPr/>
        </p:nvSpPr>
        <p:spPr>
          <a:xfrm>
            <a:off x="1536570" y="1762813"/>
            <a:ext cx="1762812" cy="110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Preparation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AC85AF-E9CA-FB41-9C0A-ECC7AFAE7CEC}"/>
              </a:ext>
            </a:extLst>
          </p:cNvPr>
          <p:cNvSpPr/>
          <p:nvPr/>
        </p:nvSpPr>
        <p:spPr>
          <a:xfrm>
            <a:off x="5214594" y="1762813"/>
            <a:ext cx="1762812" cy="110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Pose Detection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EDE47F-D862-1D50-C157-49E834153BE6}"/>
              </a:ext>
            </a:extLst>
          </p:cNvPr>
          <p:cNvSpPr/>
          <p:nvPr/>
        </p:nvSpPr>
        <p:spPr>
          <a:xfrm>
            <a:off x="8719795" y="1762813"/>
            <a:ext cx="1935636" cy="110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Pose Classification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17BB07-CE22-B96A-A383-4172B2F32F63}"/>
              </a:ext>
            </a:extLst>
          </p:cNvPr>
          <p:cNvCxnSpPr>
            <a:cxnSpLocks/>
          </p:cNvCxnSpPr>
          <p:nvPr/>
        </p:nvCxnSpPr>
        <p:spPr>
          <a:xfrm>
            <a:off x="3469064" y="2314281"/>
            <a:ext cx="13951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E7E8F4-B202-6AFF-10F2-8FD72216C2B5}"/>
              </a:ext>
            </a:extLst>
          </p:cNvPr>
          <p:cNvCxnSpPr>
            <a:cxnSpLocks/>
          </p:cNvCxnSpPr>
          <p:nvPr/>
        </p:nvCxnSpPr>
        <p:spPr>
          <a:xfrm>
            <a:off x="7286920" y="2314281"/>
            <a:ext cx="14045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3B1F9C5-BCAE-587F-354C-1A2714664EBE}"/>
              </a:ext>
            </a:extLst>
          </p:cNvPr>
          <p:cNvSpPr txBox="1">
            <a:spLocks/>
          </p:cNvSpPr>
          <p:nvPr/>
        </p:nvSpPr>
        <p:spPr>
          <a:xfrm>
            <a:off x="960000" y="4790290"/>
            <a:ext cx="102720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3333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kern="0" dirty="0"/>
              <a:t>Yoga Pose Classification through Realtime </a:t>
            </a:r>
            <a:r>
              <a:rPr lang="en-IN" kern="0" dirty="0" err="1"/>
              <a:t>WebCam</a:t>
            </a:r>
            <a:endParaRPr lang="en-IN" kern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312BDA-BA10-8EED-86D3-A87AF08598A9}"/>
              </a:ext>
            </a:extLst>
          </p:cNvPr>
          <p:cNvSpPr txBox="1">
            <a:spLocks/>
          </p:cNvSpPr>
          <p:nvPr/>
        </p:nvSpPr>
        <p:spPr>
          <a:xfrm>
            <a:off x="960000" y="5317490"/>
            <a:ext cx="10272000" cy="115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3333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IN" kern="0" dirty="0">
              <a:latin typeface="Montserrat" panose="000005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BBEDFC-986A-7412-010B-BAC6C13DBEF9}"/>
              </a:ext>
            </a:extLst>
          </p:cNvPr>
          <p:cNvSpPr/>
          <p:nvPr/>
        </p:nvSpPr>
        <p:spPr>
          <a:xfrm>
            <a:off x="5214594" y="3597799"/>
            <a:ext cx="1762812" cy="110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Real-Time Pose Detection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977ABF-6A12-2F28-DF59-A4C8E66FE38B}"/>
              </a:ext>
            </a:extLst>
          </p:cNvPr>
          <p:cNvCxnSpPr>
            <a:cxnSpLocks/>
          </p:cNvCxnSpPr>
          <p:nvPr/>
        </p:nvCxnSpPr>
        <p:spPr>
          <a:xfrm flipV="1">
            <a:off x="6096000" y="2941163"/>
            <a:ext cx="0" cy="584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0ED42A-B043-7691-ABFF-577E54E76B36}"/>
              </a:ext>
            </a:extLst>
          </p:cNvPr>
          <p:cNvSpPr/>
          <p:nvPr/>
        </p:nvSpPr>
        <p:spPr>
          <a:xfrm>
            <a:off x="5041771" y="1546697"/>
            <a:ext cx="2094320" cy="3293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7F3C2B-F8B6-E346-219F-E2035FF09F5A}"/>
              </a:ext>
            </a:extLst>
          </p:cNvPr>
          <p:cNvSpPr txBox="1"/>
          <p:nvPr/>
        </p:nvSpPr>
        <p:spPr>
          <a:xfrm>
            <a:off x="5087695" y="12253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Model Training</a:t>
            </a:r>
            <a:endParaRPr lang="en-IN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5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A104D3-E1E0-AB2C-9E3F-9BE8FF416FBD}"/>
              </a:ext>
            </a:extLst>
          </p:cNvPr>
          <p:cNvSpPr/>
          <p:nvPr/>
        </p:nvSpPr>
        <p:spPr>
          <a:xfrm>
            <a:off x="6245387" y="2582829"/>
            <a:ext cx="6463796" cy="4831065"/>
          </a:xfrm>
          <a:custGeom>
            <a:avLst/>
            <a:gdLst>
              <a:gd name="connsiteX0" fmla="*/ 6013169 w 6463796"/>
              <a:gd name="connsiteY0" fmla="*/ 424777 h 4831065"/>
              <a:gd name="connsiteX1" fmla="*/ 4655709 w 6463796"/>
              <a:gd name="connsiteY1" fmla="*/ 302229 h 4831065"/>
              <a:gd name="connsiteX2" fmla="*/ 3411371 w 6463796"/>
              <a:gd name="connsiteY2" fmla="*/ 2046188 h 4831065"/>
              <a:gd name="connsiteX3" fmla="*/ 1318620 w 6463796"/>
              <a:gd name="connsiteY3" fmla="*/ 2197016 h 4831065"/>
              <a:gd name="connsiteX4" fmla="*/ 319379 w 6463796"/>
              <a:gd name="connsiteY4" fmla="*/ 2753198 h 4831065"/>
              <a:gd name="connsiteX5" fmla="*/ 517342 w 6463796"/>
              <a:gd name="connsiteY5" fmla="*/ 4468876 h 4831065"/>
              <a:gd name="connsiteX6" fmla="*/ 5994315 w 6463796"/>
              <a:gd name="connsiteY6" fmla="*/ 4450023 h 4831065"/>
              <a:gd name="connsiteX7" fmla="*/ 6013169 w 6463796"/>
              <a:gd name="connsiteY7" fmla="*/ 424777 h 483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3796" h="4831065">
                <a:moveTo>
                  <a:pt x="6013169" y="424777"/>
                </a:moveTo>
                <a:cubicBezTo>
                  <a:pt x="5790068" y="-266522"/>
                  <a:pt x="5089342" y="31994"/>
                  <a:pt x="4655709" y="302229"/>
                </a:cubicBezTo>
                <a:cubicBezTo>
                  <a:pt x="4222076" y="572464"/>
                  <a:pt x="3967552" y="1730390"/>
                  <a:pt x="3411371" y="2046188"/>
                </a:cubicBezTo>
                <a:cubicBezTo>
                  <a:pt x="2855189" y="2361986"/>
                  <a:pt x="1833952" y="2079181"/>
                  <a:pt x="1318620" y="2197016"/>
                </a:cubicBezTo>
                <a:cubicBezTo>
                  <a:pt x="803288" y="2314851"/>
                  <a:pt x="452925" y="2374555"/>
                  <a:pt x="319379" y="2753198"/>
                </a:cubicBezTo>
                <a:cubicBezTo>
                  <a:pt x="185833" y="3131841"/>
                  <a:pt x="-428481" y="4186072"/>
                  <a:pt x="517342" y="4468876"/>
                </a:cubicBezTo>
                <a:cubicBezTo>
                  <a:pt x="1463165" y="4751680"/>
                  <a:pt x="5073631" y="5127182"/>
                  <a:pt x="5994315" y="4450023"/>
                </a:cubicBezTo>
                <a:cubicBezTo>
                  <a:pt x="6914999" y="3772864"/>
                  <a:pt x="6236270" y="1116076"/>
                  <a:pt x="6013169" y="42477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A84D-19FC-697F-23C6-38CC44DD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(3/3)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D47054-0437-577A-C432-5909F7727F4C}"/>
              </a:ext>
            </a:extLst>
          </p:cNvPr>
          <p:cNvSpPr txBox="1">
            <a:spLocks/>
          </p:cNvSpPr>
          <p:nvPr/>
        </p:nvSpPr>
        <p:spPr>
          <a:xfrm>
            <a:off x="960000" y="1565622"/>
            <a:ext cx="10272000" cy="21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3333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14350" indent="-514350" algn="l">
              <a:buAutoNum type="arabicPeriod"/>
            </a:pPr>
            <a:r>
              <a:rPr lang="en-IN" b="0" kern="0" dirty="0">
                <a:latin typeface="Montserrat" panose="00000500000000000000" pitchFamily="2" charset="0"/>
              </a:rPr>
              <a:t>Adding Timer for Each Pose</a:t>
            </a:r>
          </a:p>
          <a:p>
            <a:pPr marL="514350" indent="-514350" algn="l">
              <a:buAutoNum type="arabicPeriod"/>
            </a:pPr>
            <a:r>
              <a:rPr lang="en-IN" b="0" kern="0" dirty="0">
                <a:latin typeface="Montserrat" panose="00000500000000000000" pitchFamily="2" charset="0"/>
              </a:rPr>
              <a:t>Web/ Mobile Application Development</a:t>
            </a:r>
          </a:p>
          <a:p>
            <a:pPr marL="514350" indent="-514350" algn="l">
              <a:buAutoNum type="arabicPeriod"/>
            </a:pPr>
            <a:r>
              <a:rPr lang="en-IN" b="0" kern="0" dirty="0">
                <a:latin typeface="Montserrat" panose="00000500000000000000" pitchFamily="2" charset="0"/>
              </a:rPr>
              <a:t>Adding more poses</a:t>
            </a:r>
          </a:p>
        </p:txBody>
      </p:sp>
      <p:pic>
        <p:nvPicPr>
          <p:cNvPr id="4" name="Picture 2" descr="Human Activity Recognition for Fitness &amp; Therapy App – InData Labs">
            <a:extLst>
              <a:ext uri="{FF2B5EF4-FFF2-40B4-BE49-F238E27FC236}">
                <a16:creationId xmlns:a16="http://schemas.microsoft.com/office/drawing/2014/main" id="{4AB6B5E6-CE92-C31C-B8BF-6E04D0F8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6" b="96118" l="9865" r="899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46" y="2946978"/>
            <a:ext cx="6682200" cy="34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48057-4861-7C85-3C8A-056A2B23543C}"/>
              </a:ext>
            </a:extLst>
          </p:cNvPr>
          <p:cNvSpPr txBox="1"/>
          <p:nvPr/>
        </p:nvSpPr>
        <p:spPr>
          <a:xfrm>
            <a:off x="7565010" y="6235429"/>
            <a:ext cx="43693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/>
              <a:t>https://indatalabs.com/wp-content/uploads/2020/05/pose-estimation-project-t.png</a:t>
            </a:r>
          </a:p>
        </p:txBody>
      </p:sp>
    </p:spTree>
    <p:extLst>
      <p:ext uri="{BB962C8B-B14F-4D97-AF65-F5344CB8AC3E}">
        <p14:creationId xmlns:p14="http://schemas.microsoft.com/office/powerpoint/2010/main" val="391755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01A91-CF05-6FA0-A478-80DDD5DCF2D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463845" y="48855"/>
            <a:ext cx="7728156" cy="1807250"/>
          </a:xfrm>
        </p:spPr>
        <p:txBody>
          <a:bodyPr/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Software and Libraries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69376FB-3E8F-EAAB-30D2-C140E83484A8}"/>
              </a:ext>
            </a:extLst>
          </p:cNvPr>
          <p:cNvSpPr/>
          <p:nvPr/>
        </p:nvSpPr>
        <p:spPr>
          <a:xfrm>
            <a:off x="5815951" y="2137405"/>
            <a:ext cx="6811698" cy="5004990"/>
          </a:xfrm>
          <a:custGeom>
            <a:avLst/>
            <a:gdLst>
              <a:gd name="connsiteX0" fmla="*/ 6013169 w 6463796"/>
              <a:gd name="connsiteY0" fmla="*/ 424777 h 4831065"/>
              <a:gd name="connsiteX1" fmla="*/ 4655709 w 6463796"/>
              <a:gd name="connsiteY1" fmla="*/ 302229 h 4831065"/>
              <a:gd name="connsiteX2" fmla="*/ 3411371 w 6463796"/>
              <a:gd name="connsiteY2" fmla="*/ 2046188 h 4831065"/>
              <a:gd name="connsiteX3" fmla="*/ 1318620 w 6463796"/>
              <a:gd name="connsiteY3" fmla="*/ 2197016 h 4831065"/>
              <a:gd name="connsiteX4" fmla="*/ 319379 w 6463796"/>
              <a:gd name="connsiteY4" fmla="*/ 2753198 h 4831065"/>
              <a:gd name="connsiteX5" fmla="*/ 517342 w 6463796"/>
              <a:gd name="connsiteY5" fmla="*/ 4468876 h 4831065"/>
              <a:gd name="connsiteX6" fmla="*/ 5994315 w 6463796"/>
              <a:gd name="connsiteY6" fmla="*/ 4450023 h 4831065"/>
              <a:gd name="connsiteX7" fmla="*/ 6013169 w 6463796"/>
              <a:gd name="connsiteY7" fmla="*/ 424777 h 483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3796" h="4831065">
                <a:moveTo>
                  <a:pt x="6013169" y="424777"/>
                </a:moveTo>
                <a:cubicBezTo>
                  <a:pt x="5790068" y="-266522"/>
                  <a:pt x="5089342" y="31994"/>
                  <a:pt x="4655709" y="302229"/>
                </a:cubicBezTo>
                <a:cubicBezTo>
                  <a:pt x="4222076" y="572464"/>
                  <a:pt x="3967552" y="1730390"/>
                  <a:pt x="3411371" y="2046188"/>
                </a:cubicBezTo>
                <a:cubicBezTo>
                  <a:pt x="2855189" y="2361986"/>
                  <a:pt x="1833952" y="2079181"/>
                  <a:pt x="1318620" y="2197016"/>
                </a:cubicBezTo>
                <a:cubicBezTo>
                  <a:pt x="803288" y="2314851"/>
                  <a:pt x="452925" y="2374555"/>
                  <a:pt x="319379" y="2753198"/>
                </a:cubicBezTo>
                <a:cubicBezTo>
                  <a:pt x="185833" y="3131841"/>
                  <a:pt x="-428481" y="4186072"/>
                  <a:pt x="517342" y="4468876"/>
                </a:cubicBezTo>
                <a:cubicBezTo>
                  <a:pt x="1463165" y="4751680"/>
                  <a:pt x="5073631" y="5127182"/>
                  <a:pt x="5994315" y="4450023"/>
                </a:cubicBezTo>
                <a:cubicBezTo>
                  <a:pt x="6914999" y="3772864"/>
                  <a:pt x="6236270" y="1116076"/>
                  <a:pt x="6013169" y="42477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71EE984E-F20F-0298-8DD2-58D148C79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2" b="89655" l="9983" r="94842">
                        <a14:foregroundMark x1="36772" y1="35468" x2="37271" y2="73399"/>
                        <a14:foregroundMark x1="47255" y1="32512" x2="45923" y2="45320"/>
                        <a14:foregroundMark x1="56905" y1="23645" x2="56572" y2="35961"/>
                        <a14:foregroundMark x1="62063" y1="17241" x2="61730" y2="38916"/>
                        <a14:foregroundMark x1="72379" y1="33005" x2="70216" y2="40394"/>
                        <a14:foregroundMark x1="81364" y1="32512" x2="83860" y2="31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24" y="1231372"/>
            <a:ext cx="3058752" cy="103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604FE4-E3EB-6E49-6C3E-74A0298AC4FA}"/>
              </a:ext>
            </a:extLst>
          </p:cNvPr>
          <p:cNvSpPr txBox="1">
            <a:spLocks/>
          </p:cNvSpPr>
          <p:nvPr/>
        </p:nvSpPr>
        <p:spPr>
          <a:xfrm>
            <a:off x="8141154" y="2321156"/>
            <a:ext cx="10272000" cy="21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3333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3333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b="0" kern="0" dirty="0" err="1">
                <a:latin typeface="Montserrat" panose="00000500000000000000" pitchFamily="2" charset="0"/>
              </a:rPr>
              <a:t>Tensorflow</a:t>
            </a:r>
            <a:endParaRPr lang="en-US" b="0" kern="0" dirty="0">
              <a:latin typeface="Montserrat" panose="00000500000000000000" pitchFamily="2" charset="0"/>
            </a:endParaRPr>
          </a:p>
          <a:p>
            <a:pPr algn="l"/>
            <a:r>
              <a:rPr lang="en-US" b="0" kern="0" dirty="0" err="1">
                <a:latin typeface="Montserrat" panose="00000500000000000000" pitchFamily="2" charset="0"/>
              </a:rPr>
              <a:t>PoseNet</a:t>
            </a:r>
            <a:endParaRPr lang="en-US" b="0" kern="0" dirty="0">
              <a:latin typeface="Montserrat" panose="00000500000000000000" pitchFamily="2" charset="0"/>
            </a:endParaRPr>
          </a:p>
          <a:p>
            <a:pPr algn="l"/>
            <a:r>
              <a:rPr lang="en-US" b="0" kern="0" dirty="0" err="1">
                <a:latin typeface="Montserrat" panose="00000500000000000000" pitchFamily="2" charset="0"/>
              </a:rPr>
              <a:t>MoveNet</a:t>
            </a:r>
            <a:endParaRPr lang="en-US" b="0" kern="0" dirty="0">
              <a:latin typeface="Montserrat" panose="00000500000000000000" pitchFamily="2" charset="0"/>
            </a:endParaRPr>
          </a:p>
          <a:p>
            <a:pPr algn="l"/>
            <a:r>
              <a:rPr lang="en-US" b="0" kern="0" dirty="0">
                <a:latin typeface="Montserrat" panose="00000500000000000000" pitchFamily="2" charset="0"/>
              </a:rPr>
              <a:t>OpenCV</a:t>
            </a:r>
          </a:p>
          <a:p>
            <a:pPr algn="l"/>
            <a:endParaRPr lang="en-US" b="0" kern="0" dirty="0">
              <a:latin typeface="Montserrat" panose="00000500000000000000" pitchFamily="2" charset="0"/>
            </a:endParaRPr>
          </a:p>
          <a:p>
            <a:pPr algn="l"/>
            <a:endParaRPr lang="en-IN" kern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9D09-57AE-357F-0311-733414DC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FF95-28B4-97C7-E375-CE326297F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 Practice of Yoga by Slidesgo">
  <a:themeElements>
    <a:clrScheme name="Simple Light">
      <a:dk1>
        <a:srgbClr val="33314B"/>
      </a:dk1>
      <a:lt1>
        <a:srgbClr val="F7F3F0"/>
      </a:lt1>
      <a:dk2>
        <a:srgbClr val="508989"/>
      </a:dk2>
      <a:lt2>
        <a:srgbClr val="1E1B2C"/>
      </a:lt2>
      <a:accent1>
        <a:srgbClr val="EA6557"/>
      </a:accent1>
      <a:accent2>
        <a:srgbClr val="F1BD68"/>
      </a:accent2>
      <a:accent3>
        <a:srgbClr val="609597"/>
      </a:accent3>
      <a:accent4>
        <a:srgbClr val="C7E1D8"/>
      </a:accent4>
      <a:accent5>
        <a:srgbClr val="6CB7B5"/>
      </a:accent5>
      <a:accent6>
        <a:srgbClr val="B0D3C5"/>
      </a:accent6>
      <a:hlink>
        <a:srgbClr val="AB5F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128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EB Garamond</vt:lpstr>
      <vt:lpstr>EB Garamond Medium</vt:lpstr>
      <vt:lpstr>Georgia</vt:lpstr>
      <vt:lpstr>Josefin Slab</vt:lpstr>
      <vt:lpstr>Josefin Slab Medium</vt:lpstr>
      <vt:lpstr>Josefin Slab SemiBold</vt:lpstr>
      <vt:lpstr>Montserrat</vt:lpstr>
      <vt:lpstr>Montserrat Black</vt:lpstr>
      <vt:lpstr>Montserrat ExtraBold</vt:lpstr>
      <vt:lpstr>Office Theme</vt:lpstr>
      <vt:lpstr>The Practice of Yoga by Slidesgo</vt:lpstr>
      <vt:lpstr>PowerPoint Presentation</vt:lpstr>
      <vt:lpstr>PowerPoint Presentation</vt:lpstr>
      <vt:lpstr>YOGA</vt:lpstr>
      <vt:lpstr>Problem Statement</vt:lpstr>
      <vt:lpstr>Stage (1/3)</vt:lpstr>
      <vt:lpstr>Stage (2/3)</vt:lpstr>
      <vt:lpstr>Stage (3/3)</vt:lpstr>
      <vt:lpstr>Software and Libraries</vt:lpstr>
      <vt:lpstr>PowerPoint Presentation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GUPTA</dc:creator>
  <cp:lastModifiedBy>AKSHITA GUPTA</cp:lastModifiedBy>
  <cp:revision>15</cp:revision>
  <dcterms:created xsi:type="dcterms:W3CDTF">2022-12-27T15:26:33Z</dcterms:created>
  <dcterms:modified xsi:type="dcterms:W3CDTF">2023-01-19T15:06:13Z</dcterms:modified>
</cp:coreProperties>
</file>