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312" r:id="rId2"/>
    <p:sldId id="325" r:id="rId3"/>
    <p:sldId id="333" r:id="rId4"/>
    <p:sldId id="335" r:id="rId5"/>
    <p:sldId id="334" r:id="rId6"/>
    <p:sldId id="329" r:id="rId7"/>
  </p:sldIdLst>
  <p:sldSz cx="9144000" cy="6858000" type="screen4x3"/>
  <p:notesSz cx="6400800" cy="86868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38" autoAdjust="0"/>
  </p:normalViewPr>
  <p:slideViewPr>
    <p:cSldViewPr>
      <p:cViewPr varScale="1">
        <p:scale>
          <a:sx n="82" d="100"/>
          <a:sy n="82" d="100"/>
        </p:scale>
        <p:origin x="18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BF0468E-FFD9-4C6A-8BCA-D49F7155ED8B}" type="datetimeFigureOut">
              <a:rPr lang="zh-TW" altLang="en-US"/>
              <a:pPr>
                <a:defRPr/>
              </a:pPr>
              <a:t>2015/5/21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39763" y="4125913"/>
            <a:ext cx="5121275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625850" y="8250238"/>
            <a:ext cx="2773363" cy="434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6CB2F37-38B8-4373-82DB-AFF255D8E9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189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2013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862013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862013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862013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862013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521E04-5453-4FC9-9C41-81147350890C}" type="slidenum">
              <a:rPr kumimoji="1" lang="zh-TW" altLang="en-US"/>
              <a:pPr eaLnBrk="1" hangingPunct="1"/>
              <a:t>1</a:t>
            </a:fld>
            <a:endParaRPr kumimoji="1" lang="en-US" altLang="zh-TW"/>
          </a:p>
        </p:txBody>
      </p:sp>
    </p:spTree>
    <p:extLst>
      <p:ext uri="{BB962C8B-B14F-4D97-AF65-F5344CB8AC3E}">
        <p14:creationId xmlns:p14="http://schemas.microsoft.com/office/powerpoint/2010/main" val="17022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mtClean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14400" y="3276600"/>
            <a:ext cx="7543800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609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2514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mtClean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2124075" y="2205038"/>
            <a:ext cx="6553200" cy="966787"/>
          </a:xfrm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28838" y="3400425"/>
            <a:ext cx="6400800" cy="20955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48455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65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19900" y="260350"/>
            <a:ext cx="1943100" cy="5835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260350"/>
            <a:ext cx="5676900" cy="5835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70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34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0186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27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41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6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41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672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0879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6096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mtClean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34938" y="90488"/>
            <a:ext cx="365125" cy="4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2400" i="1" smtClean="0">
                <a:solidFill>
                  <a:schemeClr val="bg1"/>
                </a:solidFill>
                <a:latin typeface="Futura Md BT" pitchFamily="34" charset="0"/>
              </a:rPr>
              <a:t>Computer Center, CS, NCTU</a:t>
            </a:r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25413" y="6400800"/>
            <a:ext cx="304800" cy="304800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248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" tIns="0" rIns="0" bIns="4680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fld id="{D63BD24D-F1A1-44E1-9603-58B9B2A83780}" type="slidenum">
              <a:rPr lang="en-US" altLang="zh-TW" sz="1400" smtClean="0">
                <a:solidFill>
                  <a:schemeClr val="bg1"/>
                </a:solidFill>
                <a:latin typeface="Futura Md BT"/>
              </a:rPr>
              <a:pPr algn="ctr" eaLnBrk="1" hangingPunct="1">
                <a:defRPr/>
              </a:pPr>
              <a:t>‹#›</a:t>
            </a:fld>
            <a:endParaRPr lang="en-US" altLang="zh-TW" sz="1400" smtClean="0">
              <a:solidFill>
                <a:schemeClr val="bg1"/>
              </a:solidFill>
              <a:latin typeface="Futura Md BT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990600" y="1182688"/>
            <a:ext cx="7772400" cy="36512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華康儷粗黑(P)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  <a:cs typeface="華康儷粗黑(P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  <a:cs typeface="華康儷粗黑(P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  <a:cs typeface="華康儷粗黑(P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  <a:cs typeface="華康儷粗黑(P)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0"/>
        </a:spcAft>
        <a:buFont typeface="Wingdings" panose="05000000000000000000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華康儷中黑(P)"/>
        </a:defRPr>
      </a:lvl1pPr>
      <a:lvl2pPr marL="742950" indent="-285750" algn="l" rtl="0" eaLnBrk="0" fontAlgn="base" hangingPunct="0">
        <a:spcBef>
          <a:spcPct val="25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華康標楷體(P)" pitchFamily="66" charset="-120"/>
          <a:cs typeface="華康標楷體(P)"/>
        </a:defRPr>
      </a:lvl2pPr>
      <a:lvl3pPr marL="1143000" indent="-2286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kumimoji="1">
          <a:solidFill>
            <a:schemeClr val="tx1"/>
          </a:solidFill>
          <a:latin typeface="+mn-lt"/>
          <a:ea typeface="華康標楷體(P)" pitchFamily="66" charset="-120"/>
          <a:cs typeface="華康標楷體(P)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華康標楷體(P)" pitchFamily="66" charset="-120"/>
          <a:cs typeface="華康標楷體(P)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  <a:cs typeface="華康標楷體(P)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cs typeface="+mj-cs"/>
              </a:rPr>
              <a:t>Homework </a:t>
            </a:r>
            <a:r>
              <a:rPr lang="en-US" altLang="zh-TW" dirty="0" smtClean="0">
                <a:cs typeface="+mj-cs"/>
              </a:rPr>
              <a:t>03 - Hint</a:t>
            </a:r>
            <a:endParaRPr lang="en-US" altLang="zh-TW" dirty="0" smtClean="0">
              <a:cs typeface="+mj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1750" y="4267200"/>
            <a:ext cx="6419850" cy="1752600"/>
          </a:xfrm>
        </p:spPr>
        <p:txBody>
          <a:bodyPr/>
          <a:lstStyle/>
          <a:p>
            <a:pPr eaLnBrk="1" hangingPunct="1"/>
            <a:r>
              <a:rPr lang="en-US" altLang="zh-TW" smtClean="0"/>
              <a:t>DNS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Architecture</a:t>
            </a:r>
            <a:endParaRPr lang="zh-TW" altLang="en-US" dirty="0"/>
          </a:p>
        </p:txBody>
      </p:sp>
      <p:pic>
        <p:nvPicPr>
          <p:cNvPr id="6147" name="Picture 3" descr="C:\Documents and Settings\Administrator\桌面\dlink icon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59050"/>
            <a:ext cx="1214438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3" descr="C:\Documents and Settings\Administrator\桌面\dlink icon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495550"/>
            <a:ext cx="1214438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左-右雙向箭號 6"/>
          <p:cNvSpPr/>
          <p:nvPr/>
        </p:nvSpPr>
        <p:spPr>
          <a:xfrm>
            <a:off x="4030663" y="2790825"/>
            <a:ext cx="977900" cy="3698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左-右雙向箭號 9"/>
          <p:cNvSpPr/>
          <p:nvPr/>
        </p:nvSpPr>
        <p:spPr>
          <a:xfrm>
            <a:off x="4090988" y="3411538"/>
            <a:ext cx="857250" cy="285750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151" name="文字方塊 18"/>
          <p:cNvSpPr txBox="1">
            <a:spLocks noChangeArrowheads="1"/>
          </p:cNvSpPr>
          <p:nvPr/>
        </p:nvSpPr>
        <p:spPr bwMode="auto">
          <a:xfrm>
            <a:off x="6203950" y="1617663"/>
            <a:ext cx="1724025" cy="92392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/>
                <a:cs typeface="華康儷中黑(P)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ns.a.nctucs.net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140.113.a.a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192.168.1.0/24</a:t>
            </a:r>
            <a:endParaRPr lang="zh-TW" altLang="en-US" sz="1800">
              <a:solidFill>
                <a:schemeClr val="bg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152" name="文字方塊 19"/>
          <p:cNvSpPr txBox="1">
            <a:spLocks noChangeArrowheads="1"/>
          </p:cNvSpPr>
          <p:nvPr/>
        </p:nvSpPr>
        <p:spPr bwMode="auto">
          <a:xfrm>
            <a:off x="1676400" y="1600200"/>
            <a:ext cx="1724025" cy="92392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/>
                <a:cs typeface="華康儷中黑(P)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ns.b.nctucs.net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140.113.b.b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192.168.2.0/24</a:t>
            </a:r>
            <a:endParaRPr lang="zh-TW" altLang="en-US" sz="1800">
              <a:solidFill>
                <a:schemeClr val="bg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153" name="文字方塊 16"/>
          <p:cNvSpPr txBox="1">
            <a:spLocks noChangeArrowheads="1"/>
          </p:cNvSpPr>
          <p:nvPr/>
        </p:nvSpPr>
        <p:spPr bwMode="auto">
          <a:xfrm>
            <a:off x="4179888" y="2386013"/>
            <a:ext cx="723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/>
                <a:cs typeface="華康儷中黑(P)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slave</a:t>
            </a:r>
            <a:endParaRPr lang="zh-TW" altLang="en-US" sz="1800">
              <a:solidFill>
                <a:schemeClr val="accent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154" name="文字方塊 17"/>
          <p:cNvSpPr txBox="1">
            <a:spLocks noChangeArrowheads="1"/>
          </p:cNvSpPr>
          <p:nvPr/>
        </p:nvSpPr>
        <p:spPr bwMode="auto">
          <a:xfrm>
            <a:off x="3905250" y="3697288"/>
            <a:ext cx="1409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/>
                <a:cs typeface="華康儷中黑(P)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delegation</a:t>
            </a:r>
            <a:endParaRPr lang="zh-TW" altLang="en-US" sz="1800">
              <a:solidFill>
                <a:schemeClr val="accent2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6155" name="Picture 3" descr="C:\Documents and Settings\Administrator\桌面\dlink icon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4067175"/>
            <a:ext cx="1214438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3" descr="C:\Documents and Settings\Administrator\桌面\dlink icon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214438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7" name="直線單箭頭接點 7"/>
          <p:cNvCxnSpPr>
            <a:cxnSpLocks noChangeShapeType="1"/>
          </p:cNvCxnSpPr>
          <p:nvPr/>
        </p:nvCxnSpPr>
        <p:spPr bwMode="auto">
          <a:xfrm>
            <a:off x="2655888" y="3822700"/>
            <a:ext cx="0" cy="40481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58" name="直線單箭頭接點 21"/>
          <p:cNvCxnSpPr>
            <a:cxnSpLocks noChangeShapeType="1"/>
          </p:cNvCxnSpPr>
          <p:nvPr/>
        </p:nvCxnSpPr>
        <p:spPr bwMode="auto">
          <a:xfrm>
            <a:off x="6884988" y="3913188"/>
            <a:ext cx="0" cy="4032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59" name="文字方塊 19"/>
          <p:cNvSpPr txBox="1">
            <a:spLocks noChangeArrowheads="1"/>
          </p:cNvSpPr>
          <p:nvPr/>
        </p:nvSpPr>
        <p:spPr bwMode="auto">
          <a:xfrm>
            <a:off x="1676400" y="5610225"/>
            <a:ext cx="2070100" cy="646113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/>
                <a:cs typeface="華康儷中黑(P)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demo.b.nctucs.net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192.168.2.100</a:t>
            </a:r>
            <a:endParaRPr lang="zh-TW" altLang="en-US" sz="1800">
              <a:solidFill>
                <a:schemeClr val="bg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160" name="文字方塊 19"/>
          <p:cNvSpPr txBox="1">
            <a:spLocks noChangeArrowheads="1"/>
          </p:cNvSpPr>
          <p:nvPr/>
        </p:nvSpPr>
        <p:spPr bwMode="auto">
          <a:xfrm>
            <a:off x="6248400" y="5613400"/>
            <a:ext cx="2070100" cy="647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/>
                <a:cs typeface="華康儷中黑(P)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/>
                <a:cs typeface="華康標楷體(P)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demo.a.nctucs.net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192.168.1.100</a:t>
            </a:r>
            <a:endParaRPr lang="zh-TW" altLang="en-US" sz="1800">
              <a:solidFill>
                <a:schemeClr val="bg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really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DNS Server</a:t>
            </a:r>
          </a:p>
          <a:p>
            <a:r>
              <a:rPr lang="en-US" dirty="0" smtClean="0"/>
              <a:t>A machine in private network</a:t>
            </a:r>
          </a:p>
          <a:p>
            <a:r>
              <a:rPr lang="en-US" dirty="0" smtClean="0"/>
              <a:t>You need a Windows </a:t>
            </a:r>
            <a:r>
              <a:rPr lang="en-US" dirty="0" smtClean="0"/>
              <a:t>machine to test Samba AD</a:t>
            </a:r>
          </a:p>
          <a:p>
            <a:r>
              <a:rPr lang="en-US" dirty="0" smtClean="0"/>
              <a:t>You don’t need machines for each A record</a:t>
            </a:r>
          </a:p>
        </p:txBody>
      </p:sp>
    </p:spTree>
    <p:extLst>
      <p:ext uri="{BB962C8B-B14F-4D97-AF65-F5344CB8AC3E}">
        <p14:creationId xmlns:p14="http://schemas.microsoft.com/office/powerpoint/2010/main" val="393036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Slave DNS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master server shutdown, DNS service for your domain should still work</a:t>
            </a:r>
          </a:p>
          <a:p>
            <a:r>
              <a:rPr lang="en-US" dirty="0" smtClean="0"/>
              <a:t>TTL don’t set too large for demo (for sync test)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DNS port has been banned…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and/or your teammate can’t access each other’s DNS server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Put two server in the same subnet in the dorm network.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Get a VPS</a:t>
            </a:r>
          </a:p>
          <a:p>
            <a:pPr lvl="2"/>
            <a:r>
              <a:rPr lang="en-US" dirty="0" err="1" smtClean="0"/>
              <a:t>Github</a:t>
            </a:r>
            <a:r>
              <a:rPr lang="en-US" dirty="0" smtClean="0"/>
              <a:t> Student </a:t>
            </a:r>
            <a:r>
              <a:rPr lang="en-US" dirty="0"/>
              <a:t>Developer </a:t>
            </a:r>
            <a:r>
              <a:rPr lang="en-US" dirty="0" smtClean="0"/>
              <a:t>Pack – </a:t>
            </a:r>
            <a:r>
              <a:rPr lang="en-US" dirty="0" err="1" smtClean="0"/>
              <a:t>DigitalOcean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smtClean="0"/>
              <a:t>100 credit for free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VPN</a:t>
            </a:r>
          </a:p>
          <a:p>
            <a:pPr lvl="2"/>
            <a:r>
              <a:rPr lang="en-US" dirty="0" smtClean="0"/>
              <a:t>If you don’t have public IP, use some like 10.x.x.x</a:t>
            </a:r>
          </a:p>
          <a:p>
            <a:pPr marL="857250" lvl="1" indent="-342900"/>
            <a:r>
              <a:rPr lang="en-US" dirty="0" smtClean="0"/>
              <a:t>Case 1 and Case3 with private </a:t>
            </a:r>
            <a:r>
              <a:rPr lang="en-US" dirty="0" err="1" smtClean="0"/>
              <a:t>ip</a:t>
            </a:r>
            <a:r>
              <a:rPr lang="en-US" dirty="0" smtClean="0"/>
              <a:t> will have a special demo</a:t>
            </a:r>
          </a:p>
          <a:p>
            <a:pPr marL="1257300" lvl="2" indent="-342900"/>
            <a:r>
              <a:rPr lang="en-US" altLang="zh-TW" dirty="0" smtClean="0">
                <a:ea typeface="華康標楷體(P)"/>
              </a:rPr>
              <a:t>Only allow AXFR request from </a:t>
            </a:r>
            <a:r>
              <a:rPr lang="en-US" altLang="zh-TW" strike="sngStrike" dirty="0" smtClean="0">
                <a:solidFill>
                  <a:srgbClr val="FF0000"/>
                </a:solidFill>
                <a:ea typeface="華康標楷體(P)"/>
              </a:rPr>
              <a:t>140.113.235.0/24</a:t>
            </a:r>
            <a:endParaRPr lang="en-US" altLang="zh-TW" dirty="0" smtClean="0">
              <a:ea typeface="華康標楷體(P)"/>
            </a:endParaRPr>
          </a:p>
          <a:p>
            <a:pPr marL="1257300" lvl="2" indent="-342900"/>
            <a:r>
              <a:rPr lang="en-US" altLang="zh-TW" dirty="0" smtClean="0">
                <a:ea typeface="華康標楷體(P)"/>
              </a:rPr>
              <a:t>choose whatever </a:t>
            </a:r>
            <a:r>
              <a:rPr lang="en-US" altLang="zh-TW" dirty="0" err="1" smtClean="0">
                <a:ea typeface="華康標楷體(P)"/>
              </a:rPr>
              <a:t>ip</a:t>
            </a:r>
            <a:r>
              <a:rPr lang="en-US" altLang="zh-TW" dirty="0" smtClean="0">
                <a:ea typeface="華康標楷體(P)"/>
              </a:rPr>
              <a:t> range you want (</a:t>
            </a:r>
            <a:r>
              <a:rPr lang="en-US" altLang="zh-TW" smtClean="0">
                <a:ea typeface="華康標楷體(P)"/>
              </a:rPr>
              <a:t>but don’t use 192.168.x.x)</a:t>
            </a:r>
            <a:endParaRPr lang="en-US" altLang="zh-TW" dirty="0" smtClean="0">
              <a:ea typeface="華康標楷體(P)"/>
            </a:endParaRPr>
          </a:p>
          <a:p>
            <a:pPr marL="1257300" lvl="2" indent="-342900"/>
            <a:r>
              <a:rPr lang="en-US" dirty="0" smtClean="0"/>
              <a:t>You need to show:</a:t>
            </a:r>
          </a:p>
          <a:p>
            <a:pPr marL="1714500" lvl="3" indent="-342900"/>
            <a:r>
              <a:rPr lang="en-US" dirty="0" smtClean="0"/>
              <a:t>The client in </a:t>
            </a:r>
            <a:r>
              <a:rPr lang="en-US" dirty="0" err="1" smtClean="0"/>
              <a:t>ip</a:t>
            </a:r>
            <a:r>
              <a:rPr lang="en-US" dirty="0" smtClean="0"/>
              <a:t> range can </a:t>
            </a:r>
            <a:r>
              <a:rPr lang="en-US" altLang="zh-TW" dirty="0" smtClean="0">
                <a:ea typeface="華康標楷體(P)"/>
              </a:rPr>
              <a:t>do AXFR request and normal DNS query</a:t>
            </a:r>
          </a:p>
          <a:p>
            <a:pPr marL="1714500" lvl="3" indent="-342900"/>
            <a:r>
              <a:rPr lang="en-US" dirty="0" smtClean="0"/>
              <a:t>The client out of </a:t>
            </a:r>
            <a:r>
              <a:rPr lang="en-US" dirty="0" err="1" smtClean="0"/>
              <a:t>ip</a:t>
            </a:r>
            <a:r>
              <a:rPr lang="en-US" dirty="0" smtClean="0"/>
              <a:t> range can’t </a:t>
            </a:r>
            <a:r>
              <a:rPr lang="en-US" altLang="zh-TW" dirty="0" smtClean="0">
                <a:ea typeface="華康標楷體(P)"/>
              </a:rPr>
              <a:t>do AXFR request but can do normal DNS query</a:t>
            </a:r>
          </a:p>
          <a:p>
            <a:pPr marL="1714500" lvl="3" indent="-342900"/>
            <a:endParaRPr lang="en-US" dirty="0"/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1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Help</a:t>
            </a:r>
            <a:endParaRPr lang="zh-TW" altLang="en-US" dirty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IRC </a:t>
            </a:r>
            <a:r>
              <a:rPr lang="en-US" altLang="zh-TW" dirty="0" smtClean="0"/>
              <a:t>channel #</a:t>
            </a:r>
            <a:r>
              <a:rPr lang="en-US" altLang="zh-TW" dirty="0" err="1" smtClean="0"/>
              <a:t>nctuNASAon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freenode</a:t>
            </a:r>
            <a:endParaRPr lang="en-US" altLang="zh-TW" dirty="0" smtClean="0"/>
          </a:p>
          <a:p>
            <a:r>
              <a:rPr lang="en-US" altLang="zh-TW" dirty="0" smtClean="0"/>
              <a:t>BBS bs2.to board CS-</a:t>
            </a:r>
            <a:r>
              <a:rPr lang="en-US" altLang="zh-TW" dirty="0" err="1" smtClean="0"/>
              <a:t>SysAdmin</a:t>
            </a:r>
            <a:endParaRPr lang="en-US" altLang="zh-TW" dirty="0" smtClean="0"/>
          </a:p>
          <a:p>
            <a:r>
              <a:rPr lang="en-US" altLang="zh-TW" dirty="0" smtClean="0"/>
              <a:t>Email ta@nasa.cs.nctu.edu.tw</a:t>
            </a:r>
          </a:p>
          <a:p>
            <a:r>
              <a:rPr lang="en-US" altLang="zh-TW" dirty="0" err="1" smtClean="0"/>
              <a:t>Goto</a:t>
            </a:r>
            <a:r>
              <a:rPr lang="en-US" altLang="zh-TW" dirty="0" smtClean="0"/>
              <a:t> CSCC to ask professional 3F at office hour</a:t>
            </a:r>
            <a:r>
              <a:rPr lang="en-US" altLang="zh-TW" dirty="0" smtClean="0"/>
              <a:t>!</a:t>
            </a:r>
          </a:p>
          <a:p>
            <a:endParaRPr lang="en-US" altLang="zh-TW" dirty="0"/>
          </a:p>
          <a:p>
            <a:r>
              <a:rPr lang="en-US" altLang="zh-TW" dirty="0" smtClean="0"/>
              <a:t>It is welcome to email us for asking special way to demo</a:t>
            </a:r>
          </a:p>
          <a:p>
            <a:r>
              <a:rPr lang="en-US" altLang="zh-TW" dirty="0" smtClean="0"/>
              <a:t>But please don’t just say “what should I do?” </a:t>
            </a:r>
            <a:r>
              <a:rPr lang="en-US" altLang="zh-TW" dirty="0" err="1"/>
              <a:t>O</a:t>
            </a:r>
            <a:r>
              <a:rPr lang="en-US" altLang="zh-TW" dirty="0" err="1" smtClean="0"/>
              <a:t>rz</a:t>
            </a:r>
            <a:endParaRPr lang="en-US" altLang="zh-TW" dirty="0" smtClean="0"/>
          </a:p>
          <a:p>
            <a:endParaRPr lang="zh-TW" alt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C0C0C0"/>
      </a:folHlink>
    </a:clrScheme>
    <a:fontScheme name="Computer Center">
      <a:majorFont>
        <a:latin typeface="Times New Roman"/>
        <a:ea typeface="華康儷粗黑(P)"/>
        <a:cs typeface=""/>
      </a:majorFont>
      <a:minorFont>
        <a:latin typeface="Times New Roman"/>
        <a:ea typeface="華康儷中黑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omputer Cen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 Cen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Center</Template>
  <TotalTime>6092</TotalTime>
  <Words>244</Words>
  <Application>Microsoft Office PowerPoint</Application>
  <PresentationFormat>On-screen Show (4:3)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新細明體</vt:lpstr>
      <vt:lpstr>Times New Roman</vt:lpstr>
      <vt:lpstr>華康儷粗黑(P)</vt:lpstr>
      <vt:lpstr>華康儷中黑(P)</vt:lpstr>
      <vt:lpstr>Wingdings</vt:lpstr>
      <vt:lpstr>華康標楷體(P)</vt:lpstr>
      <vt:lpstr>Calibri</vt:lpstr>
      <vt:lpstr>Futura Md BT</vt:lpstr>
      <vt:lpstr>Computer Center</vt:lpstr>
      <vt:lpstr>Homework 03 - Hint</vt:lpstr>
      <vt:lpstr>Architecture</vt:lpstr>
      <vt:lpstr>What you really need</vt:lpstr>
      <vt:lpstr>Slave DNS Server</vt:lpstr>
      <vt:lpstr>My DNS port has been banned…</vt:lpstr>
      <vt:lpstr>Help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Lung-Pin Chang</dc:creator>
  <cp:lastModifiedBy>nctucs</cp:lastModifiedBy>
  <cp:revision>454</cp:revision>
  <cp:lastPrinted>1601-01-01T00:00:00Z</cp:lastPrinted>
  <dcterms:created xsi:type="dcterms:W3CDTF">1601-01-01T00:00:00Z</dcterms:created>
  <dcterms:modified xsi:type="dcterms:W3CDTF">2015-05-21T12:07:59Z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