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FFFF"/>
    <a:srgbClr val="660033"/>
    <a:srgbClr val="CC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295" autoAdjust="0"/>
  </p:normalViewPr>
  <p:slideViewPr>
    <p:cSldViewPr>
      <p:cViewPr varScale="1">
        <p:scale>
          <a:sx n="96" d="100"/>
          <a:sy n="96" d="100"/>
        </p:scale>
        <p:origin x="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F543-0BEB-408A-AC7E-D6D215E2FC99}" type="datetimeFigureOut">
              <a:rPr lang="zh-TW" altLang="en-US" smtClean="0"/>
              <a:t>2020/3/18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E1D7-CB82-4030-8B3D-B345EFDD1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917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25" y="0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6" y="3228896"/>
            <a:ext cx="789940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25" y="6456612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1983D7F7-2AC0-48E4-A2FF-F47EFB5564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61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88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7127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699"/>
            <a:ext cx="210468" cy="215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31073896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699"/>
            <a:ext cx="210468" cy="215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1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2" name="內文層級一…"/>
          <p:cNvSpPr txBox="1"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700"/>
              </a:spcBef>
              <a:buSzPts val="2800"/>
              <a:defRPr sz="2800"/>
            </a:lvl1pPr>
            <a:lvl2pPr marL="977900" indent="-444500">
              <a:spcBef>
                <a:spcPts val="700"/>
              </a:spcBef>
              <a:buSzPts val="2800"/>
              <a:defRPr sz="2800"/>
            </a:lvl2pPr>
            <a:lvl3pPr marL="1513839" indent="-497839">
              <a:spcBef>
                <a:spcPts val="700"/>
              </a:spcBef>
              <a:buSzPts val="2800"/>
              <a:defRPr sz="2800"/>
            </a:lvl3pPr>
            <a:lvl4pPr marL="2019300" indent="-533400">
              <a:spcBef>
                <a:spcPts val="700"/>
              </a:spcBef>
              <a:buSzPts val="2800"/>
              <a:defRPr sz="2800"/>
            </a:lvl4pPr>
            <a:lvl5pPr marL="2476500" indent="-533400">
              <a:spcBef>
                <a:spcPts val="700"/>
              </a:spcBef>
              <a:buSzPts val="2800"/>
              <a:defRPr sz="28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3" name="Shape 35"/>
          <p:cNvSpPr txBox="1">
            <a:spLocks noGrp="1"/>
          </p:cNvSpPr>
          <p:nvPr>
            <p:ph type="body" sz="half" idx="13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</p:spPr>
        <p:txBody>
          <a:bodyPr/>
          <a:lstStyle/>
          <a:p>
            <a:pPr indent="-406400">
              <a:spcBef>
                <a:spcPts val="700"/>
              </a:spcBef>
              <a:buSzPts val="2800"/>
              <a:defRPr sz="28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34309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043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382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39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7865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8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12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580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36320E50-4369-4C9B-918D-70B81CC07476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1" r:id="rId12"/>
    <p:sldLayoutId id="2147483712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guard.com/quickstart/" TargetMode="External"/><Relationship Id="rId2" Type="http://schemas.openxmlformats.org/officeDocument/2006/relationships/hyperlink" Target="https://www.wireguard.com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iki.archlinux.org/index.php/WireGuar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reguard.com/install/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WireGuard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jnlin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 – 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Address</a:t>
            </a:r>
            <a:r>
              <a:rPr lang="zh-TW" altLang="en-US" dirty="0"/>
              <a:t> </a:t>
            </a:r>
            <a:r>
              <a:rPr lang="en-US" altLang="zh-TW" dirty="0"/>
              <a:t>(optional)</a:t>
            </a:r>
          </a:p>
          <a:p>
            <a:pPr lvl="1"/>
            <a:r>
              <a:rPr lang="en-US" altLang="zh-TW" dirty="0"/>
              <a:t>IP address and netmask of the interface</a:t>
            </a:r>
          </a:p>
          <a:p>
            <a:r>
              <a:rPr lang="en-US" altLang="zh-TW" dirty="0" err="1"/>
              <a:t>ListenPort</a:t>
            </a:r>
            <a:endParaRPr lang="en-US" altLang="zh-TW" dirty="0"/>
          </a:p>
          <a:p>
            <a:pPr lvl="1"/>
            <a:r>
              <a:rPr lang="en-US" altLang="zh-TW" dirty="0" err="1"/>
              <a:t>Wg</a:t>
            </a:r>
            <a:r>
              <a:rPr lang="en-US" altLang="zh-TW" dirty="0"/>
              <a:t> service listen port</a:t>
            </a:r>
          </a:p>
          <a:p>
            <a:r>
              <a:rPr lang="en-US" altLang="zh-TW" dirty="0" err="1"/>
              <a:t>PrivateKey</a:t>
            </a:r>
            <a:endParaRPr lang="en-US" altLang="zh-TW" dirty="0"/>
          </a:p>
          <a:p>
            <a:pPr lvl="1"/>
            <a:r>
              <a:rPr lang="en-US" altLang="zh-TW" dirty="0"/>
              <a:t>Private key of the interface</a:t>
            </a:r>
          </a:p>
          <a:p>
            <a:r>
              <a:rPr lang="en-US" altLang="zh-TW" dirty="0" err="1"/>
              <a:t>PreUp</a:t>
            </a:r>
            <a:r>
              <a:rPr lang="en-US" altLang="zh-TW" dirty="0"/>
              <a:t> / </a:t>
            </a:r>
            <a:r>
              <a:rPr lang="en-US" altLang="zh-TW" dirty="0" err="1"/>
              <a:t>PreDown</a:t>
            </a:r>
            <a:r>
              <a:rPr lang="en-US" altLang="zh-TW" dirty="0"/>
              <a:t> / </a:t>
            </a:r>
            <a:r>
              <a:rPr lang="en-US" altLang="zh-TW" dirty="0" err="1"/>
              <a:t>PostUp</a:t>
            </a:r>
            <a:r>
              <a:rPr lang="en-US" altLang="zh-TW" dirty="0"/>
              <a:t> / </a:t>
            </a:r>
            <a:r>
              <a:rPr lang="en-US" altLang="zh-TW" dirty="0" err="1"/>
              <a:t>PostDown</a:t>
            </a:r>
            <a:endParaRPr lang="en-US" altLang="zh-TW" dirty="0"/>
          </a:p>
          <a:p>
            <a:pPr lvl="1"/>
            <a:r>
              <a:rPr lang="en-US" altLang="zh-TW" dirty="0"/>
              <a:t>Run shell scripts before / after interface up / down</a:t>
            </a:r>
          </a:p>
          <a:p>
            <a:pPr lvl="2"/>
            <a:r>
              <a:rPr lang="en-US" altLang="zh-TW" dirty="0"/>
              <a:t>E.g., Setup firewall rules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11362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Configuration – Peer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err="1"/>
              <a:t>PublicKey</a:t>
            </a:r>
            <a:endParaRPr lang="en-US" altLang="zh-TW" dirty="0"/>
          </a:p>
          <a:p>
            <a:pPr lvl="1"/>
            <a:r>
              <a:rPr lang="en-US" altLang="zh-TW" dirty="0"/>
              <a:t>Public key of the peer</a:t>
            </a:r>
          </a:p>
          <a:p>
            <a:r>
              <a:rPr lang="en-US" altLang="zh-TW" dirty="0" err="1"/>
              <a:t>AllowedIPs</a:t>
            </a:r>
            <a:endParaRPr lang="en-US" altLang="zh-TW" dirty="0"/>
          </a:p>
          <a:p>
            <a:pPr lvl="1"/>
            <a:r>
              <a:rPr lang="en-US" altLang="zh-TW" dirty="0"/>
              <a:t>IP addresses that are allowed to pass through this peer</a:t>
            </a:r>
          </a:p>
          <a:p>
            <a:r>
              <a:rPr lang="en-US" altLang="zh-TW" dirty="0"/>
              <a:t>Endpoint (Optional)</a:t>
            </a:r>
          </a:p>
          <a:p>
            <a:pPr lvl="1"/>
            <a:r>
              <a:rPr lang="en-US" altLang="zh-TW" dirty="0"/>
              <a:t>Location of the peer</a:t>
            </a:r>
          </a:p>
          <a:p>
            <a:pPr lvl="1"/>
            <a:r>
              <a:rPr lang="en-US" altLang="zh-TW" dirty="0" err="1"/>
              <a:t>Wg</a:t>
            </a:r>
            <a:r>
              <a:rPr lang="en-US" altLang="zh-TW" dirty="0"/>
              <a:t> will also use the previous connections to detect this configuration</a:t>
            </a:r>
          </a:p>
          <a:p>
            <a:r>
              <a:rPr lang="en-US" altLang="zh-TW" dirty="0" err="1"/>
              <a:t>PersistentKeepalive</a:t>
            </a:r>
            <a:r>
              <a:rPr lang="en-US" altLang="zh-TW" dirty="0"/>
              <a:t> (Optional)</a:t>
            </a:r>
          </a:p>
          <a:p>
            <a:pPr lvl="1"/>
            <a:r>
              <a:rPr lang="en-US" altLang="zh-TW" dirty="0"/>
              <a:t>By default, </a:t>
            </a:r>
            <a:r>
              <a:rPr lang="en-US" altLang="zh-TW" dirty="0" err="1"/>
              <a:t>Wg</a:t>
            </a:r>
            <a:r>
              <a:rPr lang="en-US" altLang="zh-TW" dirty="0"/>
              <a:t> send packs only if there are data to be send</a:t>
            </a:r>
          </a:p>
          <a:p>
            <a:pPr lvl="1"/>
            <a:r>
              <a:rPr lang="en-US" altLang="zh-TW" dirty="0"/>
              <a:t>Send packs to peer periodically to bypass NAT or Firewall</a:t>
            </a:r>
          </a:p>
          <a:p>
            <a:r>
              <a:rPr lang="en-US" altLang="zh-TW" dirty="0" err="1"/>
              <a:t>PresharedKey</a:t>
            </a:r>
            <a:r>
              <a:rPr lang="en-US" altLang="zh-TW" dirty="0"/>
              <a:t> (Optional)</a:t>
            </a:r>
          </a:p>
          <a:p>
            <a:pPr lvl="1"/>
            <a:r>
              <a:rPr lang="en-US" altLang="zh-TW" dirty="0"/>
              <a:t>Pre-shared key for additional symmetric encryption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33901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 Key Pair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Key pair</a:t>
            </a:r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wg</a:t>
            </a:r>
            <a:r>
              <a:rPr lang="en-US" altLang="zh-TW" dirty="0"/>
              <a:t> </a:t>
            </a:r>
            <a:r>
              <a:rPr lang="en-US" altLang="zh-TW" dirty="0" err="1"/>
              <a:t>genkey</a:t>
            </a:r>
            <a:r>
              <a:rPr lang="en-US" altLang="zh-TW" dirty="0"/>
              <a:t> &gt; </a:t>
            </a:r>
            <a:r>
              <a:rPr lang="en-US" altLang="zh-TW" dirty="0" err="1"/>
              <a:t>privatekey</a:t>
            </a:r>
            <a:endParaRPr lang="en-US" altLang="zh-TW" dirty="0"/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wg</a:t>
            </a:r>
            <a:r>
              <a:rPr lang="en-US" altLang="zh-TW" dirty="0"/>
              <a:t> </a:t>
            </a:r>
            <a:r>
              <a:rPr lang="en-US" altLang="zh-TW" dirty="0" err="1"/>
              <a:t>pubkey</a:t>
            </a:r>
            <a:r>
              <a:rPr lang="en-US" altLang="zh-TW" dirty="0"/>
              <a:t> &lt; </a:t>
            </a:r>
            <a:r>
              <a:rPr lang="en-US" altLang="zh-TW" dirty="0" err="1"/>
              <a:t>privatekey</a:t>
            </a:r>
            <a:r>
              <a:rPr lang="en-US" altLang="zh-TW" dirty="0"/>
              <a:t> &gt; </a:t>
            </a:r>
            <a:r>
              <a:rPr lang="en-US" altLang="zh-TW" dirty="0" err="1"/>
              <a:t>publickey</a:t>
            </a:r>
            <a:endParaRPr lang="en-US" altLang="zh-TW" dirty="0"/>
          </a:p>
          <a:p>
            <a:r>
              <a:rPr lang="en-US" altLang="zh-TW" dirty="0"/>
              <a:t>Pre-shared key</a:t>
            </a:r>
          </a:p>
          <a:p>
            <a:pPr lvl="1"/>
            <a:r>
              <a:rPr lang="en-US" altLang="zh-TW" dirty="0"/>
              <a:t># </a:t>
            </a:r>
            <a:r>
              <a:rPr lang="en-US" altLang="zh-TW" dirty="0" err="1"/>
              <a:t>wg</a:t>
            </a:r>
            <a:r>
              <a:rPr lang="en-US" altLang="zh-TW" dirty="0"/>
              <a:t> </a:t>
            </a:r>
            <a:r>
              <a:rPr lang="en-US" altLang="zh-TW" dirty="0" err="1"/>
              <a:t>genpsk</a:t>
            </a:r>
            <a:r>
              <a:rPr lang="en-US" altLang="zh-TW" dirty="0"/>
              <a:t> &gt; </a:t>
            </a:r>
            <a:r>
              <a:rPr lang="en-US" altLang="zh-TW" dirty="0" err="1"/>
              <a:t>preshared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35004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Cryptokey</a:t>
            </a:r>
            <a:r>
              <a:rPr lang="en-US" altLang="zh-TW" dirty="0"/>
              <a:t> Routing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WireGuard</a:t>
            </a:r>
            <a:r>
              <a:rPr lang="en-US" altLang="zh-TW" dirty="0"/>
              <a:t> will add routing rules to system routing table according to the configurations</a:t>
            </a:r>
          </a:p>
          <a:p>
            <a:r>
              <a:rPr lang="en-US" altLang="zh-TW" dirty="0"/>
              <a:t>Once packets go inside </a:t>
            </a:r>
            <a:r>
              <a:rPr lang="en-US" altLang="zh-TW" dirty="0" err="1"/>
              <a:t>WireGuard</a:t>
            </a:r>
            <a:r>
              <a:rPr lang="en-US" altLang="zh-TW" dirty="0"/>
              <a:t>, it is routed according to </a:t>
            </a:r>
            <a:r>
              <a:rPr lang="en-US" altLang="zh-TW" dirty="0" err="1"/>
              <a:t>Cryptokey</a:t>
            </a:r>
            <a:r>
              <a:rPr lang="en-US" altLang="zh-TW" dirty="0"/>
              <a:t> Routing</a:t>
            </a:r>
          </a:p>
          <a:p>
            <a:pPr lvl="1"/>
            <a:r>
              <a:rPr lang="en-US" altLang="zh-TW" sz="2000" dirty="0"/>
              <a:t>When sending packets, the list of allowed IPs behaves as a sort of routing table</a:t>
            </a:r>
          </a:p>
          <a:p>
            <a:pPr lvl="1"/>
            <a:r>
              <a:rPr lang="en-US" altLang="zh-TW" sz="2000" dirty="0"/>
              <a:t>When receiving packets, the list of allowed IPs behaves as a sort of access control list</a:t>
            </a:r>
          </a:p>
        </p:txBody>
      </p:sp>
    </p:spTree>
    <p:extLst>
      <p:ext uri="{BB962C8B-B14F-4D97-AF65-F5344CB8AC3E}">
        <p14:creationId xmlns:p14="http://schemas.microsoft.com/office/powerpoint/2010/main" val="10541994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Built-in Roaming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When the client connects to server, server record the IP of client, and communicate with client by this IP</a:t>
            </a:r>
          </a:p>
          <a:p>
            <a:r>
              <a:rPr lang="en-US" altLang="zh-TW" dirty="0"/>
              <a:t>When client (or even server) change its IP, it sends data to the peer and the peer will update the IP</a:t>
            </a:r>
          </a:p>
          <a:p>
            <a:r>
              <a:rPr lang="en-US" altLang="zh-TW" dirty="0"/>
              <a:t>Both client and server send encrypted data to the most recent IP endpoint for which they authentically decrypted data. Thus, there is full IP roaming on both ends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36961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– Build a Bridge VPN Server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Follow the setup guide and build a </a:t>
            </a:r>
            <a:r>
              <a:rPr lang="en-US" altLang="zh-TW" sz="2000" dirty="0" err="1"/>
              <a:t>Wg</a:t>
            </a:r>
            <a:r>
              <a:rPr lang="en-US" altLang="zh-TW" sz="2000" dirty="0"/>
              <a:t> peer as a VPN server</a:t>
            </a:r>
          </a:p>
          <a:p>
            <a:r>
              <a:rPr lang="en-US" altLang="zh-TW" sz="2000" dirty="0"/>
              <a:t>Enable </a:t>
            </a:r>
            <a:r>
              <a:rPr lang="en-US" altLang="zh-TW" sz="2000" dirty="0" err="1"/>
              <a:t>ip</a:t>
            </a:r>
            <a:r>
              <a:rPr lang="en-US" altLang="zh-TW" sz="2000" dirty="0"/>
              <a:t> forwarding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sysctl</a:t>
            </a:r>
            <a:r>
              <a:rPr lang="en-US" altLang="zh-TW" sz="2000" dirty="0"/>
              <a:t> net.ipv4.ip_forward=1</a:t>
            </a:r>
          </a:p>
          <a:p>
            <a:r>
              <a:rPr lang="en-US" altLang="zh-TW" sz="2000" dirty="0"/>
              <a:t>Setup NAT so clients can connect to internet through the VPN server</a:t>
            </a:r>
          </a:p>
          <a:p>
            <a:pPr lvl="1"/>
            <a:r>
              <a:rPr lang="en-US" altLang="zh-TW" sz="2000" dirty="0"/>
              <a:t>Add these lines to wg0.conf</a:t>
            </a:r>
          </a:p>
          <a:p>
            <a:pPr lvl="2"/>
            <a:r>
              <a:rPr lang="en-US" altLang="zh-TW" sz="1800" dirty="0" err="1"/>
              <a:t>PostUp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iptables</a:t>
            </a:r>
            <a:r>
              <a:rPr lang="en-US" altLang="zh-TW" sz="1800" dirty="0"/>
              <a:t> -A FORWARD -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%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-j ACCEPT; </a:t>
            </a:r>
            <a:r>
              <a:rPr lang="en-US" altLang="zh-TW" sz="1800" dirty="0" err="1"/>
              <a:t>iptables</a:t>
            </a:r>
            <a:r>
              <a:rPr lang="en-US" altLang="zh-TW" sz="1800" dirty="0"/>
              <a:t> -t </a:t>
            </a:r>
            <a:r>
              <a:rPr lang="en-US" altLang="zh-TW" sz="1800" dirty="0" err="1"/>
              <a:t>nat</a:t>
            </a:r>
            <a:r>
              <a:rPr lang="en-US" altLang="zh-TW" sz="1800" dirty="0"/>
              <a:t> -A POSTROUTING -o eth0 -j MASQUERADE</a:t>
            </a:r>
          </a:p>
          <a:p>
            <a:pPr lvl="2"/>
            <a:r>
              <a:rPr lang="en-US" altLang="zh-TW" sz="1800" dirty="0" err="1"/>
              <a:t>PostDown</a:t>
            </a:r>
            <a:r>
              <a:rPr lang="en-US" altLang="zh-TW" sz="1800" dirty="0"/>
              <a:t> = </a:t>
            </a:r>
            <a:r>
              <a:rPr lang="en-US" altLang="zh-TW" sz="1800" dirty="0" err="1"/>
              <a:t>iptables</a:t>
            </a:r>
            <a:r>
              <a:rPr lang="en-US" altLang="zh-TW" sz="1800" dirty="0"/>
              <a:t> -D FORWARD -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%</a:t>
            </a:r>
            <a:r>
              <a:rPr lang="en-US" altLang="zh-TW" sz="1800" dirty="0" err="1"/>
              <a:t>i</a:t>
            </a:r>
            <a:r>
              <a:rPr lang="en-US" altLang="zh-TW" sz="1800" dirty="0"/>
              <a:t> -j ACCEPT; </a:t>
            </a:r>
            <a:r>
              <a:rPr lang="en-US" altLang="zh-TW" sz="1800" dirty="0" err="1"/>
              <a:t>iptables</a:t>
            </a:r>
            <a:r>
              <a:rPr lang="en-US" altLang="zh-TW" sz="1800" dirty="0"/>
              <a:t> -t </a:t>
            </a:r>
            <a:r>
              <a:rPr lang="en-US" altLang="zh-TW" sz="1800" dirty="0" err="1"/>
              <a:t>nat</a:t>
            </a:r>
            <a:r>
              <a:rPr lang="en-US" altLang="zh-TW" sz="1800" dirty="0"/>
              <a:t> -D POSTROUTING -o eth0 -j MASQUERADE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45400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Connect from mobile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For mobile app, user can use QR-Code to import configuration file, instead of copy-paste private key from other ways</a:t>
            </a:r>
          </a:p>
          <a:p>
            <a:pPr lvl="1"/>
            <a:r>
              <a:rPr lang="en-US" altLang="zh-TW" dirty="0"/>
              <a:t>$ </a:t>
            </a:r>
            <a:r>
              <a:rPr lang="en-US" altLang="zh-TW" dirty="0" err="1"/>
              <a:t>qrencode</a:t>
            </a:r>
            <a:r>
              <a:rPr lang="en-US" altLang="zh-TW" dirty="0"/>
              <a:t> -t ansiutf8 &lt; </a:t>
            </a:r>
            <a:r>
              <a:rPr lang="en-US" altLang="zh-TW" dirty="0" err="1"/>
              <a:t>wgconfig.conf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66806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User authentication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Every peer has its own private key for identity authentication</a:t>
            </a:r>
          </a:p>
          <a:p>
            <a:r>
              <a:rPr lang="en-US" altLang="zh-TW" dirty="0"/>
              <a:t>Integration with other authentication system (like LDAP) may need other software support</a:t>
            </a:r>
          </a:p>
          <a:p>
            <a:pPr lvl="1"/>
            <a:r>
              <a:rPr lang="en-US" altLang="zh-TW" dirty="0"/>
              <a:t>For now, </a:t>
            </a:r>
            <a:r>
              <a:rPr lang="en-US" altLang="zh-TW" dirty="0" err="1"/>
              <a:t>WireGuard</a:t>
            </a:r>
            <a:r>
              <a:rPr lang="en-US" altLang="zh-TW" dirty="0"/>
              <a:t> only provide simple tunnel connections between peers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9999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https://www.wireguard.com/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https://www.wireguard.com/quickstart/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https://wiki.archlinux.org/index.php/WireGuard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67276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WireGuard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Simple and fast VPN solution</a:t>
            </a:r>
          </a:p>
          <a:p>
            <a:pPr lvl="1"/>
            <a:r>
              <a:rPr lang="en-US" altLang="zh-TW" sz="2000" dirty="0"/>
              <a:t>Low overhead</a:t>
            </a:r>
          </a:p>
          <a:p>
            <a:pPr lvl="1"/>
            <a:r>
              <a:rPr lang="en-US" altLang="zh-TW" sz="2000" dirty="0"/>
              <a:t>Deep integration with Linux kernel</a:t>
            </a:r>
          </a:p>
          <a:p>
            <a:pPr lvl="1"/>
            <a:r>
              <a:rPr lang="en-US" altLang="zh-TW" sz="2000" dirty="0"/>
              <a:t>Over UDP</a:t>
            </a:r>
          </a:p>
          <a:p>
            <a:r>
              <a:rPr lang="en-US" altLang="zh-TW" dirty="0"/>
              <a:t>Peer to Peer</a:t>
            </a:r>
          </a:p>
          <a:p>
            <a:r>
              <a:rPr lang="en-US" altLang="zh-TW" dirty="0"/>
              <a:t>Secure</a:t>
            </a:r>
          </a:p>
          <a:p>
            <a:r>
              <a:rPr lang="en-US" altLang="zh-TW" dirty="0"/>
              <a:t>Built-in Roaming</a:t>
            </a:r>
          </a:p>
          <a:p>
            <a:pPr lvl="1"/>
            <a:r>
              <a:rPr lang="en-US" altLang="zh-TW" sz="2000" dirty="0"/>
              <a:t>Connections keep alive even if the underlay network change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8758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1"/>
          <p:cNvSpPr txBox="1">
            <a:spLocks noGrp="1"/>
          </p:cNvSpPr>
          <p:nvPr>
            <p:ph type="sldNum" sz="quarter" idx="2"/>
          </p:nvPr>
        </p:nvSpPr>
        <p:spPr>
          <a:xfrm>
            <a:off x="203199" y="6489700"/>
            <a:ext cx="127001" cy="21590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90" name="Shape 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TUN/TAP</a:t>
            </a:r>
          </a:p>
        </p:txBody>
      </p:sp>
      <p:sp>
        <p:nvSpPr>
          <p:cNvPr id="191" name="Shape 98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65100" indent="12700">
              <a:buSzTx/>
              <a:buNone/>
            </a:pPr>
            <a:r>
              <a:rPr dirty="0"/>
              <a:t>TAP</a:t>
            </a:r>
          </a:p>
          <a:p>
            <a:pPr marL="165100" indent="12700">
              <a:buSzTx/>
              <a:buNone/>
              <a:defRPr sz="1800"/>
            </a:pPr>
            <a:r>
              <a:rPr dirty="0"/>
              <a:t>Layer 2</a:t>
            </a:r>
            <a:endParaRPr lang="en-US" dirty="0"/>
          </a:p>
          <a:p>
            <a:pPr marL="165100" indent="12700">
              <a:buSzTx/>
              <a:buNone/>
              <a:defRPr sz="1800"/>
            </a:pPr>
            <a:r>
              <a:rPr dirty="0"/>
              <a:t>More overhead(L2)</a:t>
            </a:r>
          </a:p>
          <a:p>
            <a:pPr marL="165100" indent="12700">
              <a:buSzTx/>
              <a:buNone/>
              <a:defRPr sz="1800"/>
            </a:pPr>
            <a:r>
              <a:rPr dirty="0"/>
              <a:t>Transfer any protocol</a:t>
            </a:r>
            <a:endParaRPr lang="en-US" dirty="0"/>
          </a:p>
          <a:p>
            <a:pPr marL="165100" indent="12700">
              <a:buSzTx/>
              <a:buNone/>
              <a:defRPr sz="1800"/>
            </a:pPr>
            <a:r>
              <a:rPr lang="en-US" altLang="zh-TW" dirty="0"/>
              <a:t>Support L2+ services</a:t>
            </a:r>
            <a:endParaRPr dirty="0"/>
          </a:p>
        </p:txBody>
      </p:sp>
      <p:sp>
        <p:nvSpPr>
          <p:cNvPr id="192" name="Shape 99"/>
          <p:cNvSpPr txBox="1">
            <a:spLocks noGrp="1"/>
          </p:cNvSpPr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marL="165100" indent="12700">
              <a:spcBef>
                <a:spcPts val="700"/>
              </a:spcBef>
              <a:buSzTx/>
              <a:buNone/>
              <a:defRPr sz="2800"/>
            </a:pPr>
            <a:r>
              <a:rPr dirty="0"/>
              <a:t>TUN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rPr dirty="0"/>
              <a:t>Layer 3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rPr dirty="0"/>
              <a:t>Less Overhead(L3)</a:t>
            </a:r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rPr dirty="0"/>
              <a:t>Only IPv4 , IPv6</a:t>
            </a:r>
            <a:endParaRPr lang="en-US" dirty="0"/>
          </a:p>
          <a:p>
            <a:pPr marL="165100" indent="12700">
              <a:spcBef>
                <a:spcPts val="700"/>
              </a:spcBef>
              <a:buSzTx/>
              <a:buNone/>
              <a:defRPr sz="1800"/>
            </a:pPr>
            <a:r>
              <a:rPr lang="en-US" dirty="0"/>
              <a:t>Support L3+ services</a:t>
            </a:r>
          </a:p>
        </p:txBody>
      </p:sp>
    </p:spTree>
    <p:extLst>
      <p:ext uri="{BB962C8B-B14F-4D97-AF65-F5344CB8AC3E}">
        <p14:creationId xmlns:p14="http://schemas.microsoft.com/office/powerpoint/2010/main" val="7197593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Installation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https://www.wireguard.com/install/</a:t>
            </a:r>
            <a:endParaRPr lang="en-US" altLang="zh-TW" dirty="0"/>
          </a:p>
          <a:p>
            <a:r>
              <a:rPr lang="en-US" altLang="zh-TW" dirty="0"/>
              <a:t>Linux kernel &gt;= 3.10</a:t>
            </a:r>
          </a:p>
          <a:p>
            <a:r>
              <a:rPr lang="en-US" altLang="zh-TW" dirty="0"/>
              <a:t>CentOS</a:t>
            </a:r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sudo</a:t>
            </a:r>
            <a:r>
              <a:rPr lang="en-US" altLang="zh-TW" sz="1800" dirty="0"/>
              <a:t> curl -Lo /</a:t>
            </a:r>
            <a:r>
              <a:rPr lang="en-US" altLang="zh-TW" sz="1800" dirty="0" err="1"/>
              <a:t>etc</a:t>
            </a:r>
            <a:r>
              <a:rPr lang="en-US" altLang="zh-TW" sz="1800" dirty="0"/>
              <a:t>/</a:t>
            </a:r>
            <a:r>
              <a:rPr lang="en-US" altLang="zh-TW" sz="1800" dirty="0" err="1"/>
              <a:t>yum.repos.d</a:t>
            </a:r>
            <a:r>
              <a:rPr lang="en-US" altLang="zh-TW" sz="1800" dirty="0"/>
              <a:t>/</a:t>
            </a:r>
            <a:r>
              <a:rPr lang="en-US" altLang="zh-TW" sz="1800" dirty="0" err="1"/>
              <a:t>wireguard.repo</a:t>
            </a:r>
            <a:r>
              <a:rPr lang="en-US" altLang="zh-TW" sz="1800" dirty="0"/>
              <a:t> https://copr.fedorainfracloud.org/coprs/jdoss/wireguard/repo/epel-7/jdoss-wireguard-epel-7.repo</a:t>
            </a:r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sudo</a:t>
            </a:r>
            <a:r>
              <a:rPr lang="en-US" altLang="zh-TW" sz="1800" dirty="0"/>
              <a:t> yum install </a:t>
            </a:r>
            <a:r>
              <a:rPr lang="en-US" altLang="zh-TW" sz="1800" dirty="0" err="1"/>
              <a:t>epel</a:t>
            </a:r>
            <a:r>
              <a:rPr lang="en-US" altLang="zh-TW" sz="1800" dirty="0"/>
              <a:t>-release</a:t>
            </a:r>
          </a:p>
          <a:p>
            <a:pPr lvl="1"/>
            <a:r>
              <a:rPr lang="en-US" altLang="zh-TW" sz="1800" dirty="0"/>
              <a:t>$ </a:t>
            </a:r>
            <a:r>
              <a:rPr lang="en-US" altLang="zh-TW" sz="1800" dirty="0" err="1"/>
              <a:t>sudo</a:t>
            </a:r>
            <a:r>
              <a:rPr lang="en-US" altLang="zh-TW" sz="1800" dirty="0"/>
              <a:t> yum install </a:t>
            </a:r>
            <a:r>
              <a:rPr lang="en-US" altLang="zh-TW" sz="1800" dirty="0" err="1"/>
              <a:t>wireguard-dkms</a:t>
            </a:r>
            <a:r>
              <a:rPr lang="en-US" altLang="zh-TW" sz="1800" dirty="0"/>
              <a:t> </a:t>
            </a:r>
            <a:r>
              <a:rPr lang="en-US" altLang="zh-TW" sz="1800" dirty="0" err="1"/>
              <a:t>wireguard</a:t>
            </a:r>
            <a:r>
              <a:rPr lang="en-US" altLang="zh-TW" sz="1800" dirty="0"/>
              <a:t>-tools</a:t>
            </a:r>
          </a:p>
          <a:p>
            <a:r>
              <a:rPr lang="en-US" altLang="zh-TW" dirty="0"/>
              <a:t>FreeBSD</a:t>
            </a:r>
          </a:p>
          <a:p>
            <a:pPr lvl="1"/>
            <a:r>
              <a:rPr lang="en-US" altLang="zh-TW" sz="1800" dirty="0"/>
              <a:t># </a:t>
            </a:r>
            <a:r>
              <a:rPr lang="en-US" altLang="zh-TW" sz="1800" dirty="0" err="1"/>
              <a:t>pkg</a:t>
            </a:r>
            <a:r>
              <a:rPr lang="en-US" altLang="zh-TW" sz="1800" dirty="0"/>
              <a:t> install </a:t>
            </a:r>
            <a:r>
              <a:rPr lang="en-US" altLang="zh-TW" sz="1800" dirty="0" err="1"/>
              <a:t>wireguard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2191348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Tools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Provided by </a:t>
            </a:r>
            <a:r>
              <a:rPr lang="en-US" altLang="zh-TW" dirty="0" err="1"/>
              <a:t>WireGuard</a:t>
            </a:r>
            <a:endParaRPr lang="en-US" altLang="zh-TW" dirty="0"/>
          </a:p>
          <a:p>
            <a:pPr lvl="1"/>
            <a:r>
              <a:rPr lang="en-US" altLang="zh-TW" sz="2000" dirty="0" err="1"/>
              <a:t>wg</a:t>
            </a:r>
            <a:endParaRPr lang="en-US" altLang="zh-TW" sz="2000" dirty="0"/>
          </a:p>
          <a:p>
            <a:pPr lvl="2"/>
            <a:r>
              <a:rPr lang="en-US" altLang="zh-TW" sz="2000" dirty="0"/>
              <a:t>Set and retrieve configuration of </a:t>
            </a:r>
            <a:r>
              <a:rPr lang="en-US" altLang="zh-TW" sz="2000" dirty="0" err="1"/>
              <a:t>WireGuard</a:t>
            </a:r>
            <a:r>
              <a:rPr lang="en-US" altLang="zh-TW" sz="2000" dirty="0"/>
              <a:t> interface</a:t>
            </a:r>
          </a:p>
          <a:p>
            <a:pPr lvl="1"/>
            <a:r>
              <a:rPr lang="en-US" altLang="zh-TW" sz="2000" dirty="0" err="1"/>
              <a:t>wg</a:t>
            </a:r>
            <a:r>
              <a:rPr lang="en-US" altLang="zh-TW" sz="2000" dirty="0"/>
              <a:t>-quick</a:t>
            </a:r>
          </a:p>
          <a:p>
            <a:pPr lvl="2"/>
            <a:r>
              <a:rPr lang="en-US" altLang="zh-TW" sz="2000" dirty="0"/>
              <a:t>Set up a </a:t>
            </a:r>
            <a:r>
              <a:rPr lang="en-US" altLang="zh-TW" sz="2000" dirty="0" err="1"/>
              <a:t>WireGuard</a:t>
            </a:r>
            <a:r>
              <a:rPr lang="en-US" altLang="zh-TW" sz="2000" dirty="0"/>
              <a:t> interface simply</a:t>
            </a:r>
          </a:p>
          <a:p>
            <a:r>
              <a:rPr lang="en-US" altLang="zh-TW" dirty="0"/>
              <a:t>System tools</a:t>
            </a:r>
          </a:p>
          <a:p>
            <a:pPr lvl="1"/>
            <a:r>
              <a:rPr lang="en-US" altLang="zh-TW" sz="2000" dirty="0" err="1"/>
              <a:t>ip</a:t>
            </a:r>
            <a:r>
              <a:rPr lang="en-US" altLang="zh-TW" sz="2000" dirty="0"/>
              <a:t> / </a:t>
            </a:r>
            <a:r>
              <a:rPr lang="en-US" altLang="zh-TW" sz="2000" dirty="0" err="1"/>
              <a:t>ifconfig</a:t>
            </a:r>
            <a:endParaRPr lang="en-US" altLang="zh-TW" sz="2000" dirty="0"/>
          </a:p>
          <a:p>
            <a:pPr lvl="2"/>
            <a:r>
              <a:rPr lang="en-US" altLang="zh-TW" sz="2000" dirty="0"/>
              <a:t>Setup </a:t>
            </a:r>
            <a:r>
              <a:rPr lang="en-US" altLang="zh-TW" sz="2000" dirty="0" err="1"/>
              <a:t>wg</a:t>
            </a:r>
            <a:r>
              <a:rPr lang="en-US" altLang="zh-TW" sz="2000" dirty="0"/>
              <a:t> interfaces</a:t>
            </a:r>
          </a:p>
          <a:p>
            <a:pPr lvl="1"/>
            <a:r>
              <a:rPr lang="en-US" altLang="zh-TW" sz="2000" dirty="0" err="1"/>
              <a:t>Systemd</a:t>
            </a:r>
            <a:endParaRPr lang="en-US" altLang="zh-TW" sz="2000" dirty="0"/>
          </a:p>
          <a:p>
            <a:pPr lvl="2"/>
            <a:r>
              <a:rPr lang="en-US" altLang="zh-TW" sz="2000" dirty="0"/>
              <a:t>Auto start after boot</a:t>
            </a:r>
          </a:p>
        </p:txBody>
      </p:sp>
    </p:spTree>
    <p:extLst>
      <p:ext uri="{BB962C8B-B14F-4D97-AF65-F5344CB8AC3E}">
        <p14:creationId xmlns:p14="http://schemas.microsoft.com/office/powerpoint/2010/main" val="35286768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by hand (Linux)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Add interface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ip</a:t>
            </a:r>
            <a:r>
              <a:rPr lang="en-US" altLang="zh-TW" sz="2000" dirty="0"/>
              <a:t> link add dev wg0 type </a:t>
            </a:r>
            <a:r>
              <a:rPr lang="en-US" altLang="zh-TW" sz="2000" dirty="0" err="1"/>
              <a:t>wireguard</a:t>
            </a:r>
            <a:endParaRPr lang="en-US" altLang="zh-TW" sz="2000" dirty="0"/>
          </a:p>
          <a:p>
            <a:r>
              <a:rPr lang="en-US" altLang="zh-TW" sz="2000" dirty="0"/>
              <a:t>Setup </a:t>
            </a:r>
            <a:r>
              <a:rPr lang="en-US" altLang="zh-TW" sz="2000" dirty="0" err="1"/>
              <a:t>ip</a:t>
            </a:r>
            <a:endParaRPr lang="en-US" altLang="zh-TW" sz="2000" dirty="0"/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ip</a:t>
            </a:r>
            <a:r>
              <a:rPr lang="en-US" altLang="zh-TW" sz="2000" dirty="0"/>
              <a:t> address add dev wg0 192.168.2.1/24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ip</a:t>
            </a:r>
            <a:r>
              <a:rPr lang="en-US" altLang="zh-TW" sz="2000" dirty="0"/>
              <a:t> address add dev wg0 192.168.2.1 peer 192.168.2.2</a:t>
            </a:r>
          </a:p>
          <a:p>
            <a:r>
              <a:rPr lang="en-US" altLang="zh-TW" sz="2000" dirty="0"/>
              <a:t>Setup </a:t>
            </a:r>
            <a:r>
              <a:rPr lang="en-US" altLang="zh-TW" sz="2000" dirty="0" err="1"/>
              <a:t>wg</a:t>
            </a:r>
            <a:r>
              <a:rPr lang="en-US" altLang="zh-TW" sz="2000" dirty="0"/>
              <a:t> configurations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wg</a:t>
            </a:r>
            <a:r>
              <a:rPr lang="en-US" altLang="zh-TW" sz="2000" dirty="0"/>
              <a:t> </a:t>
            </a:r>
            <a:r>
              <a:rPr lang="en-US" altLang="zh-TW" sz="2000" dirty="0" err="1"/>
              <a:t>setconf</a:t>
            </a:r>
            <a:r>
              <a:rPr lang="en-US" altLang="zh-TW" sz="2000" dirty="0"/>
              <a:t> wg0 </a:t>
            </a:r>
            <a:r>
              <a:rPr lang="en-US" altLang="zh-TW" sz="2000" dirty="0" err="1"/>
              <a:t>myconfig.conf</a:t>
            </a:r>
            <a:endParaRPr lang="en-US" altLang="zh-TW" sz="2000" dirty="0"/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wg</a:t>
            </a:r>
            <a:r>
              <a:rPr lang="en-US" altLang="zh-TW" sz="2000" dirty="0"/>
              <a:t> set wg0 listen-port 51820 private-key /path/to/private-key peer ABCDEF... allowed-</a:t>
            </a:r>
            <a:r>
              <a:rPr lang="en-US" altLang="zh-TW" sz="2000" dirty="0" err="1"/>
              <a:t>ips</a:t>
            </a:r>
            <a:r>
              <a:rPr lang="en-US" altLang="zh-TW" sz="2000" dirty="0"/>
              <a:t> 192.168.88.0/24 endpoint 209.202.254.14:8172</a:t>
            </a:r>
          </a:p>
          <a:p>
            <a:r>
              <a:rPr lang="en-US" altLang="zh-TW" sz="2000" dirty="0"/>
              <a:t>Start interface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ip</a:t>
            </a:r>
            <a:r>
              <a:rPr lang="en-US" altLang="zh-TW" sz="2000" dirty="0"/>
              <a:t> link set up dev wg0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779140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by configuration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Configuration file</a:t>
            </a:r>
          </a:p>
          <a:p>
            <a:pPr lvl="1"/>
            <a:r>
              <a:rPr lang="en-US" altLang="zh-TW" sz="2000" dirty="0"/>
              <a:t>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</a:t>
            </a:r>
            <a:r>
              <a:rPr lang="en-US" altLang="zh-TW" sz="2000" dirty="0" err="1"/>
              <a:t>wireguard</a:t>
            </a:r>
            <a:r>
              <a:rPr lang="en-US" altLang="zh-TW" sz="2000" dirty="0"/>
              <a:t>/wg0.conf</a:t>
            </a:r>
          </a:p>
          <a:p>
            <a:r>
              <a:rPr lang="en-US" altLang="zh-TW" sz="2000" dirty="0"/>
              <a:t>Start interface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systemctl</a:t>
            </a:r>
            <a:r>
              <a:rPr lang="en-US" altLang="zh-TW" sz="2000" dirty="0"/>
              <a:t> enable wg-quick@wg0</a:t>
            </a:r>
          </a:p>
          <a:p>
            <a:pPr lvl="1"/>
            <a:r>
              <a:rPr lang="en-US" altLang="zh-TW" sz="2000" dirty="0"/>
              <a:t># </a:t>
            </a:r>
            <a:r>
              <a:rPr lang="en-US" altLang="zh-TW" sz="2000" dirty="0" err="1"/>
              <a:t>wg</a:t>
            </a:r>
            <a:r>
              <a:rPr lang="en-US" altLang="zh-TW" sz="2000" dirty="0"/>
              <a:t>-quick up wg0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544970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altLang="zh-TW" sz="2000" dirty="0"/>
              <a:t>[Interface]</a:t>
            </a:r>
          </a:p>
          <a:p>
            <a:pPr marL="76200" indent="0">
              <a:buNone/>
            </a:pPr>
            <a:r>
              <a:rPr lang="en-US" altLang="zh-TW" sz="2000" dirty="0"/>
              <a:t>Address = 10.113.0.4/16</a:t>
            </a:r>
          </a:p>
          <a:p>
            <a:pPr marL="76200" indent="0">
              <a:buNone/>
            </a:pPr>
            <a:r>
              <a:rPr lang="en-US" altLang="zh-TW" sz="2000" dirty="0" err="1"/>
              <a:t>PrivateKey</a:t>
            </a:r>
            <a:r>
              <a:rPr lang="en-US" altLang="zh-TW" sz="2000" dirty="0"/>
              <a:t> = [CLIENT PRIVATE KEY]</a:t>
            </a:r>
          </a:p>
          <a:p>
            <a:pPr marL="76200" indent="0">
              <a:buNone/>
            </a:pPr>
            <a:endParaRPr lang="en-US" altLang="zh-TW" sz="2000" dirty="0"/>
          </a:p>
          <a:p>
            <a:pPr marL="76200" indent="0">
              <a:buNone/>
            </a:pPr>
            <a:r>
              <a:rPr lang="en-US" altLang="zh-TW" sz="2000" dirty="0"/>
              <a:t>[Peer]</a:t>
            </a:r>
          </a:p>
          <a:p>
            <a:pPr marL="76200" indent="0">
              <a:buNone/>
            </a:pPr>
            <a:r>
              <a:rPr lang="en-US" altLang="zh-TW" sz="2000" dirty="0" err="1"/>
              <a:t>PublicKey</a:t>
            </a:r>
            <a:r>
              <a:rPr lang="en-US" altLang="zh-TW" sz="2000" dirty="0"/>
              <a:t> = [SERVER PUBLICKEY]</a:t>
            </a:r>
          </a:p>
          <a:p>
            <a:pPr marL="76200" indent="0">
              <a:buNone/>
            </a:pPr>
            <a:r>
              <a:rPr lang="en-US" altLang="zh-TW" sz="2000" dirty="0" err="1"/>
              <a:t>AllowedIPs</a:t>
            </a:r>
            <a:r>
              <a:rPr lang="en-US" altLang="zh-TW" sz="2000" dirty="0"/>
              <a:t> = 10.113.0.0/16, 10.123.45.0/24, 1234:4567:89ab::/48</a:t>
            </a:r>
          </a:p>
          <a:p>
            <a:pPr marL="76200" indent="0">
              <a:buNone/>
            </a:pPr>
            <a:r>
              <a:rPr lang="en-US" altLang="zh-TW" sz="2000" dirty="0"/>
              <a:t>Endpoint = [SERVER ENDPOINT]:51820</a:t>
            </a:r>
          </a:p>
          <a:p>
            <a:pPr marL="76200" indent="0">
              <a:buNone/>
            </a:pPr>
            <a:r>
              <a:rPr lang="en-US" altLang="zh-TW" sz="2000" dirty="0" err="1"/>
              <a:t>PersistentKeepalive</a:t>
            </a:r>
            <a:r>
              <a:rPr lang="en-US" altLang="zh-TW" sz="2000" dirty="0"/>
              <a:t> = 25</a:t>
            </a:r>
            <a:endParaRPr lang="zh-TW" altLang="en-US" sz="2000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Configurations – 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0284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76200" indent="0">
              <a:buNone/>
            </a:pPr>
            <a:r>
              <a:rPr lang="en-US" altLang="zh-TW" dirty="0"/>
              <a:t>[Interface]</a:t>
            </a:r>
          </a:p>
          <a:p>
            <a:pPr marL="76200" indent="0">
              <a:buNone/>
            </a:pPr>
            <a:r>
              <a:rPr lang="en-US" altLang="zh-TW" dirty="0"/>
              <a:t>Address = 10.113.0.254/16</a:t>
            </a:r>
          </a:p>
          <a:p>
            <a:pPr marL="76200" indent="0">
              <a:buNone/>
            </a:pPr>
            <a:r>
              <a:rPr lang="en-US" altLang="zh-TW" dirty="0" err="1"/>
              <a:t>ListenPort</a:t>
            </a:r>
            <a:r>
              <a:rPr lang="en-US" altLang="zh-TW" dirty="0"/>
              <a:t> = 51820</a:t>
            </a:r>
          </a:p>
          <a:p>
            <a:pPr marL="76200" indent="0">
              <a:buNone/>
            </a:pPr>
            <a:r>
              <a:rPr lang="en-US" altLang="zh-TW" dirty="0" err="1"/>
              <a:t>PrivateKey</a:t>
            </a:r>
            <a:r>
              <a:rPr lang="en-US" altLang="zh-TW" dirty="0"/>
              <a:t> = [SERVER PRIVATE KEY]</a:t>
            </a:r>
          </a:p>
          <a:p>
            <a:pPr marL="76200" indent="0">
              <a:buNone/>
            </a:pPr>
            <a:endParaRPr lang="en-US" altLang="zh-TW" dirty="0"/>
          </a:p>
          <a:p>
            <a:pPr marL="76200" indent="0">
              <a:buNone/>
            </a:pPr>
            <a:r>
              <a:rPr lang="en-US" altLang="zh-TW" dirty="0"/>
              <a:t># note - substitute eth0 in the following lines to match the Internet-facing interface</a:t>
            </a:r>
          </a:p>
          <a:p>
            <a:pPr marL="76200" indent="0">
              <a:buNone/>
            </a:pPr>
            <a:r>
              <a:rPr lang="en-US" altLang="zh-TW" dirty="0" err="1"/>
              <a:t>PostUp</a:t>
            </a:r>
            <a:r>
              <a:rPr lang="en-US" altLang="zh-TW" dirty="0"/>
              <a:t> = </a:t>
            </a:r>
            <a:r>
              <a:rPr lang="en-US" altLang="zh-TW" dirty="0" err="1"/>
              <a:t>iptables</a:t>
            </a:r>
            <a:r>
              <a:rPr lang="en-US" altLang="zh-TW" dirty="0"/>
              <a:t> -A FORWARD -</a:t>
            </a:r>
            <a:r>
              <a:rPr lang="en-US" altLang="zh-TW" dirty="0" err="1"/>
              <a:t>i</a:t>
            </a:r>
            <a:r>
              <a:rPr lang="en-US" altLang="zh-TW" dirty="0"/>
              <a:t> %</a:t>
            </a:r>
            <a:r>
              <a:rPr lang="en-US" altLang="zh-TW" dirty="0" err="1"/>
              <a:t>i</a:t>
            </a:r>
            <a:r>
              <a:rPr lang="en-US" altLang="zh-TW" dirty="0"/>
              <a:t> -j ACCEPT; </a:t>
            </a:r>
            <a:r>
              <a:rPr lang="en-US" altLang="zh-TW" dirty="0" err="1"/>
              <a:t>iptables</a:t>
            </a:r>
            <a:r>
              <a:rPr lang="en-US" altLang="zh-TW" dirty="0"/>
              <a:t> -t </a:t>
            </a:r>
            <a:r>
              <a:rPr lang="en-US" altLang="zh-TW" dirty="0" err="1"/>
              <a:t>nat</a:t>
            </a:r>
            <a:r>
              <a:rPr lang="en-US" altLang="zh-TW" dirty="0"/>
              <a:t> -A POSTROUTING -o eth0 -j MASQUERADE</a:t>
            </a:r>
          </a:p>
          <a:p>
            <a:pPr marL="76200" indent="0">
              <a:buNone/>
            </a:pPr>
            <a:r>
              <a:rPr lang="en-US" altLang="zh-TW" dirty="0" err="1"/>
              <a:t>PostDown</a:t>
            </a:r>
            <a:r>
              <a:rPr lang="en-US" altLang="zh-TW" dirty="0"/>
              <a:t> = </a:t>
            </a:r>
            <a:r>
              <a:rPr lang="en-US" altLang="zh-TW" dirty="0" err="1"/>
              <a:t>iptables</a:t>
            </a:r>
            <a:r>
              <a:rPr lang="en-US" altLang="zh-TW" dirty="0"/>
              <a:t> -D FORWARD -</a:t>
            </a:r>
            <a:r>
              <a:rPr lang="en-US" altLang="zh-TW" dirty="0" err="1"/>
              <a:t>i</a:t>
            </a:r>
            <a:r>
              <a:rPr lang="en-US" altLang="zh-TW" dirty="0"/>
              <a:t> %</a:t>
            </a:r>
            <a:r>
              <a:rPr lang="en-US" altLang="zh-TW" dirty="0" err="1"/>
              <a:t>i</a:t>
            </a:r>
            <a:r>
              <a:rPr lang="en-US" altLang="zh-TW" dirty="0"/>
              <a:t> -j ACCEPT; </a:t>
            </a:r>
            <a:r>
              <a:rPr lang="en-US" altLang="zh-TW" dirty="0" err="1"/>
              <a:t>iptables</a:t>
            </a:r>
            <a:r>
              <a:rPr lang="en-US" altLang="zh-TW" dirty="0"/>
              <a:t> -t </a:t>
            </a:r>
            <a:r>
              <a:rPr lang="en-US" altLang="zh-TW" dirty="0" err="1"/>
              <a:t>nat</a:t>
            </a:r>
            <a:r>
              <a:rPr lang="en-US" altLang="zh-TW" dirty="0"/>
              <a:t> -D POSTROUTING -o eth0 -j MASQUERADE</a:t>
            </a:r>
          </a:p>
          <a:p>
            <a:pPr marL="76200" indent="0">
              <a:buNone/>
            </a:pPr>
            <a:endParaRPr lang="en-US" altLang="zh-TW" dirty="0"/>
          </a:p>
          <a:p>
            <a:pPr marL="76200" indent="0">
              <a:buNone/>
            </a:pPr>
            <a:r>
              <a:rPr lang="en-US" altLang="zh-TW" dirty="0"/>
              <a:t>[Peer]</a:t>
            </a:r>
          </a:p>
          <a:p>
            <a:pPr marL="76200" indent="0">
              <a:buNone/>
            </a:pPr>
            <a:r>
              <a:rPr lang="en-US" altLang="zh-TW" dirty="0"/>
              <a:t># client foo</a:t>
            </a:r>
          </a:p>
          <a:p>
            <a:pPr marL="76200" indent="0">
              <a:buNone/>
            </a:pPr>
            <a:r>
              <a:rPr lang="en-US" altLang="zh-TW" dirty="0" err="1"/>
              <a:t>PublicKey</a:t>
            </a:r>
            <a:r>
              <a:rPr lang="en-US" altLang="zh-TW" dirty="0"/>
              <a:t> = [FOO's PUBLIC KEY]</a:t>
            </a:r>
          </a:p>
          <a:p>
            <a:pPr marL="76200" indent="0">
              <a:buNone/>
            </a:pPr>
            <a:r>
              <a:rPr lang="en-US" altLang="zh-TW" dirty="0" err="1"/>
              <a:t>PresharedKey</a:t>
            </a:r>
            <a:r>
              <a:rPr lang="en-US" altLang="zh-TW" dirty="0"/>
              <a:t> = [PRE-SHARED KEY]</a:t>
            </a:r>
          </a:p>
          <a:p>
            <a:pPr marL="76200" indent="0">
              <a:buNone/>
            </a:pPr>
            <a:r>
              <a:rPr lang="en-US" altLang="zh-TW" dirty="0" err="1"/>
              <a:t>AllowedIPs</a:t>
            </a:r>
            <a:r>
              <a:rPr lang="en-US" altLang="zh-TW" dirty="0"/>
              <a:t> = 10.113.0.1/32, 10.113.1.0/24</a:t>
            </a:r>
          </a:p>
          <a:p>
            <a:pPr marL="76200" indent="0">
              <a:buNone/>
            </a:pPr>
            <a:endParaRPr lang="en-US" altLang="zh-TW" dirty="0"/>
          </a:p>
          <a:p>
            <a:pPr marL="76200" indent="0">
              <a:buNone/>
            </a:pPr>
            <a:r>
              <a:rPr lang="en-US" altLang="zh-TW" dirty="0"/>
              <a:t>[Peer]</a:t>
            </a:r>
          </a:p>
          <a:p>
            <a:pPr marL="76200" indent="0">
              <a:buNone/>
            </a:pPr>
            <a:r>
              <a:rPr lang="en-US" altLang="zh-TW" dirty="0"/>
              <a:t># client bar</a:t>
            </a:r>
          </a:p>
          <a:p>
            <a:pPr marL="76200" indent="0">
              <a:buNone/>
            </a:pPr>
            <a:r>
              <a:rPr lang="en-US" altLang="zh-TW" dirty="0" err="1"/>
              <a:t>PublicKey</a:t>
            </a:r>
            <a:r>
              <a:rPr lang="en-US" altLang="zh-TW" dirty="0"/>
              <a:t> = [BAR's PUBLIC KEY]</a:t>
            </a:r>
          </a:p>
          <a:p>
            <a:pPr marL="76200" indent="0">
              <a:buNone/>
            </a:pPr>
            <a:r>
              <a:rPr lang="en-US" altLang="zh-TW" dirty="0" err="1"/>
              <a:t>AllowedIPs</a:t>
            </a:r>
            <a:r>
              <a:rPr lang="en-US" altLang="zh-TW" dirty="0"/>
              <a:t> = 10.113.0.2/32, 10.113.2.0/24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Configurations – Server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27187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1723</TotalTime>
  <Words>941</Words>
  <Application>Microsoft Macintosh PowerPoint</Application>
  <PresentationFormat>如螢幕大小 (4:3)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華康標楷體(P)</vt:lpstr>
      <vt:lpstr>華康儷中黑(P)</vt:lpstr>
      <vt:lpstr>華康儷粗黑(P)</vt:lpstr>
      <vt:lpstr>新細明體</vt:lpstr>
      <vt:lpstr>Arial</vt:lpstr>
      <vt:lpstr>Futura Md BT</vt:lpstr>
      <vt:lpstr>Times New Roman</vt:lpstr>
      <vt:lpstr>Wingdings</vt:lpstr>
      <vt:lpstr>Computer Center</vt:lpstr>
      <vt:lpstr>WireGuard</vt:lpstr>
      <vt:lpstr>WireGuard Introduction</vt:lpstr>
      <vt:lpstr>TUN/TAP</vt:lpstr>
      <vt:lpstr>Installation</vt:lpstr>
      <vt:lpstr>Tools</vt:lpstr>
      <vt:lpstr>Setup by hand (Linux)</vt:lpstr>
      <vt:lpstr>Setup by configuration</vt:lpstr>
      <vt:lpstr>Example Configurations – Client</vt:lpstr>
      <vt:lpstr>Example Configurations – Server</vt:lpstr>
      <vt:lpstr>Configuration – Interface</vt:lpstr>
      <vt:lpstr>Configuration – Peer</vt:lpstr>
      <vt:lpstr>Generate Key Pair</vt:lpstr>
      <vt:lpstr>Cryptokey Routing</vt:lpstr>
      <vt:lpstr>Built-in Roaming </vt:lpstr>
      <vt:lpstr>Example – Build a Bridge VPN Server</vt:lpstr>
      <vt:lpstr>Connect from mobile</vt:lpstr>
      <vt:lpstr>User authentication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WireGuard</dc:title>
  <dc:creator>Tse-Han Wang</dc:creator>
  <cp:lastModifiedBy>Liang-Chi Tseng</cp:lastModifiedBy>
  <cp:revision>398</cp:revision>
  <cp:lastPrinted>2018-03-07T07:13:05Z</cp:lastPrinted>
  <dcterms:created xsi:type="dcterms:W3CDTF">1601-01-01T00:00:00Z</dcterms:created>
  <dcterms:modified xsi:type="dcterms:W3CDTF">2020-03-18T15:39:00Z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