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874250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CCFFFF"/>
    <a:srgbClr val="660033"/>
    <a:srgbClr val="CCCC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295" autoAdjust="0"/>
  </p:normalViewPr>
  <p:slideViewPr>
    <p:cSldViewPr>
      <p:cViewPr varScale="1">
        <p:scale>
          <a:sx n="96" d="100"/>
          <a:sy n="96" d="100"/>
        </p:scale>
        <p:origin x="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87F543-0BEB-408A-AC7E-D6D215E2FC99}" type="datetimeFigureOut">
              <a:rPr lang="zh-TW" altLang="en-US" smtClean="0"/>
              <a:t>2020/3/24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FE1D7-CB82-4030-8B3D-B345EFDD16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917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27884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3125" y="0"/>
            <a:ext cx="427884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69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7426" y="3228896"/>
            <a:ext cx="789940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27884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3125" y="6456612"/>
            <a:ext cx="4278841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1983D7F7-2AC0-48E4-A2FF-F47EFB55641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4617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home.com.tw/node/48641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>
                <a:hlinkClick r:id="rId3"/>
              </a:rPr>
              <a:t>https://www.ithome.com.tw/node/48641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D7F7-2AC0-48E4-A2FF-F47EFB55641C}" type="slidenum">
              <a:rPr lang="en-US" altLang="zh-TW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74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14400" y="3276600"/>
            <a:ext cx="75438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609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2514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2124075" y="2205038"/>
            <a:ext cx="6553200" cy="966787"/>
          </a:xfrm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28838" y="3400425"/>
            <a:ext cx="6400800" cy="20955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8333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9889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9900" y="260350"/>
            <a:ext cx="1943100" cy="5835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260350"/>
            <a:ext cx="5676900" cy="5835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71277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61466" y="6489699"/>
            <a:ext cx="210468" cy="2159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9" name="大標題文字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0" name="內文層級一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</p:spTree>
    <p:extLst>
      <p:ext uri="{BB962C8B-B14F-4D97-AF65-F5344CB8AC3E}">
        <p14:creationId xmlns:p14="http://schemas.microsoft.com/office/powerpoint/2010/main" val="23107389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2043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8382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4397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0734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17865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58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3125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5580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34938" y="90488"/>
            <a:ext cx="365125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2400" i="1">
                <a:solidFill>
                  <a:schemeClr val="bg1"/>
                </a:solidFill>
                <a:latin typeface="Futura Md BT" pitchFamily="34" charset="0"/>
              </a:rPr>
              <a:t>Computer Center, CS, NCTU</a:t>
            </a:r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" tIns="0" rIns="0" bIns="4680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36320E50-4369-4C9B-918D-70B81CC07476}" type="slidenum">
              <a:rPr lang="en-US" altLang="zh-TW" sz="1400">
                <a:solidFill>
                  <a:schemeClr val="bg1"/>
                </a:solidFill>
                <a:latin typeface="Futura Md BT" pitchFamily="34" charset="0"/>
              </a:rPr>
              <a:pPr algn="ctr" eaLnBrk="1" hangingPunct="1"/>
              <a:t>‹#›</a:t>
            </a:fld>
            <a:endParaRPr lang="en-US" altLang="zh-TW" sz="140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90600" y="1182688"/>
            <a:ext cx="7772400" cy="36512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buFont typeface="Wingdings" panose="05000000000000000000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2pPr>
      <a:lvl3pPr marL="1143000" indent="-2286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kumimoji="1">
          <a:solidFill>
            <a:schemeClr val="tx1"/>
          </a:solidFill>
          <a:latin typeface="+mn-lt"/>
          <a:ea typeface="華康標楷體(P)" pitchFamily="66" charset="-120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華康標楷體(P)" pitchFamily="66" charset="-120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IDS &amp; IPS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jnlin</a:t>
            </a:r>
            <a:endParaRPr lang="zh-TW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ED069-A2CE-0142-9EAE-7CAA6F51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Snort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48159D-3D53-C643-9242-CB5E7CCEB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In /</a:t>
            </a:r>
            <a:r>
              <a:rPr kumimoji="1" lang="en-US" altLang="zh-TW" dirty="0" err="1"/>
              <a:t>etc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rc.conf.local</a:t>
            </a:r>
            <a:endParaRPr kumimoji="1" lang="en-US" altLang="zh-TW" dirty="0"/>
          </a:p>
          <a:p>
            <a:pPr lvl="1"/>
            <a:r>
              <a:rPr lang="en" altLang="zh-TW" dirty="0" err="1"/>
              <a:t>snort_enable</a:t>
            </a:r>
            <a:r>
              <a:rPr lang="en" altLang="zh-TW" dirty="0"/>
              <a:t>="YES”</a:t>
            </a:r>
          </a:p>
          <a:p>
            <a:pPr lvl="1"/>
            <a:r>
              <a:rPr lang="en" altLang="zh-TW" dirty="0" err="1"/>
              <a:t>snort_interface</a:t>
            </a:r>
            <a:r>
              <a:rPr lang="en" altLang="zh-TW" dirty="0"/>
              <a:t>="em0”</a:t>
            </a:r>
            <a:br>
              <a:rPr lang="en" altLang="zh-TW" dirty="0"/>
            </a:br>
            <a:endParaRPr lang="en" altLang="zh-TW" dirty="0"/>
          </a:p>
          <a:p>
            <a:r>
              <a:rPr kumimoji="1" lang="en" altLang="zh-TW" dirty="0"/>
              <a:t>/</a:t>
            </a:r>
            <a:r>
              <a:rPr kumimoji="1" lang="en" altLang="zh-TW" dirty="0" err="1"/>
              <a:t>usr</a:t>
            </a:r>
            <a:r>
              <a:rPr kumimoji="1" lang="en" altLang="zh-TW" dirty="0"/>
              <a:t>/local/</a:t>
            </a:r>
            <a:r>
              <a:rPr kumimoji="1" lang="en" altLang="zh-TW" dirty="0" err="1"/>
              <a:t>etc</a:t>
            </a:r>
            <a:r>
              <a:rPr kumimoji="1" lang="en" altLang="zh-TW" dirty="0"/>
              <a:t>/</a:t>
            </a:r>
            <a:r>
              <a:rPr kumimoji="1" lang="en" altLang="zh-TW" dirty="0" err="1"/>
              <a:t>rc.d</a:t>
            </a:r>
            <a:r>
              <a:rPr kumimoji="1" lang="en" altLang="zh-TW" dirty="0"/>
              <a:t>/snort start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95983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ED069-A2CE-0142-9EAE-7CAA6F51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Update rules periodically 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48159D-3D53-C643-9242-CB5E7CCEB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</a:t>
            </a:r>
            <a:r>
              <a:rPr kumimoji="1" lang="en-US" altLang="zh-TW" dirty="0"/>
              <a:t>rontab</a:t>
            </a:r>
          </a:p>
          <a:p>
            <a:pPr lvl="1"/>
            <a:r>
              <a:rPr lang="en" altLang="zh-TW" dirty="0"/>
              <a:t>0 6 * * * /</a:t>
            </a:r>
            <a:r>
              <a:rPr lang="en" altLang="zh-TW" dirty="0" err="1"/>
              <a:t>usr</a:t>
            </a:r>
            <a:r>
              <a:rPr lang="en" altLang="zh-TW" dirty="0"/>
              <a:t>/local/bin/</a:t>
            </a:r>
            <a:r>
              <a:rPr lang="en" altLang="zh-TW" dirty="0" err="1"/>
              <a:t>pulledpork.pl</a:t>
            </a:r>
            <a:r>
              <a:rPr lang="en" altLang="zh-TW" dirty="0"/>
              <a:t> -c /</a:t>
            </a:r>
            <a:r>
              <a:rPr lang="en" altLang="zh-TW" dirty="0" err="1"/>
              <a:t>usr</a:t>
            </a:r>
            <a:r>
              <a:rPr lang="en" altLang="zh-TW" dirty="0"/>
              <a:t>/local/</a:t>
            </a:r>
            <a:r>
              <a:rPr lang="en" altLang="zh-TW" dirty="0" err="1"/>
              <a:t>etc</a:t>
            </a:r>
            <a:r>
              <a:rPr lang="en" altLang="zh-TW" dirty="0"/>
              <a:t>/</a:t>
            </a:r>
            <a:r>
              <a:rPr lang="en" altLang="zh-TW" dirty="0" err="1"/>
              <a:t>pulledpork</a:t>
            </a:r>
            <a:r>
              <a:rPr lang="en" altLang="zh-TW" dirty="0"/>
              <a:t>/</a:t>
            </a:r>
            <a:r>
              <a:rPr lang="en" altLang="zh-TW" dirty="0" err="1"/>
              <a:t>pulledpork.conf</a:t>
            </a:r>
            <a:r>
              <a:rPr lang="en" altLang="zh-TW" dirty="0"/>
              <a:t> -l &gt; /dev/null </a:t>
            </a:r>
          </a:p>
          <a:p>
            <a:pPr marL="0" indent="0">
              <a:buNone/>
            </a:pPr>
            <a:br>
              <a:rPr lang="en" altLang="zh-TW" dirty="0"/>
            </a:b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02664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IDS &amp; IPS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Intrusion detection system (IDS) is a device or software application that monitors a network or systems for malicious activity or policy violations. </a:t>
            </a:r>
            <a:br>
              <a:rPr lang="en" altLang="zh-TW" dirty="0"/>
            </a:br>
            <a:endParaRPr lang="en" altLang="zh-TW" dirty="0"/>
          </a:p>
          <a:p>
            <a:r>
              <a:rPr lang="en" altLang="zh-TW" dirty="0"/>
              <a:t>The main functions of intrusion prevention systems (IPS) are to identify malicious activity, log information about this activity, report it and attempt to block or stop it.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487582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36DEC-DB82-EC40-BFE6-C09F0B653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IDS / IPS with Firewall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C3BA72-70C4-4945-8AE8-0590660DC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88D975-1766-914B-B81A-8B3344BD5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7543800" cy="38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9395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94D63-D4FA-B54B-B60C-5C9D9561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Detection Method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55F4A2-0FA6-884E-944B-6BC144C0D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Signature-based</a:t>
            </a:r>
          </a:p>
          <a:p>
            <a:pPr lvl="1"/>
            <a:r>
              <a:rPr lang="en" altLang="zh-TW" dirty="0"/>
              <a:t>Patterns of known malicious events</a:t>
            </a:r>
          </a:p>
          <a:p>
            <a:pPr lvl="1"/>
            <a:r>
              <a:rPr lang="en" altLang="zh-TW" dirty="0"/>
              <a:t>Difficult to detect new attacks</a:t>
            </a:r>
            <a:br>
              <a:rPr lang="en" altLang="zh-TW" dirty="0"/>
            </a:br>
            <a:endParaRPr lang="en" altLang="zh-TW" dirty="0"/>
          </a:p>
          <a:p>
            <a:r>
              <a:rPr lang="en" altLang="zh-TW" dirty="0"/>
              <a:t>Anomaly-based</a:t>
            </a:r>
          </a:p>
          <a:p>
            <a:pPr lvl="1"/>
            <a:r>
              <a:rPr lang="en" altLang="zh-TW" dirty="0"/>
              <a:t>Use machine learning to create a model of trustworthy activity, and then compare new behavior against this model.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4995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94D63-D4FA-B54B-B60C-5C9D9561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Pros &amp; Cons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55F4A2-0FA6-884E-944B-6BC144C0D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Pros</a:t>
            </a:r>
          </a:p>
          <a:p>
            <a:pPr lvl="1"/>
            <a:r>
              <a:rPr kumimoji="1" lang="en" altLang="zh-TW" dirty="0"/>
              <a:t>Simple</a:t>
            </a:r>
          </a:p>
          <a:p>
            <a:pPr lvl="1"/>
            <a:r>
              <a:rPr lang="en" altLang="zh-TW" dirty="0"/>
              <a:t>Cost Efficiency</a:t>
            </a:r>
            <a:br>
              <a:rPr lang="en" altLang="zh-TW" dirty="0"/>
            </a:br>
            <a:endParaRPr lang="en" altLang="zh-TW" dirty="0"/>
          </a:p>
          <a:p>
            <a:r>
              <a:rPr kumimoji="1" lang="en" altLang="zh-TW" dirty="0"/>
              <a:t>Cons</a:t>
            </a:r>
          </a:p>
          <a:p>
            <a:pPr lvl="1"/>
            <a:r>
              <a:rPr lang="en" altLang="zh-TW" dirty="0"/>
              <a:t>False positives are frequent</a:t>
            </a:r>
          </a:p>
          <a:p>
            <a:pPr lvl="1"/>
            <a:r>
              <a:rPr kumimoji="1" lang="en" altLang="zh-TW" dirty="0"/>
              <a:t>Need to u</a:t>
            </a:r>
            <a:r>
              <a:rPr lang="en" altLang="zh-TW" dirty="0"/>
              <a:t>pdate signature library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59082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94D63-D4FA-B54B-B60C-5C9D9561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Snort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55F4A2-0FA6-884E-944B-6BC144C0D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An open source IDS</a:t>
            </a:r>
          </a:p>
          <a:p>
            <a:pPr lvl="1"/>
            <a:r>
              <a:rPr lang="en" altLang="zh-TW" dirty="0"/>
              <a:t>GPLv2</a:t>
            </a:r>
            <a:br>
              <a:rPr lang="en" altLang="zh-TW" dirty="0"/>
            </a:br>
            <a:endParaRPr lang="en" altLang="zh-TW" dirty="0"/>
          </a:p>
          <a:p>
            <a:r>
              <a:rPr lang="en" altLang="zh-TW" dirty="0"/>
              <a:t>Very simple to use it 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98C437-292F-404C-8399-DF009DA4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475509"/>
            <a:ext cx="1981200" cy="107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12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94D63-D4FA-B54B-B60C-5C9D9561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Snort - installation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55F4A2-0FA6-884E-944B-6BC144C0D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FreeBSD: p</a:t>
            </a:r>
            <a:r>
              <a:rPr kumimoji="1" lang="en" altLang="zh-TW" dirty="0"/>
              <a:t>kg</a:t>
            </a:r>
            <a:r>
              <a:rPr lang="en" altLang="zh-TW" dirty="0"/>
              <a:t> install snort</a:t>
            </a:r>
            <a:br>
              <a:rPr lang="en" altLang="zh-TW" dirty="0"/>
            </a:br>
            <a:endParaRPr lang="en" altLang="zh-TW" dirty="0"/>
          </a:p>
          <a:p>
            <a:r>
              <a:rPr lang="en" altLang="zh-TW" dirty="0"/>
              <a:t>Don’t forget to update latest updated rules</a:t>
            </a:r>
          </a:p>
          <a:p>
            <a:pPr lvl="1"/>
            <a:r>
              <a:rPr lang="en" altLang="zh-TW" dirty="0"/>
              <a:t>Configure </a:t>
            </a:r>
            <a:r>
              <a:rPr lang="en" altLang="zh-TW" dirty="0" err="1"/>
              <a:t>PulledPort</a:t>
            </a:r>
            <a:endParaRPr lang="en" altLang="zh-TW" dirty="0"/>
          </a:p>
          <a:p>
            <a:pPr lvl="2"/>
            <a:r>
              <a:rPr lang="en" altLang="zh-TW" dirty="0"/>
              <a:t>cp /</a:t>
            </a:r>
            <a:r>
              <a:rPr lang="en" altLang="zh-TW" dirty="0" err="1"/>
              <a:t>usr</a:t>
            </a:r>
            <a:r>
              <a:rPr lang="en" altLang="zh-TW" dirty="0"/>
              <a:t>/local/</a:t>
            </a:r>
            <a:r>
              <a:rPr lang="en" altLang="zh-TW" dirty="0" err="1"/>
              <a:t>etc</a:t>
            </a:r>
            <a:r>
              <a:rPr lang="en" altLang="zh-TW" dirty="0"/>
              <a:t>/</a:t>
            </a:r>
            <a:r>
              <a:rPr lang="en" altLang="zh-TW" dirty="0" err="1"/>
              <a:t>pulledpork</a:t>
            </a:r>
            <a:r>
              <a:rPr lang="en" altLang="zh-TW" dirty="0"/>
              <a:t>/</a:t>
            </a:r>
            <a:r>
              <a:rPr lang="en" altLang="zh-TW" dirty="0" err="1"/>
              <a:t>pulledpork.conf.sample</a:t>
            </a:r>
            <a:r>
              <a:rPr lang="en" altLang="zh-TW" dirty="0"/>
              <a:t> /</a:t>
            </a:r>
            <a:r>
              <a:rPr lang="en" altLang="zh-TW" dirty="0" err="1"/>
              <a:t>usr</a:t>
            </a:r>
            <a:r>
              <a:rPr lang="en" altLang="zh-TW" dirty="0"/>
              <a:t>/local/</a:t>
            </a:r>
            <a:r>
              <a:rPr lang="en" altLang="zh-TW" dirty="0" err="1"/>
              <a:t>etc</a:t>
            </a:r>
            <a:r>
              <a:rPr lang="en" altLang="zh-TW" dirty="0"/>
              <a:t>/</a:t>
            </a:r>
            <a:r>
              <a:rPr lang="en" altLang="zh-TW" dirty="0" err="1"/>
              <a:t>pulledpork</a:t>
            </a:r>
            <a:r>
              <a:rPr lang="en" altLang="zh-TW" dirty="0"/>
              <a:t>/</a:t>
            </a:r>
            <a:r>
              <a:rPr lang="en" altLang="zh-TW" dirty="0" err="1"/>
              <a:t>pulledpork.conf</a:t>
            </a:r>
            <a:r>
              <a:rPr lang="en" altLang="zh-TW" dirty="0"/>
              <a:t> </a:t>
            </a:r>
          </a:p>
          <a:p>
            <a:pPr lvl="2"/>
            <a:r>
              <a:rPr lang="en" altLang="zh-TW" dirty="0" err="1"/>
              <a:t>mkdir</a:t>
            </a:r>
            <a:r>
              <a:rPr lang="en" altLang="zh-TW" dirty="0"/>
              <a:t> /</a:t>
            </a:r>
            <a:r>
              <a:rPr lang="en" altLang="zh-TW" dirty="0" err="1"/>
              <a:t>usr</a:t>
            </a:r>
            <a:r>
              <a:rPr lang="en" altLang="zh-TW" dirty="0"/>
              <a:t>/local/</a:t>
            </a:r>
            <a:r>
              <a:rPr lang="en" altLang="zh-TW" dirty="0" err="1"/>
              <a:t>etc</a:t>
            </a:r>
            <a:r>
              <a:rPr lang="en" altLang="zh-TW" dirty="0"/>
              <a:t>/snort/</a:t>
            </a:r>
            <a:r>
              <a:rPr lang="en" altLang="zh-TW" dirty="0" err="1"/>
              <a:t>so_rules</a:t>
            </a:r>
            <a:endParaRPr lang="en" altLang="zh-TW" dirty="0"/>
          </a:p>
          <a:p>
            <a:pPr lvl="2"/>
            <a:r>
              <a:rPr lang="en" altLang="zh-TW" dirty="0" err="1"/>
              <a:t>mkdir</a:t>
            </a:r>
            <a:r>
              <a:rPr lang="en" altLang="zh-TW" dirty="0"/>
              <a:t> /</a:t>
            </a:r>
            <a:r>
              <a:rPr lang="en" altLang="zh-TW" dirty="0" err="1"/>
              <a:t>usr</a:t>
            </a:r>
            <a:r>
              <a:rPr lang="en" altLang="zh-TW" dirty="0"/>
              <a:t>/local/</a:t>
            </a:r>
            <a:r>
              <a:rPr lang="en" altLang="zh-TW" dirty="0" err="1"/>
              <a:t>etc</a:t>
            </a:r>
            <a:r>
              <a:rPr lang="en" altLang="zh-TW" dirty="0"/>
              <a:t>/snort/rules/</a:t>
            </a:r>
            <a:r>
              <a:rPr lang="en" altLang="zh-TW" dirty="0" err="1"/>
              <a:t>iplists</a:t>
            </a:r>
            <a:endParaRPr lang="en" altLang="zh-TW" dirty="0"/>
          </a:p>
          <a:p>
            <a:pPr lvl="2"/>
            <a:r>
              <a:rPr lang="en" altLang="zh-TW" dirty="0"/>
              <a:t>touch /</a:t>
            </a:r>
            <a:r>
              <a:rPr lang="en" altLang="zh-TW" dirty="0" err="1"/>
              <a:t>usr</a:t>
            </a:r>
            <a:r>
              <a:rPr lang="en" altLang="zh-TW" dirty="0"/>
              <a:t>/local/</a:t>
            </a:r>
            <a:r>
              <a:rPr lang="en" altLang="zh-TW" dirty="0" err="1"/>
              <a:t>etc</a:t>
            </a:r>
            <a:r>
              <a:rPr lang="en" altLang="zh-TW" dirty="0"/>
              <a:t>/snort/rules/</a:t>
            </a:r>
            <a:r>
              <a:rPr lang="en" altLang="zh-TW" dirty="0" err="1"/>
              <a:t>local.rules</a:t>
            </a:r>
            <a:endParaRPr lang="en" altLang="zh-TW" dirty="0"/>
          </a:p>
          <a:p>
            <a:pPr lvl="2"/>
            <a:r>
              <a:rPr lang="en" altLang="zh-TW" dirty="0"/>
              <a:t>cp /</a:t>
            </a:r>
            <a:r>
              <a:rPr lang="en" altLang="zh-TW" dirty="0" err="1"/>
              <a:t>usr</a:t>
            </a:r>
            <a:r>
              <a:rPr lang="en" altLang="zh-TW" dirty="0"/>
              <a:t>/local/</a:t>
            </a:r>
            <a:r>
              <a:rPr lang="en" altLang="zh-TW" dirty="0" err="1"/>
              <a:t>etc</a:t>
            </a:r>
            <a:r>
              <a:rPr lang="en" altLang="zh-TW" dirty="0"/>
              <a:t>/snort/</a:t>
            </a:r>
            <a:r>
              <a:rPr lang="en" altLang="zh-TW" dirty="0" err="1"/>
              <a:t>preproc_rules</a:t>
            </a:r>
            <a:r>
              <a:rPr lang="en" altLang="zh-TW" dirty="0"/>
              <a:t>/sensitive-</a:t>
            </a:r>
            <a:r>
              <a:rPr lang="en" altLang="zh-TW" dirty="0" err="1"/>
              <a:t>data.rules</a:t>
            </a:r>
            <a:r>
              <a:rPr lang="en" altLang="zh-TW" dirty="0"/>
              <a:t>-sample /</a:t>
            </a:r>
            <a:r>
              <a:rPr lang="en" altLang="zh-TW" dirty="0" err="1"/>
              <a:t>usr</a:t>
            </a:r>
            <a:r>
              <a:rPr lang="en" altLang="zh-TW" dirty="0"/>
              <a:t>/local/</a:t>
            </a:r>
            <a:r>
              <a:rPr lang="en" altLang="zh-TW" dirty="0" err="1"/>
              <a:t>etc</a:t>
            </a:r>
            <a:r>
              <a:rPr lang="en" altLang="zh-TW" dirty="0"/>
              <a:t>/snort/</a:t>
            </a:r>
            <a:r>
              <a:rPr lang="en" altLang="zh-TW" dirty="0" err="1"/>
              <a:t>preproc_rules</a:t>
            </a:r>
            <a:r>
              <a:rPr lang="en" altLang="zh-TW" dirty="0"/>
              <a:t>/sensitive-</a:t>
            </a:r>
            <a:r>
              <a:rPr lang="en" altLang="zh-TW" dirty="0" err="1"/>
              <a:t>data.rules</a:t>
            </a:r>
            <a:endParaRPr lang="en" altLang="zh-TW" dirty="0"/>
          </a:p>
          <a:p>
            <a:pPr lvl="2"/>
            <a:r>
              <a:rPr lang="en" altLang="zh-TW" dirty="0"/>
              <a:t>/</a:t>
            </a:r>
            <a:r>
              <a:rPr lang="en" altLang="zh-TW" dirty="0" err="1"/>
              <a:t>usr</a:t>
            </a:r>
            <a:r>
              <a:rPr lang="en" altLang="zh-TW" dirty="0"/>
              <a:t>/local/</a:t>
            </a:r>
            <a:r>
              <a:rPr lang="en" altLang="zh-TW" dirty="0" err="1"/>
              <a:t>etc</a:t>
            </a:r>
            <a:r>
              <a:rPr lang="en" altLang="zh-TW" dirty="0"/>
              <a:t>/snort/rules/</a:t>
            </a:r>
            <a:r>
              <a:rPr lang="en" altLang="zh-TW" dirty="0" err="1"/>
              <a:t>white_list.rules</a:t>
            </a:r>
            <a:endParaRPr lang="en" altLang="zh-TW" dirty="0"/>
          </a:p>
          <a:p>
            <a:pPr lvl="2"/>
            <a:r>
              <a:rPr lang="en" altLang="zh-TW" dirty="0"/>
              <a:t>/</a:t>
            </a:r>
            <a:r>
              <a:rPr lang="en" altLang="zh-TW" dirty="0" err="1"/>
              <a:t>usr</a:t>
            </a:r>
            <a:r>
              <a:rPr lang="en" altLang="zh-TW" dirty="0"/>
              <a:t>/local/</a:t>
            </a:r>
            <a:r>
              <a:rPr lang="en" altLang="zh-TW" dirty="0" err="1"/>
              <a:t>etc</a:t>
            </a:r>
            <a:r>
              <a:rPr lang="en" altLang="zh-TW" dirty="0"/>
              <a:t>/snort/rules/</a:t>
            </a:r>
            <a:r>
              <a:rPr lang="en" altLang="zh-TW" dirty="0" err="1"/>
              <a:t>black_list.rules</a:t>
            </a:r>
            <a:br>
              <a:rPr lang="en" altLang="zh-TW" dirty="0"/>
            </a:br>
            <a:br>
              <a:rPr lang="en" altLang="zh-TW" dirty="0"/>
            </a:br>
            <a:endParaRPr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312955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294D63-D4FA-B54B-B60C-5C9D9561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Snort - </a:t>
            </a:r>
            <a:r>
              <a:rPr kumimoji="1" lang="en-US" altLang="zh-TW" dirty="0" err="1"/>
              <a:t>PulledPort</a:t>
            </a:r>
            <a:endParaRPr kumimoji="1"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1E1306-9FD9-8142-B489-80CD9BA68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/</a:t>
            </a:r>
            <a:r>
              <a:rPr lang="en" altLang="zh-TW" dirty="0" err="1"/>
              <a:t>usr</a:t>
            </a:r>
            <a:r>
              <a:rPr lang="en" altLang="zh-TW" dirty="0"/>
              <a:t>/local/</a:t>
            </a:r>
            <a:r>
              <a:rPr lang="en" altLang="zh-TW" dirty="0" err="1"/>
              <a:t>etc</a:t>
            </a:r>
            <a:r>
              <a:rPr lang="en" altLang="zh-TW" dirty="0"/>
              <a:t>/</a:t>
            </a:r>
            <a:r>
              <a:rPr lang="en" altLang="zh-TW" dirty="0" err="1"/>
              <a:t>pulledpork</a:t>
            </a:r>
            <a:r>
              <a:rPr lang="en" altLang="zh-TW" dirty="0"/>
              <a:t>/</a:t>
            </a:r>
            <a:r>
              <a:rPr lang="en" altLang="zh-TW" dirty="0" err="1"/>
              <a:t>pulledpork.conf</a:t>
            </a:r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A89297-0C14-7441-B838-7E55C9DB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600"/>
            <a:ext cx="8073697" cy="36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176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ED069-A2CE-0142-9EAE-7CAA6F51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</a:t>
            </a:r>
            <a:r>
              <a:rPr lang="en-US" altLang="zh-TW" dirty="0" err="1"/>
              <a:t>PulledPork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48159D-3D53-C643-9242-CB5E7CCEB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 err="1"/>
              <a:t>pulledpork.pl</a:t>
            </a:r>
            <a:r>
              <a:rPr lang="en" altLang="zh-TW" dirty="0"/>
              <a:t> -c /</a:t>
            </a:r>
            <a:r>
              <a:rPr lang="en" altLang="zh-TW" dirty="0" err="1"/>
              <a:t>usr</a:t>
            </a:r>
            <a:r>
              <a:rPr lang="en" altLang="zh-TW" dirty="0"/>
              <a:t>/local/</a:t>
            </a:r>
            <a:r>
              <a:rPr lang="en" altLang="zh-TW" dirty="0" err="1"/>
              <a:t>etc</a:t>
            </a:r>
            <a:r>
              <a:rPr lang="en" altLang="zh-TW" dirty="0"/>
              <a:t>/</a:t>
            </a:r>
            <a:r>
              <a:rPr lang="en" altLang="zh-TW" dirty="0" err="1"/>
              <a:t>pulledpork</a:t>
            </a:r>
            <a:r>
              <a:rPr lang="en" altLang="zh-TW" dirty="0"/>
              <a:t>/</a:t>
            </a:r>
            <a:r>
              <a:rPr lang="en" altLang="zh-TW" dirty="0" err="1"/>
              <a:t>pulledpork.conf</a:t>
            </a:r>
            <a:r>
              <a:rPr lang="en" altLang="zh-TW" dirty="0"/>
              <a:t> -l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34026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Computer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Computer Center">
      <a:majorFont>
        <a:latin typeface="Times New Roman"/>
        <a:ea typeface="華康儷粗黑(P)"/>
        <a:cs typeface=""/>
      </a:majorFont>
      <a:minorFont>
        <a:latin typeface="Times New Roman"/>
        <a:ea typeface="華康儷中黑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omputer Cen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 Cen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416</Words>
  <Application>Microsoft Macintosh PowerPoint</Application>
  <PresentationFormat>如螢幕大小 (4:3)</PresentationFormat>
  <Paragraphs>49</Paragraphs>
  <Slides>11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華康標楷體(P)</vt:lpstr>
      <vt:lpstr>華康儷中黑(P)</vt:lpstr>
      <vt:lpstr>華康儷粗黑(P)</vt:lpstr>
      <vt:lpstr>新細明體</vt:lpstr>
      <vt:lpstr>Arial</vt:lpstr>
      <vt:lpstr>Futura Md BT</vt:lpstr>
      <vt:lpstr>Times New Roman</vt:lpstr>
      <vt:lpstr>Wingdings</vt:lpstr>
      <vt:lpstr>Computer Center</vt:lpstr>
      <vt:lpstr>IDS &amp; IPS</vt:lpstr>
      <vt:lpstr>IDS &amp; IPS</vt:lpstr>
      <vt:lpstr>IDS / IPS with Firewall</vt:lpstr>
      <vt:lpstr>Detection Method</vt:lpstr>
      <vt:lpstr>Pros &amp; Cons</vt:lpstr>
      <vt:lpstr>Snort</vt:lpstr>
      <vt:lpstr>Snort - installation</vt:lpstr>
      <vt:lpstr>Snort - PulledPort</vt:lpstr>
      <vt:lpstr>Run PulledPork</vt:lpstr>
      <vt:lpstr>Start Snort</vt:lpstr>
      <vt:lpstr>Update rules periodically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Security Issues</dc:title>
  <dc:creator>這是私人帳號，請不要隨便給別人 瑞男</dc:creator>
  <cp:lastModifiedBy>Liang-Chi Tseng</cp:lastModifiedBy>
  <cp:revision>15</cp:revision>
  <dcterms:created xsi:type="dcterms:W3CDTF">2020-03-24T08:03:04Z</dcterms:created>
  <dcterms:modified xsi:type="dcterms:W3CDTF">2020-03-24T14:16:34Z</dcterms:modified>
</cp:coreProperties>
</file>