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1998325" cy="7559675"/>
  <p:notesSz cx="7559675" cy="10691813"/>
  <p:embeddedFontLs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97" d="100"/>
          <a:sy n="97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eefb28e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eefb28e13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42b47352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42b473521_0_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42b47352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42b473521_0_8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42b47352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42b473521_0_9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42b47352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42b473521_0_9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2b47352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42b473521_0_10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42b47352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42b473521_0_1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42b47352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42b473521_0_1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2b47352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42b473521_0_1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42b47352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42b473521_0_1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42b4735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42b473521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42b47352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c42b473521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42b47352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c42b473521_0_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42b47352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42b473521_0_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2b47352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2b473521_0_5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42b47352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42b473521_0_5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42b47352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42b473521_0_6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42b47352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42b473521_0_7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guard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iki.archlinux.org/index.php/WireGuard" TargetMode="External"/><Relationship Id="rId4" Type="http://schemas.openxmlformats.org/officeDocument/2006/relationships/hyperlink" Target="https://www.wireguard.com/quickstar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guard.com/instal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WireGuard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Configuration – Interface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002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Address (optional)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 address and netmask of the interface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ListenPort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Wg service listen port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PrivateKey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Private key of the interface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PreUp / PreDown / PostUp / PostDown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Run shell scripts before / after interface up / down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E.g.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 Setup firewall rules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Configuration – Peer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39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PublicKey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Public key of the peer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AllowedIPs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IP addresses that are allowed to pass through this peer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Endpoint (Optional)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Location of the peer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Wg will also use the previous connections to detect this configuration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PersistentKeepalive (Optional)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By default, Wg send packs only if there are data to be send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Send packs to peer periodically to bypass NAT or Firewall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PresharedKey (Optional)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Pre-shared key for additional symmetric encryption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Generate Key Pair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84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Key pair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$ wg genkey &gt; privatekey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$ wg pubkey &lt; privatekey &gt; publickey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Pre-shared key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$ wg genpsk &gt; preshared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Cryptokey Routing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041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WireGuard will add routing rules to system routing table according to the configurations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Once packets go inside WireGuard, it is routed according to Cryptokey Routing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When sending packets, the list of allowed IPs behaves as a sort of routing table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When receiving packets, the list of allowed IPs behaves as a sort of access control list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Built-in Roaming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When the client connects to server, server record the IP of client, and communicate with client by this IP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When client (or even server) change its IP, it sends data to the peer and the peer will update the IP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Both client and server send encrypted data to the most recent IP endpoint for which they authentically decrypted data. Thus, there is full IP roaming on both ends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– Build a Bridge VPN Server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8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Follow the setup guide and build a Wg peer as a VPN server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Enable ip forwarding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sysctl net.ipv4.ip_forward=1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Setup NAT so clients can connect to internet through the VPN server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Add these lines to wg0.conf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PostUp = iptables -A FORWARD -i %i -j ACCEPT; iptables -t nat -A POSTROUTING -o eth0 -j MASQUERADE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PostDown = iptables -D FORWARD -i %i -j ACCEPT; iptables -t nat -D POSTROUTING -o eth0 -j MASQUERADE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from mobile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93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For mobile app, user can use QR-Code to import configuration file, instead of copy-paste private key from other ways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$ qrencode -t ansiutf8 &lt; wgconfig.conf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authentication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5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Every peer has its own private key for identity authentication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Integration with other authentication system (like LDAP) may need other software support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For now, WireGuard only provide simple tunnel connections between peers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523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https://www.wireguard.com/</a:t>
            </a:r>
            <a:r>
              <a:rPr lang="en-US"/>
              <a:t> 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https://www.wireguard.com/quickstart/</a:t>
            </a:r>
            <a:r>
              <a:rPr lang="en-US"/>
              <a:t> 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https://wiki.archlinux.org/index.php/WireGuard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WireGuard Introduction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041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Simple and fast VPN solution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Low overhead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Deep integration with Linux kernel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Over UDP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Peer to Peer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Secure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Built-in Roaming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Connections keep alive even if the underlay network change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TUN/TAP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18300" cy="24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TAP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Layer 2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More overhead(L2)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Transfer any protocol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Support L2+ services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5826850" y="1563425"/>
            <a:ext cx="5697600" cy="24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TUN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Layer 3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Less Overhead(L3)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Only IPv4 , IPv6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Support L3+ services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Installation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92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https://www.wireguard.com/install/</a:t>
            </a:r>
            <a:r>
              <a:rPr lang="en-US" dirty="0"/>
              <a:t> 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Linux kernel &gt;= 3.10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CentOS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curl -Lo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</a:t>
            </a:r>
            <a:r>
              <a:rPr lang="en-US" dirty="0" err="1"/>
              <a:t>wireguard.repo</a:t>
            </a:r>
            <a:r>
              <a:rPr lang="en-US" dirty="0"/>
              <a:t> https://</a:t>
            </a:r>
            <a:r>
              <a:rPr lang="en-US" dirty="0" err="1"/>
              <a:t>copr.fedorainfracloud.org</a:t>
            </a:r>
            <a:r>
              <a:rPr lang="en-US" dirty="0"/>
              <a:t>/</a:t>
            </a:r>
            <a:r>
              <a:rPr lang="en-US" dirty="0" err="1"/>
              <a:t>coprs</a:t>
            </a:r>
            <a:r>
              <a:rPr lang="en-US" dirty="0"/>
              <a:t>/</a:t>
            </a:r>
            <a:r>
              <a:rPr lang="en-US" dirty="0" err="1"/>
              <a:t>jdoss</a:t>
            </a:r>
            <a:r>
              <a:rPr lang="en-US" dirty="0"/>
              <a:t>/</a:t>
            </a:r>
            <a:r>
              <a:rPr lang="en-US" dirty="0" err="1"/>
              <a:t>wireguard</a:t>
            </a:r>
            <a:r>
              <a:rPr lang="en-US" dirty="0"/>
              <a:t>/repo/epel-7/jdoss-wireguard-epel-7.repo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epel</a:t>
            </a:r>
            <a:r>
              <a:rPr lang="en-US" dirty="0"/>
              <a:t>-release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wireguard</a:t>
            </a:r>
            <a:r>
              <a:rPr lang="en-US" dirty="0"/>
              <a:t>-dkms </a:t>
            </a:r>
            <a:r>
              <a:rPr lang="en-US" dirty="0" err="1"/>
              <a:t>wireguard</a:t>
            </a:r>
            <a:r>
              <a:rPr lang="en-US" dirty="0"/>
              <a:t>-tools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FreeBSD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In kernel implementation for FreeBSD 13 (faster!)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pkg install </a:t>
            </a:r>
            <a:r>
              <a:rPr lang="en-US" dirty="0" err="1"/>
              <a:t>wireguard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825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Provided by WireGuard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wg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Set and retrieve configuration of WireGuard interface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wg-quick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Set up a WireGuard interface simply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System tools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 / ifconfig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Setup wg interfaces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Systemd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Auto start after boot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 by hand (Linux)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Add interface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$ ip link add dev wg0 type wireguard</a:t>
            </a:r>
            <a:endParaRPr sz="27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Setup ip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$ ip address add dev wg0 192.168.2.1/24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$ ip address add dev wg0 192.168.2.1 peer 192.168.2.2</a:t>
            </a:r>
            <a:endParaRPr sz="27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Setup wg configurations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$ wg setconf wg0 myconfig.conf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$ wg set wg0 listen-port 51820 private-key /path/to/private-key peer ABCDEF... allowed-ips 192.168.88.0/24 endpoint 209.202.254.14:8172</a:t>
            </a:r>
            <a:endParaRPr sz="27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Start interface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$ ip link set up dev wg0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 by configuration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54839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Configuration file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/etc/wireguard/wg0.conf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Start interface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altLang="zh-TW"/>
              <a:t>$</a:t>
            </a:r>
            <a:r>
              <a:rPr lang="en-US"/>
              <a:t> systemctl enable wg-quick@wg0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altLang="zh-TW"/>
              <a:t>$</a:t>
            </a:r>
            <a:r>
              <a:rPr lang="en-US"/>
              <a:t> wg-quick up wg0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Configurations – Client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2"/>
          </p:nvPr>
        </p:nvSpPr>
        <p:spPr>
          <a:xfrm>
            <a:off x="599913" y="2304588"/>
            <a:ext cx="10798500" cy="29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[Interface]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Address = 10.113.0.4/16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PrivateKey = [CLIENT PRIVATE KEY]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[Peer]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PublicKey = [SERVER PUBLICKEY]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AllowedIPs = 10.113.0.0/16, 10.123.45.0/24, 1234:4567:89ab::/48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Endpoint = [SERVER ENDPOINT]:51820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PersistentKeepalive = 25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Configurations – Server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2"/>
          </p:nvPr>
        </p:nvSpPr>
        <p:spPr>
          <a:xfrm>
            <a:off x="615250" y="1563425"/>
            <a:ext cx="10798500" cy="5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[Interface]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Address = 10.113.0.254/16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ListenPort = 51820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PrivateKey = [SERVER PRIVATE KEY]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# note - substitute eth0 in the following lines to match the Internet-facing interface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PostUp = iptables -A FORWARD -i %i -j ACCEPT; iptables -t nat -A POSTROUTING -o eth0 -j MASQUERADE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PostDown = iptables -D FORWARD -i %i -j ACCEPT; iptables -t nat -D POSTROUTING -o eth0 -j MASQUERADE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[Peer]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# client foo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PublicKey = [FOO's PUBLIC KEY]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PresharedKey = [PRE-SHARED KEY]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AllowedIPs = 10.113.0.1/32, 10.113.1.0/24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[Peer]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# client bar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PublicKey = [BAR's PUBLIC KEY]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AllowedIPs = 10.113.0.2/32, 10.113.2.0/24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965</Words>
  <Application>Microsoft Macintosh PowerPoint</Application>
  <PresentationFormat>自訂</PresentationFormat>
  <Paragraphs>165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Source Sans Pro</vt:lpstr>
      <vt:lpstr>Times New Roman</vt:lpstr>
      <vt:lpstr>CSCC NASA</vt:lpstr>
      <vt:lpstr>WireGuard</vt:lpstr>
      <vt:lpstr>WireGuard Introduction</vt:lpstr>
      <vt:lpstr>TUN/TAP</vt:lpstr>
      <vt:lpstr>Installation</vt:lpstr>
      <vt:lpstr>Tools</vt:lpstr>
      <vt:lpstr>Setup by hand (Linux)</vt:lpstr>
      <vt:lpstr>Setup by configuration</vt:lpstr>
      <vt:lpstr>Example Configurations – Client</vt:lpstr>
      <vt:lpstr>Example Configurations – Server</vt:lpstr>
      <vt:lpstr>Configuration – Interface</vt:lpstr>
      <vt:lpstr>Configuration – Peer</vt:lpstr>
      <vt:lpstr>Generate Key Pair</vt:lpstr>
      <vt:lpstr>Cryptokey Routing</vt:lpstr>
      <vt:lpstr>Built-in Roaming</vt:lpstr>
      <vt:lpstr>Example – Build a Bridge VPN Server</vt:lpstr>
      <vt:lpstr>Connect from mobile</vt:lpstr>
      <vt:lpstr>User authentication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WireGuard</dc:title>
  <cp:lastModifiedBy>Jui Nan Lin</cp:lastModifiedBy>
  <cp:revision>2</cp:revision>
  <dcterms:modified xsi:type="dcterms:W3CDTF">2021-03-10T23:07:26Z</dcterms:modified>
</cp:coreProperties>
</file>