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1998325" cy="7559675"/>
  <p:notesSz cx="7559675" cy="10691813"/>
  <p:embeddedFontLs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uSO72FpQysyIJfX9xKULUR0c8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96" d="100"/>
          <a:sy n="9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labs.com/sslte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Source_Code_Analysis_Tool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ial-of-service_att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2266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ws.tw/2021/03/10/microsoft-exchange-server-devcore/" TargetMode="External"/><Relationship Id="rId4" Type="http://schemas.openxmlformats.org/officeDocument/2006/relationships/hyperlink" Target="https://www.ithome.com.tw/news/1266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Common Security Issues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SSL Server Test</a:t>
            </a: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the SSL configuration and potential risks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https://www.ssllabs.com/ssltest/</a:t>
            </a:r>
            <a:r>
              <a:rPr lang="en-US"/>
              <a:t> </a:t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5688" y="2633275"/>
            <a:ext cx="7585205" cy="4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Have I been pwned?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if your email &amp; password leaked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https://haveibeenpwned.com/</a:t>
            </a:r>
            <a:r>
              <a:rPr lang="en-US"/>
              <a:t> </a:t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172" y="2701825"/>
            <a:ext cx="9530252" cy="4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300" y="1716750"/>
            <a:ext cx="7620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Static analysis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 testing methodology that analyzes source code to find security vulnerabilities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Human review needed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Can not find authentication problems, access control issues, insecure use of cryptography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Large number of false positives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Difficult to “prove” that an identified security issue is an actual vulnerability.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https://owasp.org/www-community/Source_Code_Analysis_Tools/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6594" y="350847"/>
            <a:ext cx="802341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DoS: Denial of Service Attacks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Make a network resource unavailable to its intended users by temporarily or indefinitely disrupting services of a host connected to the Internet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Methods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Software bugs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Bad designed / implemented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SYN Flooding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Amplification Attacks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Exhaust all resources 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4425" y="2635400"/>
            <a:ext cx="4833676" cy="44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6589163" y="6981100"/>
            <a:ext cx="330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Denial-of-service attack - Wikipedia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DDoS: Distributed Denial of Service (1)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incoming traffic flooding the victim originates from many different sources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Maybe the sources have normal behavior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Difficult to block all attacking source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350" y="3750175"/>
            <a:ext cx="8207899" cy="3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 (2)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Botnet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Comprised computers with malicious software (zombies)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Launch attacks if the botnet owner gets paid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Clean Pipe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filter of DDoS traffic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Lots of IDSs &amp; IPSs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“Wash” traffic and direct clean traffic to servers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False positive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Safe design lowers the security risk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protection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Encrypt matters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Logging and auditing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Keep systems updated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Vulnerabilities feed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Human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Security Principles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Network Security is a very very big issue, can not full covered in this course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CSO: Chief Security Officer</a:t>
            </a:r>
          </a:p>
          <a:p>
            <a:pPr lvl="1" indent="-419100">
              <a:buSzPts val="3000"/>
              <a:buChar char="●"/>
            </a:pPr>
            <a:r>
              <a:rPr lang="en-US" dirty="0"/>
              <a:t>Required position for an IT-related public offering company in Taiwan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Security is time-consuming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One Time Password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Forced splitting internet and intranet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EC sites in Taiwan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Long password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KISS: Keep it simple and stupid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Network Security Threats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Virus / Trojans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Adware / Spam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Phishing / Fraud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Hijacking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Social Engineering / APT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Denial of Service Attacks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……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駭客挾持BGP，竄改加密錢包DNS，盜走價值17萬美元的以太幣 | iThome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研究：中國電信長期挾持經過美國與加拿大的流量 | iThome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微軟緊急修補 Exchange Server 漏洞，背後功臣是來自台灣資安團隊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exploit not found for 11 years (since Exchange 2010)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ideas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 layers of protection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DMZ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Splitting permission of users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Principle of least privilege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Protected Network (e.g. VPN)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Firewalls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WAF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Auditing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</a:t>
            </a: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Open Web Application Security Project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 Top 10 Security Risks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Published every 3 years, the latest is 2017 version (the 2020 version is on-going, may be updated in the near future)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https://owasp.org/www-project-top-ten/</a:t>
            </a:r>
            <a:r>
              <a:rPr lang="en-US" sz="2600"/>
              <a:t> 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Injection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Broken Authentication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Sensitive Data Exposure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XML External Entities (XXE)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Broken Access Control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Security Misconfiguration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Cross-Site Scripting (XSS)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Insecure Deserialization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Using Components with Known Vulnerabilities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Insufficient Logging &amp; Monitoring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Injection</a:t>
            </a:r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Improper escaping of input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Cause data leak or data loss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SQL injection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Javascript injection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XSS (Cross-site Scripting)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Question: How to avoid it?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CVE: Common Vulnerabilities and Exposures</a:t>
            </a:r>
            <a:endParaRPr sz="4500"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CVE® is a list of entries for publicly known cybersecurity vulnerabilities.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Subscribe the RSS feed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https://cve.mitre.org/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561</Words>
  <Application>Microsoft Macintosh PowerPoint</Application>
  <PresentationFormat>自訂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Times New Roman</vt:lpstr>
      <vt:lpstr>Arial</vt:lpstr>
      <vt:lpstr>Courier New</vt:lpstr>
      <vt:lpstr>Source Sans Pro</vt:lpstr>
      <vt:lpstr>CSCC NASA</vt:lpstr>
      <vt:lpstr>Common Security Issues</vt:lpstr>
      <vt:lpstr>Security Principles</vt:lpstr>
      <vt:lpstr>Network Security Threats</vt:lpstr>
      <vt:lpstr>Example</vt:lpstr>
      <vt:lpstr>The ideas</vt:lpstr>
      <vt:lpstr>OWASP</vt:lpstr>
      <vt:lpstr>OWASP Top 10 Security Risks</vt:lpstr>
      <vt:lpstr>Injection</vt:lpstr>
      <vt:lpstr>CVE: Common Vulnerabilities and Exposures</vt:lpstr>
      <vt:lpstr>SSL Server Test</vt:lpstr>
      <vt:lpstr>Have I been pwned?</vt:lpstr>
      <vt:lpstr>PowerPoint 簡報</vt:lpstr>
      <vt:lpstr>Static analysis</vt:lpstr>
      <vt:lpstr>PowerPoint 簡報</vt:lpstr>
      <vt:lpstr>DoS: Denial of Service Attacks</vt:lpstr>
      <vt:lpstr>DDoS: Distributed Denial of Service (1)</vt:lpstr>
      <vt:lpstr>DDoS 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Security Issues</dc:title>
  <cp:lastModifiedBy>這是私人帳號，請不要隨便給別人 瑞男</cp:lastModifiedBy>
  <cp:revision>2</cp:revision>
  <dcterms:modified xsi:type="dcterms:W3CDTF">2022-03-15T01:25:44Z</dcterms:modified>
</cp:coreProperties>
</file>