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1998325" cy="7559675"/>
  <p:notesSz cx="7559675" cy="10691813"/>
  <p:embeddedFontLst>
    <p:embeddedFont>
      <p:font typeface="Source Sans Pro" panose="020B0503030403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mVLyBmTW6SSZDDCBDn45Q4tG7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76"/>
  </p:normalViewPr>
  <p:slideViewPr>
    <p:cSldViewPr snapToGrid="0" snapToObjects="1">
      <p:cViewPr varScale="1">
        <p:scale>
          <a:sx n="96" d="100"/>
          <a:sy n="96" d="100"/>
        </p:scale>
        <p:origin x="1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" name="Google Shape;33;p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7" name="Google Shape;47;p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9" name="Google Shape;99;p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6" name="Google Shape;106;p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13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13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 b="0" i="0" u="none" strike="noStrike" cap="non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13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 b="0" i="0" u="none" strike="noStrike" cap="none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6" name="Google Shape;16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1" name="Google Shape;21;p15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5" name="Google Shape;25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Times New Roman"/>
              <a:buNone/>
              <a:defRPr sz="3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Times New Roman"/>
              <a:buNone/>
              <a:defRPr sz="2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Times New Roman"/>
              <a:buNone/>
              <a:def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None/>
              <a:defRPr sz="2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" name="Google Shape;30;p17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●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○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/>
              <a:buChar char="■"/>
              <a:defRPr sz="20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 b="0" i="0" u="none" strike="noStrike" cap="none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irkdog/pulledpork/blob/master/etc/pulledpork.con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/>
              <a:t>IDS &amp; IPS</a:t>
            </a:r>
            <a:endParaRPr/>
          </a:p>
        </p:txBody>
      </p:sp>
      <p:sp>
        <p:nvSpPr>
          <p:cNvPr id="36" name="Google Shape;36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1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24" name="Google Shape;124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Start Snort</a:t>
            </a:r>
            <a:endParaRPr/>
          </a:p>
        </p:txBody>
      </p:sp>
      <p:sp>
        <p:nvSpPr>
          <p:cNvPr id="125" name="Google Shape;125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9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 /etc/rc.conf.local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snort_enable="YES”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snort_interface="em0”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/usr/local/etc/rc.d/snort start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31" name="Google Shape;131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Update rules periodically </a:t>
            </a:r>
            <a:endParaRPr/>
          </a:p>
        </p:txBody>
      </p:sp>
      <p:sp>
        <p:nvSpPr>
          <p:cNvPr id="132" name="Google Shape;132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crontab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0 6 * * * /usr/local/bin/pulledpork.pl -c /usr/local/etc/pulledpork/pulledpork.conf -l &gt; /dev/null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IDS &amp; IPS</a:t>
            </a:r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1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Intrusion detection system (IDS) is a device or software application that monitors a network or systems for malicious activity or policy violations. 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The main functions of intrusion prevention systems (IPS) are to identify malicious activity, log information about this activity, report it and attempt to block or stop it.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0" name="Google Shape;50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IDS / IPS with Firewall</a:t>
            </a:r>
            <a:endParaRPr/>
          </a:p>
        </p:txBody>
      </p:sp>
      <p:grpSp>
        <p:nvGrpSpPr>
          <p:cNvPr id="51" name="Google Shape;51;p3"/>
          <p:cNvGrpSpPr/>
          <p:nvPr/>
        </p:nvGrpSpPr>
        <p:grpSpPr>
          <a:xfrm>
            <a:off x="644047" y="3056645"/>
            <a:ext cx="784198" cy="784198"/>
            <a:chOff x="1221375" y="1941350"/>
            <a:chExt cx="1015800" cy="1015800"/>
          </a:xfrm>
        </p:grpSpPr>
        <p:sp>
          <p:nvSpPr>
            <p:cNvPr id="52" name="Google Shape;52;p3"/>
            <p:cNvSpPr/>
            <p:nvPr/>
          </p:nvSpPr>
          <p:spPr>
            <a:xfrm>
              <a:off x="1221375" y="1941350"/>
              <a:ext cx="1015800" cy="1015800"/>
            </a:xfrm>
            <a:prstGeom prst="smileyFace">
              <a:avLst>
                <a:gd name="adj" fmla="val 4653"/>
              </a:avLst>
            </a:prstGeom>
            <a:solidFill>
              <a:srgbClr val="F3F3F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838475" y="2558450"/>
              <a:ext cx="398700" cy="398700"/>
            </a:xfrm>
            <a:prstGeom prst="noSmoking">
              <a:avLst>
                <a:gd name="adj" fmla="val 18750"/>
              </a:avLst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3"/>
          <p:cNvSpPr txBox="1"/>
          <p:nvPr/>
        </p:nvSpPr>
        <p:spPr>
          <a:xfrm>
            <a:off x="599050" y="3810100"/>
            <a:ext cx="87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Intruder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1698200" y="3321500"/>
            <a:ext cx="1748400" cy="3471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3"/>
          <p:cNvSpPr txBox="1"/>
          <p:nvPr/>
        </p:nvSpPr>
        <p:spPr>
          <a:xfrm>
            <a:off x="2200209" y="2890400"/>
            <a:ext cx="76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Attack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" name="Google Shape;57;p3"/>
          <p:cNvSpPr txBox="1"/>
          <p:nvPr/>
        </p:nvSpPr>
        <p:spPr>
          <a:xfrm>
            <a:off x="2200209" y="3602675"/>
            <a:ext cx="767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" name="Google Shape;58;p3"/>
          <p:cNvSpPr/>
          <p:nvPr/>
        </p:nvSpPr>
        <p:spPr>
          <a:xfrm>
            <a:off x="4067525" y="2890400"/>
            <a:ext cx="784200" cy="1143300"/>
          </a:xfrm>
          <a:prstGeom prst="cube">
            <a:avLst>
              <a:gd name="adj" fmla="val 9805"/>
            </a:avLst>
          </a:prstGeom>
          <a:solidFill>
            <a:srgbClr val="F6B26B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3"/>
          <p:cNvSpPr txBox="1"/>
          <p:nvPr/>
        </p:nvSpPr>
        <p:spPr>
          <a:xfrm>
            <a:off x="4022525" y="2459300"/>
            <a:ext cx="87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Firewall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5533250" y="3270000"/>
            <a:ext cx="1457400" cy="514500"/>
          </a:xfrm>
          <a:prstGeom prst="cube">
            <a:avLst>
              <a:gd name="adj" fmla="val 69966"/>
            </a:avLst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3"/>
          <p:cNvSpPr txBox="1"/>
          <p:nvPr/>
        </p:nvSpPr>
        <p:spPr>
          <a:xfrm>
            <a:off x="6000600" y="2890400"/>
            <a:ext cx="87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IDS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3"/>
          <p:cNvSpPr/>
          <p:nvPr/>
        </p:nvSpPr>
        <p:spPr>
          <a:xfrm>
            <a:off x="4954588" y="3437250"/>
            <a:ext cx="475800" cy="180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"/>
          <p:cNvSpPr/>
          <p:nvPr/>
        </p:nvSpPr>
        <p:spPr>
          <a:xfrm>
            <a:off x="4067525" y="4851350"/>
            <a:ext cx="784200" cy="912900"/>
          </a:xfrm>
          <a:prstGeom prst="can">
            <a:avLst>
              <a:gd name="adj" fmla="val 16396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5533250" y="4851338"/>
            <a:ext cx="1171800" cy="912900"/>
          </a:xfrm>
          <a:prstGeom prst="can">
            <a:avLst>
              <a:gd name="adj" fmla="val 16396"/>
            </a:avLst>
          </a:prstGeom>
          <a:solidFill>
            <a:srgbClr val="B6D7A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Signature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DB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" name="Google Shape;65;p3"/>
          <p:cNvSpPr/>
          <p:nvPr/>
        </p:nvSpPr>
        <p:spPr>
          <a:xfrm rot="5400000">
            <a:off x="4221713" y="4320400"/>
            <a:ext cx="475800" cy="180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3"/>
          <p:cNvSpPr/>
          <p:nvPr/>
        </p:nvSpPr>
        <p:spPr>
          <a:xfrm rot="5400000">
            <a:off x="5881238" y="4320388"/>
            <a:ext cx="475800" cy="180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3655950" y="2459300"/>
            <a:ext cx="3587100" cy="3715500"/>
          </a:xfrm>
          <a:prstGeom prst="roundRect">
            <a:avLst>
              <a:gd name="adj" fmla="val 7168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7397425" y="5462525"/>
            <a:ext cx="1518900" cy="3471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7663375" y="5092250"/>
            <a:ext cx="987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Maintain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0" name="Google Shape;70;p3"/>
          <p:cNvSpPr txBox="1"/>
          <p:nvPr/>
        </p:nvSpPr>
        <p:spPr>
          <a:xfrm>
            <a:off x="7764774" y="5764250"/>
            <a:ext cx="784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Alerts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3"/>
          <p:cNvSpPr/>
          <p:nvPr/>
        </p:nvSpPr>
        <p:spPr>
          <a:xfrm>
            <a:off x="9070700" y="5115425"/>
            <a:ext cx="1748400" cy="10413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Administrative</a:t>
            </a:r>
            <a:b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Interface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3"/>
          <p:cNvSpPr/>
          <p:nvPr/>
        </p:nvSpPr>
        <p:spPr>
          <a:xfrm rot="5400000">
            <a:off x="9463700" y="4421750"/>
            <a:ext cx="962400" cy="3471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3"/>
          <p:cNvSpPr/>
          <p:nvPr/>
        </p:nvSpPr>
        <p:spPr>
          <a:xfrm>
            <a:off x="9556597" y="2890395"/>
            <a:ext cx="784200" cy="784200"/>
          </a:xfrm>
          <a:prstGeom prst="smileyFace">
            <a:avLst>
              <a:gd name="adj" fmla="val 4653"/>
            </a:avLst>
          </a:prstGeom>
          <a:solidFill>
            <a:srgbClr val="F3F3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9284201" y="3564288"/>
            <a:ext cx="1329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Administrator</a:t>
            </a:r>
            <a:endParaRPr sz="16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Detection Method</a:t>
            </a:r>
            <a:endParaRPr/>
          </a:p>
        </p:txBody>
      </p:sp>
      <p:sp>
        <p:nvSpPr>
          <p:cNvPr id="81" name="Google Shape;81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Signature-based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Patterns of known malicious events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Difficult to detect new attacks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Anomaly-based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 machine learning to create a model of trustworthy activity, and then compare new behavior against this model.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Example: ReCAPTCHA v3</a:t>
            </a:r>
            <a:br>
              <a:rPr lang="en-US"/>
            </a:br>
            <a:r>
              <a:rPr lang="en-US"/>
              <a:t>reCAPTCHA v3 returns </a:t>
            </a:r>
            <a:r>
              <a:rPr lang="en-US" b="1" u="sng"/>
              <a:t>a score</a:t>
            </a:r>
            <a:r>
              <a:rPr lang="en-US"/>
              <a:t> for each request without user friction. The score is </a:t>
            </a:r>
            <a:r>
              <a:rPr lang="en-US" b="1" u="sng"/>
              <a:t>based on interactions with your site</a:t>
            </a:r>
            <a:r>
              <a:rPr lang="en-US"/>
              <a:t> and enables you to take an appropriate action for your site.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Pros &amp; Cons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97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Simple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Cost Efficiency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Cons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False positives are frequent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Need to update signature library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Snort</a:t>
            </a:r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An open source IDS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GPLv2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Very simple to use it </a:t>
            </a:r>
            <a:endParaRPr/>
          </a:p>
        </p:txBody>
      </p:sp>
      <p:pic>
        <p:nvPicPr>
          <p:cNvPr id="96" name="Google Shape;96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850" y="1563422"/>
            <a:ext cx="2754947" cy="148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02" name="Google Shape;102;p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Snort - Installation</a:t>
            </a:r>
            <a:endParaRPr/>
          </a:p>
        </p:txBody>
      </p:sp>
      <p:sp>
        <p:nvSpPr>
          <p:cNvPr id="103" name="Google Shape;103;p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FreeBSD: pkg install snort</a:t>
            </a:r>
            <a:endParaRPr/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Don’t forget to update latest updated rules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Configure PulledPork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cp /usr/local/etc/pulledpork/pulledpork.conf.sample /usr/local/etc/pulledpork/pulledpork.conf 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mkdir /usr/local/etc/snort/so_rules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mkdir /usr/local/etc/snort/rules/iplists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touch /usr/local/etc/snort/rules/local.rules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cp /usr/local/etc/snort/preproc_rules/sensitive-data.rules-sample /usr/local/etc/snort/preproc_rules/sensitive-data.rules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/usr/local/etc/snort/rules/white_list.rules</a:t>
            </a:r>
            <a:endParaRPr/>
          </a:p>
          <a:p>
            <a:pPr marL="1371600" lvl="2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/usr/local/etc/snort/rules/black_list.rules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Snort - PulledPork</a:t>
            </a:r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556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/usr/local/etc/pulledpork/pulledpork.conf</a:t>
            </a:r>
            <a:endParaRPr/>
          </a:p>
          <a:p>
            <a:pPr marL="914400" lvl="1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400" u="sng">
                <a:solidFill>
                  <a:schemeClr val="hlink"/>
                </a:solidFill>
                <a:hlinkClick r:id="rId3"/>
              </a:rPr>
              <a:t>https://github.com/shirkdog/pulledpork/blob/master/etc/pulledpork.conf</a:t>
            </a:r>
            <a:r>
              <a:rPr lang="en-US" sz="2400"/>
              <a:t> </a:t>
            </a:r>
            <a:endParaRPr sz="2400"/>
          </a:p>
        </p:txBody>
      </p:sp>
      <p:sp>
        <p:nvSpPr>
          <p:cNvPr id="111" name="Google Shape;111;p8"/>
          <p:cNvSpPr txBox="1">
            <a:spLocks noGrp="1"/>
          </p:cNvSpPr>
          <p:nvPr>
            <p:ph type="body" idx="2"/>
          </p:nvPr>
        </p:nvSpPr>
        <p:spPr>
          <a:xfrm>
            <a:off x="631450" y="2798357"/>
            <a:ext cx="10798500" cy="3227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rule_url=https://www.snort.org/reg-rules/|snortrules-snapshot.tar.gz|&lt;oinkcode&gt;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rule_url=https://snort.org/downloads/community/|community-rules.tar.gz|Community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rule_url=https://snort.org/downloads/ip-block-list|IPBLOCKLIST|open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ignore=deleted,experimental,local,decoder,preprocessor,sensitive-data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/>
              <a:t>temp_path=/tmp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rule_path=/usr/local/etc/snort/rules/snort.rules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sorule_path=/usr/local/etc/snort/so_rules/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local_rules=/usr/local/etc/snort/rules/local.rules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sid_msg=/usr/local/etc/snort/sid-msg.map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sid_msg_version=1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sid_changelog=/var/log/sid_changes.log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snort_path=/usr/local/bin/snort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config_path=/usr/local/etc/snort/snort.conf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-US" sz="1400" b="1"/>
              <a:t>distro=FreeBSD-12</a:t>
            </a: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 b="1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sz="1400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</a:pPr>
            <a:r>
              <a:rPr lang="en-US"/>
              <a:t>Run PulledPork</a:t>
            </a:r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pulledpork.pl -c /usr/local/etc/pulledpork/pulledpork.conf -l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669</Words>
  <Application>Microsoft Macintosh PowerPoint</Application>
  <PresentationFormat>自訂</PresentationFormat>
  <Paragraphs>87</Paragraphs>
  <Slides>11</Slides>
  <Notes>11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Times New Roman</vt:lpstr>
      <vt:lpstr>Arial</vt:lpstr>
      <vt:lpstr>Courier New</vt:lpstr>
      <vt:lpstr>Source Sans Pro</vt:lpstr>
      <vt:lpstr>CSCC NASA</vt:lpstr>
      <vt:lpstr>IDS &amp; IPS</vt:lpstr>
      <vt:lpstr>IDS &amp; IPS</vt:lpstr>
      <vt:lpstr>IDS / IPS with Firewall</vt:lpstr>
      <vt:lpstr>Detection Method</vt:lpstr>
      <vt:lpstr>Pros &amp; Cons</vt:lpstr>
      <vt:lpstr>Snort</vt:lpstr>
      <vt:lpstr>Snort - Installation</vt:lpstr>
      <vt:lpstr>Snort - PulledPork</vt:lpstr>
      <vt:lpstr>Run PulledPork</vt:lpstr>
      <vt:lpstr>Start Snort</vt:lpstr>
      <vt:lpstr>Update rules periodically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IDS &amp; IPS</dc:title>
  <cp:lastModifiedBy>這是私人帳號，請不要隨便給別人 瑞男</cp:lastModifiedBy>
  <cp:revision>1</cp:revision>
  <dcterms:modified xsi:type="dcterms:W3CDTF">2022-03-15T01:26:18Z</dcterms:modified>
</cp:coreProperties>
</file>