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1998325" cy="7559675"/>
  <p:notesSz cx="7559675" cy="10691813"/>
  <p:embeddedFontLst>
    <p:embeddedFont>
      <p:font typeface="Source Sans Pro" panose="020B0503030403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huSO72FpQysyIJfX9xKULUR0c8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9"/>
  </p:normalViewPr>
  <p:slideViewPr>
    <p:cSldViewPr snapToGrid="0" snapToObjects="1">
      <p:cViewPr varScale="1">
        <p:scale>
          <a:sx n="96" d="100"/>
          <a:sy n="96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1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大標題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0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0"/>
          <p:cNvSpPr txBox="1"/>
          <p:nvPr/>
        </p:nvSpPr>
        <p:spPr>
          <a:xfrm>
            <a:off x="5272075" y="6385700"/>
            <a:ext cx="61263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國立陽明交通大學資工系資訊中心</a:t>
            </a:r>
            <a:endParaRPr sz="30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Center of Department of Computer Science, NYCU</a:t>
            </a:r>
            <a:endParaRPr sz="11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12;p20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Source Sans Pro"/>
              <a:buNone/>
              <a:defRPr sz="36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 b="0" i="0" u="none" strike="noStrike" cap="none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sllabs.com/ssltes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aveibeenpwned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community/Source_Code_Analysis_Tool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enial-of-service_attack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home.com.tw/news/12266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chnews.tw/2021/03/10/microsoft-exchange-server-devcore/" TargetMode="External"/><Relationship Id="rId4" Type="http://schemas.openxmlformats.org/officeDocument/2006/relationships/hyperlink" Target="https://www.ithome.com.tw/news/126683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project-top-ten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ve.mitre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Common Security Issues</a:t>
            </a:r>
            <a:endParaRPr/>
          </a:p>
        </p:txBody>
      </p:sp>
      <p:sp>
        <p:nvSpPr>
          <p:cNvPr id="36" name="Google Shape;36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SSL Server Test</a:t>
            </a:r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Test the SSL configuration and potential risks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https://www.ssllabs.com/ssltest/</a:t>
            </a:r>
            <a:r>
              <a:rPr lang="en-US"/>
              <a:t> </a:t>
            </a:r>
            <a:endParaRPr/>
          </a:p>
        </p:txBody>
      </p:sp>
      <p:pic>
        <p:nvPicPr>
          <p:cNvPr id="101" name="Google Shape;101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5688" y="2633275"/>
            <a:ext cx="7585205" cy="469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Have I been pwned?</a:t>
            </a:r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Test if your email &amp; password leaked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https://haveibeenpwned.com/</a:t>
            </a:r>
            <a:r>
              <a:rPr lang="en-US"/>
              <a:t> </a:t>
            </a:r>
            <a:endParaRPr/>
          </a:p>
        </p:txBody>
      </p:sp>
      <p:pic>
        <p:nvPicPr>
          <p:cNvPr id="109" name="Google Shape;10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3172" y="2701825"/>
            <a:ext cx="9530252" cy="44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15" name="Google Shape;115;p1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pic>
        <p:nvPicPr>
          <p:cNvPr id="117" name="Google Shape;11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8300" y="1716750"/>
            <a:ext cx="76200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Static analysis</a:t>
            </a:r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 testing methodology that analyzes source code to find security vulnerabilities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Human review needed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Can not find authentication problems, access control issues, insecure use of cryptography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Large number of false positives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Difficult to “prove” that an identified security issue is an actual vulnerability.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https://owasp.org/www-community/Source_Code_Analysis_Tools/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  <p:pic>
        <p:nvPicPr>
          <p:cNvPr id="132" name="Google Shape;1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6594" y="350847"/>
            <a:ext cx="8023414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DoS: Denial of Service Attacks</a:t>
            </a:r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9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Make a network resource unavailable to its intended users by temporarily or indefinitely disrupting services of a host connected to the Internet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Methods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Software bugs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Bad designed / implemented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protocol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SYN Flooding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Amplification Attacks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Exhaust all resources </a:t>
            </a:r>
            <a:endParaRPr/>
          </a:p>
        </p:txBody>
      </p:sp>
      <p:pic>
        <p:nvPicPr>
          <p:cNvPr id="140" name="Google Shape;1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24425" y="2635400"/>
            <a:ext cx="4833676" cy="4463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/>
        </p:nvSpPr>
        <p:spPr>
          <a:xfrm>
            <a:off x="6589163" y="6981100"/>
            <a:ext cx="3304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Denial-of-service attack - Wikipedia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DDoS: Distributed Denial of Service (1)</a:t>
            </a:r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088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The incoming traffic flooding the victim originates from many different sources</a:t>
            </a:r>
            <a:endParaRPr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Maybe the source behaves normally</a:t>
            </a:r>
            <a:endParaRPr dirty="0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Difficult to block all attacking source</a:t>
            </a:r>
            <a:endParaRPr dirty="0"/>
          </a:p>
        </p:txBody>
      </p:sp>
      <p:pic>
        <p:nvPicPr>
          <p:cNvPr id="149" name="Google Shape;14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4350" y="3750175"/>
            <a:ext cx="8207899" cy="35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DDoS (2)</a:t>
            </a:r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Botnet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Comprised computers with malicious software (zombies)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Launch attacks if the botnet owner gets paid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Clean Pipe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Multiple layers of filter of DDoS traffic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Lots of IDSs &amp; IPSs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“Wash” traffic and direct clean traffic to servers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False positive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Safe design lowers the security risk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Multiple layers of protection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Encrypt matters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Logging and auditing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Keep systems updated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Vulnerabilities feed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Human review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Security Principles</a:t>
            </a:r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Network Security is a very very big issue, can not full covered in this course</a:t>
            </a:r>
            <a:endParaRPr dirty="0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CSO: Chief Security Officer</a:t>
            </a:r>
          </a:p>
          <a:p>
            <a:pPr lvl="1" indent="-419100">
              <a:buSzPts val="3000"/>
              <a:buChar char="●"/>
            </a:pPr>
            <a:r>
              <a:rPr lang="en-US" dirty="0"/>
              <a:t>Required position for an IT-related public offering company in Taiwan</a:t>
            </a:r>
            <a:endParaRPr dirty="0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Security is time-consuming</a:t>
            </a:r>
            <a:endParaRPr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One Time Password</a:t>
            </a:r>
            <a:endParaRPr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Forced splitting internet and intranet</a:t>
            </a:r>
            <a:endParaRPr dirty="0"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EC sites in Taiwan</a:t>
            </a:r>
            <a:endParaRPr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Long password</a:t>
            </a:r>
            <a:endParaRPr dirty="0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KISS: Keep it simple and stupid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Network Security Threats</a:t>
            </a:r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Virus / Trojans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Adware / Spam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Phishing / Fraud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Hijacking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Social Engineering / APT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Denial of Service Attacks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……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駭客挾持BGP，竄改加密錢包DNS，盜走價值17萬美元的以太幣 | iThome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研究：中國電信長期挾持經過美國與加拿大的流量 | iThome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u="sng">
                <a:solidFill>
                  <a:schemeClr val="hlink"/>
                </a:solidFill>
                <a:hlinkClick r:id="rId5"/>
              </a:rPr>
              <a:t>微軟緊急修補 Exchange Server 漏洞，背後功臣是來自台灣資安團隊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An exploit not found for 11 years (since Exchange 2010)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The ideas</a:t>
            </a: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9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Multiple layers of protection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DMZ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Splitting permission of users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Principle of least privilege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Protected Network (e.g. VPN)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Intrusion Detection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Firewalls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WAF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Auditing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Logging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OWASP</a:t>
            </a:r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The Open Web Application Security Project 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https://owasp.org/</a:t>
            </a:r>
            <a:r>
              <a:rPr lang="en-US"/>
              <a:t>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OWASP Top 10 Security Risks</a:t>
            </a:r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955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/>
              <a:t>Published every 3 years, the latest is 2021 version</a:t>
            </a:r>
            <a:endParaRPr sz="2800" dirty="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u="sng" dirty="0">
                <a:solidFill>
                  <a:schemeClr val="hlink"/>
                </a:solidFill>
                <a:hlinkClick r:id="rId3"/>
              </a:rPr>
              <a:t>https://owasp.org/www-project-top-ten/</a:t>
            </a:r>
            <a:r>
              <a:rPr lang="en-US" sz="2600" dirty="0"/>
              <a:t> </a:t>
            </a:r>
            <a:endParaRPr sz="2600" dirty="0"/>
          </a:p>
        </p:txBody>
      </p:sp>
      <p:pic>
        <p:nvPicPr>
          <p:cNvPr id="1026" name="Picture 2" descr="Mapping">
            <a:extLst>
              <a:ext uri="{FF2B5EF4-FFF2-40B4-BE49-F238E27FC236}">
                <a16:creationId xmlns:a16="http://schemas.microsoft.com/office/drawing/2014/main" id="{F7F59B34-7D7F-34F1-A185-632C68706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9677"/>
            <a:ext cx="118872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Injection</a:t>
            </a:r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Improper escaping of input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Cause data leak or data loss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Examples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SQL injection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Javascript injection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XSS (Cross-site Scripting)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Question: How to avoid it?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500"/>
              <a:t>CVE: Common Vulnerabilities and Exposures</a:t>
            </a:r>
            <a:endParaRPr sz="4500"/>
          </a:p>
        </p:txBody>
      </p:sp>
      <p:sp>
        <p:nvSpPr>
          <p:cNvPr id="93" name="Google Shape;93;p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0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CVE® is a list of entries for publicly known cybersecurity vulnerabilities.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Subscribe the RSS feed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https://cve.mitre.org/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512</Words>
  <Application>Microsoft Macintosh PowerPoint</Application>
  <PresentationFormat>自訂</PresentationFormat>
  <Paragraphs>116</Paragraphs>
  <Slides>18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Arial</vt:lpstr>
      <vt:lpstr>Times New Roman</vt:lpstr>
      <vt:lpstr>Source Sans Pro</vt:lpstr>
      <vt:lpstr>Courier New</vt:lpstr>
      <vt:lpstr>CSCC NASA</vt:lpstr>
      <vt:lpstr>Common Security Issues</vt:lpstr>
      <vt:lpstr>Security Principles</vt:lpstr>
      <vt:lpstr>Network Security Threats</vt:lpstr>
      <vt:lpstr>Example</vt:lpstr>
      <vt:lpstr>The ideas</vt:lpstr>
      <vt:lpstr>OWASP</vt:lpstr>
      <vt:lpstr>OWASP Top 10 Security Risks</vt:lpstr>
      <vt:lpstr>Injection</vt:lpstr>
      <vt:lpstr>CVE: Common Vulnerabilities and Exposures</vt:lpstr>
      <vt:lpstr>SSL Server Test</vt:lpstr>
      <vt:lpstr>Have I been pwned?</vt:lpstr>
      <vt:lpstr>PowerPoint 簡報</vt:lpstr>
      <vt:lpstr>Static analysis</vt:lpstr>
      <vt:lpstr>PowerPoint 簡報</vt:lpstr>
      <vt:lpstr>DoS: Denial of Service Attacks</vt:lpstr>
      <vt:lpstr>DDoS: Distributed Denial of Service (1)</vt:lpstr>
      <vt:lpstr>DDoS (2)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Security Issues</dc:title>
  <cp:lastModifiedBy>這是私人帳號，請不要隨便給別人 瑞男</cp:lastModifiedBy>
  <cp:revision>6</cp:revision>
  <dcterms:modified xsi:type="dcterms:W3CDTF">2023-03-09T01:53:49Z</dcterms:modified>
</cp:coreProperties>
</file>