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1998325" cy="7559675"/>
  <p:notesSz cx="7559675" cy="10691813"/>
  <p:embeddedFontLs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mVLyBmTW6SSZDDCBDn45Q4tG7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9"/>
  </p:normalViewPr>
  <p:slideViewPr>
    <p:cSldViewPr snapToGrid="0" snapToObjects="1">
      <p:cViewPr varScale="1">
        <p:scale>
          <a:sx n="96" d="100"/>
          <a:sy n="96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3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13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eek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rkdog/pulledpork/blob/master/etc/pulledpork.con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IDS &amp; IPS</a:t>
            </a:r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Start Snort</a:t>
            </a:r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 /etc/rc.conf.local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snort_enable="YES”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snort_interface="em0”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/usr/local/etc/rc.d/snort start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Update rules periodically </a:t>
            </a:r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crontab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0 6 * * * /usr/local/bin/pulledpork.pl -c /usr/local/etc/pulledpork/pulledpork.conf -l &gt; /dev/null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IDS &amp; IPS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Intrusion detection system (IDS) is a device or software application that monitors a network or systems for malicious activity or policy violations. 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main functions of intrusion prevention systems (IPS) are to identify malicious activity, log information about this activity, report it and attempt to block or stop 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IDS / IPS with Firewall</a:t>
            </a:r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>
            <a:off x="644047" y="3056645"/>
            <a:ext cx="784198" cy="784198"/>
            <a:chOff x="1221375" y="1941350"/>
            <a:chExt cx="1015800" cy="1015800"/>
          </a:xfrm>
        </p:grpSpPr>
        <p:sp>
          <p:nvSpPr>
            <p:cNvPr id="52" name="Google Shape;52;p3"/>
            <p:cNvSpPr/>
            <p:nvPr/>
          </p:nvSpPr>
          <p:spPr>
            <a:xfrm>
              <a:off x="1221375" y="1941350"/>
              <a:ext cx="1015800" cy="1015800"/>
            </a:xfrm>
            <a:prstGeom prst="smileyFace">
              <a:avLst>
                <a:gd name="adj" fmla="val 4653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838475" y="2558450"/>
              <a:ext cx="398700" cy="3987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"/>
          <p:cNvSpPr txBox="1"/>
          <p:nvPr/>
        </p:nvSpPr>
        <p:spPr>
          <a:xfrm>
            <a:off x="599050" y="3810100"/>
            <a:ext cx="87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Intruder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1698200" y="3321500"/>
            <a:ext cx="1748400" cy="347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2200209" y="2890400"/>
            <a:ext cx="76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2200209" y="3602675"/>
            <a:ext cx="76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4067525" y="2890400"/>
            <a:ext cx="784200" cy="1143300"/>
          </a:xfrm>
          <a:prstGeom prst="cube">
            <a:avLst>
              <a:gd name="adj" fmla="val 9805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4022525" y="2459300"/>
            <a:ext cx="87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Firewall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5533250" y="3270000"/>
            <a:ext cx="1457400" cy="514500"/>
          </a:xfrm>
          <a:prstGeom prst="cube">
            <a:avLst>
              <a:gd name="adj" fmla="val 69966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6000600" y="2890400"/>
            <a:ext cx="87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IDS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4954588" y="3437250"/>
            <a:ext cx="475800" cy="180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4067525" y="4851350"/>
            <a:ext cx="784200" cy="912900"/>
          </a:xfrm>
          <a:prstGeom prst="can">
            <a:avLst>
              <a:gd name="adj" fmla="val 16396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5533250" y="4851338"/>
            <a:ext cx="1171800" cy="912900"/>
          </a:xfrm>
          <a:prstGeom prst="can">
            <a:avLst>
              <a:gd name="adj" fmla="val 16396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3"/>
          <p:cNvSpPr/>
          <p:nvPr/>
        </p:nvSpPr>
        <p:spPr>
          <a:xfrm rot="5400000">
            <a:off x="4221713" y="4320400"/>
            <a:ext cx="475800" cy="180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 rot="5400000">
            <a:off x="5881238" y="4320388"/>
            <a:ext cx="475800" cy="180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3655950" y="2459300"/>
            <a:ext cx="3587100" cy="3715500"/>
          </a:xfrm>
          <a:prstGeom prst="roundRect">
            <a:avLst>
              <a:gd name="adj" fmla="val 71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7397425" y="5462525"/>
            <a:ext cx="1518900" cy="347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7663375" y="5092250"/>
            <a:ext cx="98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7764774" y="5764250"/>
            <a:ext cx="78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Alerts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9070700" y="5115425"/>
            <a:ext cx="1748400" cy="1041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Administrative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3"/>
          <p:cNvSpPr/>
          <p:nvPr/>
        </p:nvSpPr>
        <p:spPr>
          <a:xfrm rot="5400000">
            <a:off x="9463700" y="4421750"/>
            <a:ext cx="962400" cy="347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9556597" y="2890395"/>
            <a:ext cx="784200" cy="784200"/>
          </a:xfrm>
          <a:prstGeom prst="smileyFace">
            <a:avLst>
              <a:gd name="adj" fmla="val 4653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9284201" y="3564288"/>
            <a:ext cx="1329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Detection Method</a:t>
            </a: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84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Signature-based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Patterns of known malicious events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Difficult to detect new attacks</a:t>
            </a: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Example: Snort</a:t>
            </a:r>
            <a:endParaRPr dirty="0"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Anomaly-based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Use machine learning to create a model of trustworthy activity, and then compare new behavior against this model.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Example: </a:t>
            </a:r>
            <a:r>
              <a:rPr lang="en-US" dirty="0">
                <a:hlinkClick r:id="rId3"/>
              </a:rPr>
              <a:t>https://zeek.org</a:t>
            </a:r>
            <a:r>
              <a:rPr lang="en-US">
                <a:hlinkClick r:id="rId3"/>
              </a:rPr>
              <a:t>/</a:t>
            </a:r>
            <a:r>
              <a:rPr lang="en-US"/>
              <a:t> </a:t>
            </a: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Example: ReCAPTCHA v3</a:t>
            </a:r>
            <a:br>
              <a:rPr lang="en-US" dirty="0"/>
            </a:br>
            <a:r>
              <a:rPr lang="en-US" dirty="0"/>
              <a:t>reCAPTCHA v3 returns </a:t>
            </a:r>
            <a:r>
              <a:rPr lang="en-US" b="1" u="sng" dirty="0"/>
              <a:t>a score</a:t>
            </a:r>
            <a:r>
              <a:rPr lang="en-US" dirty="0"/>
              <a:t> for each request without user friction. The score is </a:t>
            </a:r>
            <a:r>
              <a:rPr lang="en-US" b="1" u="sng" dirty="0"/>
              <a:t>based on interactions with your site</a:t>
            </a:r>
            <a:r>
              <a:rPr lang="en-US" dirty="0"/>
              <a:t> and enables you to take an appropriate action for your site.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Pros &amp; Cons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Simple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Cost Efficiency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Cons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False positives are frequent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Need to update signature library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Snort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An open source IDS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GPLv2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Very simple to use it </a:t>
            </a:r>
            <a:endParaRPr/>
          </a:p>
        </p:txBody>
      </p:sp>
      <p:pic>
        <p:nvPicPr>
          <p:cNvPr id="96" name="Google Shape;9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850" y="1563422"/>
            <a:ext cx="2754947" cy="14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Snort - Installation</a:t>
            </a:r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FreeBSD: pkg install snort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Don’t forget to update latest updated rules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Configure PulledPork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cp /usr/local/etc/pulledpork/pulledpork.conf.sample /usr/local/etc/pulledpork/pulledpork.conf 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mkdir /usr/local/etc/snort/so_rules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mkdir /usr/local/etc/snort/rules/iplists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touch /usr/local/etc/snort/rules/local.rules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cp /usr/local/etc/snort/preproc_rules/sensitive-data.rules-sample /usr/local/etc/snort/preproc_rules/sensitive-data.rules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/usr/local/etc/snort/rules/white_list.rules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/usr/local/etc/snort/rules/black_list.rules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Snort - PulledPork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5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/usr/local/etc/pulledpork/pulledpork.conf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https://github.com/shirkdog/pulledpork/blob/master/etc/pulledpork.conf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111" name="Google Shape;111;p8"/>
          <p:cNvSpPr txBox="1">
            <a:spLocks noGrp="1"/>
          </p:cNvSpPr>
          <p:nvPr>
            <p:ph type="body" idx="2"/>
          </p:nvPr>
        </p:nvSpPr>
        <p:spPr>
          <a:xfrm>
            <a:off x="631450" y="2798357"/>
            <a:ext cx="10798500" cy="3227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rule_url=https://www.snort.org/reg-rules/|snortrules-snapshot.tar.gz|&lt;oinkcode&gt;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rule_url=https://snort.org/downloads/community/|community-rules.tar.gz|Community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rule_url=https://snort.org/downloads/ip-block-list|IPBLOCKLIST|open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ignore=deleted,experimental,local,decoder,preprocessor,sensitive-data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temp_path=/tmp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rule_path=/usr/local/etc/snort/rules/snort.rules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sorule_path=/usr/local/etc/snort/so_rules/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local_rules=/usr/local/etc/snort/rules/local.rules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sid_msg=/usr/local/etc/snort/sid-msg.map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sid_msg_version=1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sid_changelog=/var/log/sid_changes.log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snort_path=/usr/local/bin/snort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config_path=/usr/local/etc/snort/snort.conf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distro=FreeBSD-12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Run PulledPork</a:t>
            </a:r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pulledpork.pl -c /usr/local/etc/pulledpork/pulledpork.conf -l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680</Words>
  <Application>Microsoft Macintosh PowerPoint</Application>
  <PresentationFormat>自訂</PresentationFormat>
  <Paragraphs>89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Source Sans Pro</vt:lpstr>
      <vt:lpstr>Courier New</vt:lpstr>
      <vt:lpstr>CSCC NASA</vt:lpstr>
      <vt:lpstr>IDS &amp; IPS</vt:lpstr>
      <vt:lpstr>IDS &amp; IPS</vt:lpstr>
      <vt:lpstr>IDS / IPS with Firewall</vt:lpstr>
      <vt:lpstr>Detection Method</vt:lpstr>
      <vt:lpstr>Pros &amp; Cons</vt:lpstr>
      <vt:lpstr>Snort</vt:lpstr>
      <vt:lpstr>Snort - Installation</vt:lpstr>
      <vt:lpstr>Snort - PulledPork</vt:lpstr>
      <vt:lpstr>Run PulledPork</vt:lpstr>
      <vt:lpstr>Start Snort</vt:lpstr>
      <vt:lpstr>Update rules periodically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&amp; IPS</dc:title>
  <cp:lastModifiedBy>這是私人帳號，請不要隨便給別人 瑞男</cp:lastModifiedBy>
  <cp:revision>2</cp:revision>
  <dcterms:modified xsi:type="dcterms:W3CDTF">2023-03-09T01:57:43Z</dcterms:modified>
</cp:coreProperties>
</file>