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1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Проект</a:t>
            </a:r>
            <a:br>
              <a:rPr sz="3600" b="1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r>
              <a:rPr sz="3600" b="1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WEB навыкбот</a:t>
            </a:r>
            <a:br>
              <a:rPr sz="3600" b="1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r>
              <a:rPr sz="3600" b="1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(на Flask)</a:t>
            </a:r>
            <a:endParaRPr sz="3600" b="1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lvl="0" indent="0" algn="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Выполнил: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lvl="0" indent="0" algn="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Козлов Сергей Константинович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lvl="0" indent="0" algn="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Ученика 2-ого года обучения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lvl="0" indent="0" algn="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Курса «Яндекс Лицей»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5527504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85629" y="858180"/>
            <a:ext cx="8478995" cy="4522512"/>
          </a:xfrm>
          <a:prstGeom prst="rect">
            <a:avLst/>
          </a:prstGeom>
        </p:spPr>
      </p:pic>
      <p:sp>
        <p:nvSpPr>
          <p:cNvPr id="2075658484" name=""/>
          <p:cNvSpPr txBox="1"/>
          <p:nvPr/>
        </p:nvSpPr>
        <p:spPr bwMode="auto">
          <a:xfrm flipH="0" flipV="0">
            <a:off x="9002749" y="443568"/>
            <a:ext cx="2591014" cy="5517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При переходе на сайт пользователя встречает следующее окно</a:t>
            </a:r>
            <a:endParaRPr sz="2600"/>
          </a:p>
          <a:p>
            <a:pPr>
              <a:defRPr/>
            </a:pPr>
            <a:r>
              <a:rPr sz="2600"/>
              <a:t>Пользователь также может сразу перейти в телеграм и воспользоваться ботом без авторизации</a:t>
            </a:r>
            <a:endParaRPr sz="26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19000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0" y="0"/>
            <a:ext cx="6224624" cy="4928174"/>
          </a:xfrm>
          <a:prstGeom prst="rect">
            <a:avLst/>
          </a:prstGeom>
        </p:spPr>
      </p:pic>
      <p:pic>
        <p:nvPicPr>
          <p:cNvPr id="501443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31124" y="0"/>
            <a:ext cx="4238624" cy="4328616"/>
          </a:xfrm>
          <a:prstGeom prst="rect">
            <a:avLst/>
          </a:prstGeom>
        </p:spPr>
      </p:pic>
      <p:sp>
        <p:nvSpPr>
          <p:cNvPr id="459270730" name=""/>
          <p:cNvSpPr txBox="1"/>
          <p:nvPr/>
        </p:nvSpPr>
        <p:spPr bwMode="auto">
          <a:xfrm flipH="0" flipV="0">
            <a:off x="1938375" y="5222874"/>
            <a:ext cx="251898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Регистрация</a:t>
            </a:r>
            <a:endParaRPr sz="2600"/>
          </a:p>
        </p:txBody>
      </p:sp>
      <p:sp>
        <p:nvSpPr>
          <p:cNvPr id="1768745185" name=""/>
          <p:cNvSpPr txBox="1"/>
          <p:nvPr/>
        </p:nvSpPr>
        <p:spPr bwMode="auto">
          <a:xfrm flipH="0" flipV="0">
            <a:off x="7948784" y="5222874"/>
            <a:ext cx="2866140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Авторизация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7780744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04874" y="95249"/>
            <a:ext cx="9880486" cy="5286375"/>
          </a:xfrm>
          <a:prstGeom prst="rect">
            <a:avLst/>
          </a:prstGeom>
        </p:spPr>
      </p:pic>
      <p:sp>
        <p:nvSpPr>
          <p:cNvPr id="984686319" name=""/>
          <p:cNvSpPr txBox="1"/>
          <p:nvPr/>
        </p:nvSpPr>
        <p:spPr bwMode="auto">
          <a:xfrm flipH="0" flipV="0">
            <a:off x="3049624" y="5476874"/>
            <a:ext cx="572900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После авторизации у пользователя появляется следующий функционал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9812215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30472" y="-15874"/>
            <a:ext cx="6040152" cy="6302374"/>
          </a:xfrm>
          <a:prstGeom prst="rect">
            <a:avLst/>
          </a:prstGeom>
        </p:spPr>
      </p:pic>
      <p:pic>
        <p:nvPicPr>
          <p:cNvPr id="13906033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70624" y="190499"/>
            <a:ext cx="5605499" cy="2229249"/>
          </a:xfrm>
          <a:prstGeom prst="rect">
            <a:avLst/>
          </a:prstGeom>
        </p:spPr>
      </p:pic>
      <p:sp>
        <p:nvSpPr>
          <p:cNvPr id="324250808" name=""/>
          <p:cNvSpPr txBox="1"/>
          <p:nvPr/>
        </p:nvSpPr>
        <p:spPr bwMode="auto">
          <a:xfrm flipH="0" flipV="0">
            <a:off x="6891374" y="2903220"/>
            <a:ext cx="457772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процедура авторизации в телеграме и функционал бота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9277533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20749" y="4556124"/>
            <a:ext cx="1855685" cy="1301749"/>
          </a:xfrm>
          <a:prstGeom prst="rect">
            <a:avLst/>
          </a:prstGeom>
        </p:spPr>
      </p:pic>
      <p:pic>
        <p:nvPicPr>
          <p:cNvPr id="7280990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7261" y="93662"/>
            <a:ext cx="6305549" cy="4067174"/>
          </a:xfrm>
          <a:prstGeom prst="rect">
            <a:avLst/>
          </a:prstGeom>
        </p:spPr>
      </p:pic>
      <p:sp>
        <p:nvSpPr>
          <p:cNvPr id="1947565163" name=""/>
          <p:cNvSpPr txBox="1"/>
          <p:nvPr/>
        </p:nvSpPr>
        <p:spPr bwMode="auto">
          <a:xfrm flipH="0" flipV="0">
            <a:off x="3176624" y="4943115"/>
            <a:ext cx="256483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время на устройстве в момент отправки напоминания</a:t>
            </a:r>
            <a:endParaRPr/>
          </a:p>
        </p:txBody>
      </p:sp>
      <p:sp>
        <p:nvSpPr>
          <p:cNvPr id="621012212" name=""/>
          <p:cNvSpPr txBox="1"/>
          <p:nvPr/>
        </p:nvSpPr>
        <p:spPr bwMode="auto">
          <a:xfrm flipH="0" flipV="0">
            <a:off x="7558124" y="356509"/>
            <a:ext cx="3363199" cy="2865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Пожалуй, главная функция - функция добавления плана и дальнейшая отправка напоминания в назначенное время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655319" name=""/>
          <p:cNvSpPr txBox="1"/>
          <p:nvPr/>
        </p:nvSpPr>
        <p:spPr bwMode="auto">
          <a:xfrm flipH="0" flipV="0">
            <a:off x="3335374" y="1825624"/>
            <a:ext cx="5970079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/>
              <a:t>Спасибо за внимание!</a:t>
            </a:r>
            <a:endParaRPr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Сергей Козлов</cp:lastModifiedBy>
  <cp:revision>4</cp:revision>
  <dcterms:created xsi:type="dcterms:W3CDTF">2023-08-25T13:22:51Z</dcterms:created>
  <dcterms:modified xsi:type="dcterms:W3CDTF">2024-05-01T21:09:18Z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