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5" r:id="rId2"/>
    <p:sldId id="346" r:id="rId3"/>
    <p:sldId id="277" r:id="rId4"/>
    <p:sldId id="336" r:id="rId5"/>
    <p:sldId id="337" r:id="rId6"/>
    <p:sldId id="340" r:id="rId7"/>
    <p:sldId id="375" r:id="rId8"/>
    <p:sldId id="376" r:id="rId9"/>
    <p:sldId id="343" r:id="rId10"/>
    <p:sldId id="371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02" r:id="rId23"/>
    <p:sldId id="388" r:id="rId24"/>
    <p:sldId id="368" r:id="rId25"/>
    <p:sldId id="370" r:id="rId26"/>
    <p:sldId id="369" r:id="rId27"/>
    <p:sldId id="305" r:id="rId28"/>
    <p:sldId id="300" r:id="rId29"/>
    <p:sldId id="307" r:id="rId30"/>
    <p:sldId id="333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00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Generate and Test</a:t>
            </a:r>
            <a:endParaRPr lang="en-US" sz="32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0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urved Connector 66"/>
          <p:cNvCxnSpPr>
            <a:endCxn id="120" idx="1"/>
          </p:cNvCxnSpPr>
          <p:nvPr/>
        </p:nvCxnSpPr>
        <p:spPr>
          <a:xfrm>
            <a:off x="-804699" y="1054905"/>
            <a:ext cx="1960093" cy="38389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144" idx="1"/>
          </p:cNvCxnSpPr>
          <p:nvPr/>
        </p:nvCxnSpPr>
        <p:spPr>
          <a:xfrm>
            <a:off x="-804700" y="1285335"/>
            <a:ext cx="1960095" cy="2534577"/>
          </a:xfrm>
          <a:prstGeom prst="curvedConnector3">
            <a:avLst>
              <a:gd name="adj1" fmla="val 18122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144" idx="1"/>
          </p:cNvCxnSpPr>
          <p:nvPr/>
        </p:nvCxnSpPr>
        <p:spPr>
          <a:xfrm flipV="1">
            <a:off x="-804699" y="3819912"/>
            <a:ext cx="1960094" cy="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endCxn id="119" idx="1"/>
          </p:cNvCxnSpPr>
          <p:nvPr/>
        </p:nvCxnSpPr>
        <p:spPr>
          <a:xfrm flipV="1">
            <a:off x="-804700" y="1438804"/>
            <a:ext cx="1960094" cy="311080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155394" y="1035550"/>
            <a:ext cx="1497795" cy="806506"/>
            <a:chOff x="2229295" y="1035700"/>
            <a:chExt cx="1497795" cy="806506"/>
          </a:xfrm>
          <a:noFill/>
        </p:grpSpPr>
        <p:grpSp>
          <p:nvGrpSpPr>
            <p:cNvPr id="117" name="Group 11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  <a:grpFill/>
          </p:grpSpPr>
          <p:sp>
            <p:nvSpPr>
              <p:cNvPr id="119" name="Rectangle 11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5425" y="2110889"/>
                <a:ext cx="843471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Webdings" panose="05030102010509060703" pitchFamily="18" charset="2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Webdings" panose="05030102010509060703" pitchFamily="18" charset="2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Webdings" panose="05030102010509060703" pitchFamily="18" charset="2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155395" y="3416659"/>
            <a:ext cx="1497795" cy="806506"/>
            <a:chOff x="2229295" y="1035700"/>
            <a:chExt cx="1497795" cy="806506"/>
          </a:xfrm>
          <a:noFill/>
        </p:grpSpPr>
        <p:grpSp>
          <p:nvGrpSpPr>
            <p:cNvPr id="141" name="Group 14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  <a:grpFill/>
          </p:grpSpPr>
          <p:sp>
            <p:nvSpPr>
              <p:cNvPr id="143" name="Rectangle 14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Webdings" panose="05030102010509060703" pitchFamily="18" charset="2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Webdings" panose="05030102010509060703" pitchFamily="18" charset="2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Webdings" panose="05030102010509060703" pitchFamily="18" charset="2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80" name="Curved Connector 179"/>
          <p:cNvCxnSpPr>
            <a:endCxn id="119" idx="1"/>
          </p:cNvCxnSpPr>
          <p:nvPr/>
        </p:nvCxnSpPr>
        <p:spPr>
          <a:xfrm flipV="1">
            <a:off x="-804700" y="1438804"/>
            <a:ext cx="1960094" cy="2150680"/>
          </a:xfrm>
          <a:prstGeom prst="curvedConnector3">
            <a:avLst>
              <a:gd name="adj1" fmla="val 27841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91684" y="1688435"/>
            <a:ext cx="1497795" cy="806506"/>
            <a:chOff x="155425" y="2110889"/>
            <a:chExt cx="1497795" cy="806506"/>
          </a:xfrm>
        </p:grpSpPr>
        <p:sp>
          <p:nvSpPr>
            <p:cNvPr id="55" name="Rectangle 5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</a:t>
              </a:r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24310" y="305854"/>
            <a:ext cx="1497795" cy="806506"/>
            <a:chOff x="155425" y="2110889"/>
            <a:chExt cx="1497795" cy="806506"/>
          </a:xfrm>
        </p:grpSpPr>
        <p:sp>
          <p:nvSpPr>
            <p:cNvPr id="62" name="Rectangle 61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91684" y="305854"/>
            <a:ext cx="1497795" cy="806506"/>
            <a:chOff x="155425" y="2110889"/>
            <a:chExt cx="1497795" cy="806506"/>
          </a:xfrm>
        </p:grpSpPr>
        <p:sp>
          <p:nvSpPr>
            <p:cNvPr id="66" name="Rectangle 65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cxnSp>
        <p:nvCxnSpPr>
          <p:cNvPr id="71" name="Curved Connector 70"/>
          <p:cNvCxnSpPr>
            <a:endCxn id="59" idx="1"/>
          </p:cNvCxnSpPr>
          <p:nvPr/>
        </p:nvCxnSpPr>
        <p:spPr>
          <a:xfrm>
            <a:off x="2651751" y="1438803"/>
            <a:ext cx="2439933" cy="652885"/>
          </a:xfrm>
          <a:prstGeom prst="curvedConnector3">
            <a:avLst>
              <a:gd name="adj1" fmla="val 9403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9" idx="1"/>
          </p:cNvCxnSpPr>
          <p:nvPr/>
        </p:nvCxnSpPr>
        <p:spPr>
          <a:xfrm flipV="1">
            <a:off x="2651751" y="709107"/>
            <a:ext cx="2439933" cy="729696"/>
          </a:xfrm>
          <a:prstGeom prst="curvedConnector3">
            <a:avLst>
              <a:gd name="adj1" fmla="val 92474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84" idx="1"/>
          </p:cNvCxnSpPr>
          <p:nvPr/>
        </p:nvCxnSpPr>
        <p:spPr>
          <a:xfrm>
            <a:off x="2651750" y="1438803"/>
            <a:ext cx="4321779" cy="489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2" idx="1"/>
          </p:cNvCxnSpPr>
          <p:nvPr/>
        </p:nvCxnSpPr>
        <p:spPr>
          <a:xfrm flipV="1">
            <a:off x="2651750" y="709108"/>
            <a:ext cx="572560" cy="729695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224310" y="1688435"/>
            <a:ext cx="1497795" cy="806506"/>
            <a:chOff x="155425" y="2110889"/>
            <a:chExt cx="1497795" cy="806506"/>
          </a:xfrm>
        </p:grpSpPr>
        <p:sp>
          <p:nvSpPr>
            <p:cNvPr id="79" name="Rectangle 7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973529" y="1040447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</a:t>
              </a:r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764025" y="2110890"/>
            <a:ext cx="4224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latin typeface="Webdings" panose="05030102010509060703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38630" y="1112360"/>
            <a:ext cx="558089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51750" y="2165597"/>
            <a:ext cx="5341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3"/>
              </a:solidFill>
              <a:latin typeface="Webdings" panose="05030102010509060703" pitchFamily="18" charset="2"/>
            </a:endParaRPr>
          </a:p>
        </p:txBody>
      </p:sp>
      <p:cxnSp>
        <p:nvCxnSpPr>
          <p:cNvPr id="94" name="Curved Connector 93"/>
          <p:cNvCxnSpPr>
            <a:endCxn id="80" idx="1"/>
          </p:cNvCxnSpPr>
          <p:nvPr/>
        </p:nvCxnSpPr>
        <p:spPr>
          <a:xfrm>
            <a:off x="2651751" y="1438803"/>
            <a:ext cx="572559" cy="65288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651750" y="305855"/>
            <a:ext cx="481279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55648" y="30585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110887" y="4069545"/>
            <a:ext cx="1497795" cy="806506"/>
            <a:chOff x="155425" y="2110889"/>
            <a:chExt cx="1497795" cy="806506"/>
          </a:xfrm>
        </p:grpSpPr>
        <p:sp>
          <p:nvSpPr>
            <p:cNvPr id="99" name="Rectangle 98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43513" y="2686964"/>
            <a:ext cx="1497795" cy="806506"/>
            <a:chOff x="155425" y="2110889"/>
            <a:chExt cx="1497795" cy="806506"/>
          </a:xfrm>
        </p:grpSpPr>
        <p:sp>
          <p:nvSpPr>
            <p:cNvPr id="103" name="Rectangle 10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endParaRPr lang="en-US" sz="2400" spc="-1000" dirty="0">
                <a:solidFill>
                  <a:schemeClr val="accent2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110887" y="2686964"/>
            <a:ext cx="1497795" cy="806506"/>
            <a:chOff x="155425" y="2110889"/>
            <a:chExt cx="1497795" cy="806506"/>
          </a:xfrm>
        </p:grpSpPr>
        <p:sp>
          <p:nvSpPr>
            <p:cNvPr id="107" name="Rectangle 10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cxnSp>
        <p:nvCxnSpPr>
          <p:cNvPr id="110" name="Curved Connector 109"/>
          <p:cNvCxnSpPr>
            <a:endCxn id="100" idx="1"/>
          </p:cNvCxnSpPr>
          <p:nvPr/>
        </p:nvCxnSpPr>
        <p:spPr>
          <a:xfrm>
            <a:off x="2663941" y="3833327"/>
            <a:ext cx="2446946" cy="639471"/>
          </a:xfrm>
          <a:prstGeom prst="curvedConnector3">
            <a:avLst>
              <a:gd name="adj1" fmla="val 93597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endCxn id="108" idx="1"/>
          </p:cNvCxnSpPr>
          <p:nvPr/>
        </p:nvCxnSpPr>
        <p:spPr>
          <a:xfrm flipV="1">
            <a:off x="2663941" y="3090217"/>
            <a:ext cx="2446946" cy="743110"/>
          </a:xfrm>
          <a:prstGeom prst="curvedConnector3">
            <a:avLst>
              <a:gd name="adj1" fmla="val 9079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endCxn id="126" idx="1"/>
          </p:cNvCxnSpPr>
          <p:nvPr/>
        </p:nvCxnSpPr>
        <p:spPr>
          <a:xfrm flipV="1">
            <a:off x="2663941" y="3824810"/>
            <a:ext cx="4328791" cy="851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endCxn id="103" idx="1"/>
          </p:cNvCxnSpPr>
          <p:nvPr/>
        </p:nvCxnSpPr>
        <p:spPr>
          <a:xfrm flipV="1">
            <a:off x="2663941" y="3090218"/>
            <a:ext cx="579572" cy="74310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3243513" y="4069545"/>
            <a:ext cx="1497795" cy="806506"/>
            <a:chOff x="155425" y="2110889"/>
            <a:chExt cx="1497795" cy="806506"/>
          </a:xfrm>
        </p:grpSpPr>
        <p:sp>
          <p:nvSpPr>
            <p:cNvPr id="115" name="Rectangle 11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</a:t>
              </a:r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992732" y="3421557"/>
            <a:ext cx="1497795" cy="806506"/>
            <a:chOff x="155425" y="2110889"/>
            <a:chExt cx="1497795" cy="806506"/>
          </a:xfrm>
        </p:grpSpPr>
        <p:sp>
          <p:nvSpPr>
            <p:cNvPr id="125" name="Rectangle 12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687215" y="4376785"/>
            <a:ext cx="313798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85010" y="3493470"/>
            <a:ext cx="72009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574940" y="4536205"/>
            <a:ext cx="58503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31" name="Curved Connector 130"/>
          <p:cNvCxnSpPr>
            <a:endCxn id="122" idx="1"/>
          </p:cNvCxnSpPr>
          <p:nvPr/>
        </p:nvCxnSpPr>
        <p:spPr>
          <a:xfrm>
            <a:off x="2663941" y="3833327"/>
            <a:ext cx="579572" cy="63947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74940" y="2686965"/>
            <a:ext cx="577292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74851" y="2725370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73981" y="625242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73981" y="200782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32937" y="63739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32937" y="2019972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23200" y="135983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765495" y="3006352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65495" y="438893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624451" y="301850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624451" y="4401082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514714" y="374094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26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197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8" name="Multiply 77"/>
          <p:cNvSpPr/>
          <p:nvPr/>
        </p:nvSpPr>
        <p:spPr>
          <a:xfrm>
            <a:off x="4633267" y="13669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/>
          <p:nvPr/>
        </p:nvSpPr>
        <p:spPr>
          <a:xfrm>
            <a:off x="4633267" y="224896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4633267" y="4169214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6630326" y="67436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1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54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45" name="Multiply 44"/>
          <p:cNvSpPr/>
          <p:nvPr/>
        </p:nvSpPr>
        <p:spPr>
          <a:xfrm>
            <a:off x="2520992" y="4169214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4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168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38" name="Curved Connector 37"/>
          <p:cNvCxnSpPr>
            <a:endCxn id="44" idx="1"/>
          </p:cNvCxnSpPr>
          <p:nvPr/>
        </p:nvCxnSpPr>
        <p:spPr>
          <a:xfrm>
            <a:off x="3727089" y="1131715"/>
            <a:ext cx="629414" cy="134402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45" idx="1"/>
          </p:cNvCxnSpPr>
          <p:nvPr/>
        </p:nvCxnSpPr>
        <p:spPr>
          <a:xfrm flipV="1">
            <a:off x="3727090" y="2475737"/>
            <a:ext cx="629413" cy="119055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356503" y="2072484"/>
            <a:ext cx="1497795" cy="806506"/>
            <a:chOff x="2229295" y="1035700"/>
            <a:chExt cx="1497795" cy="806506"/>
          </a:xfrm>
        </p:grpSpPr>
        <p:grpSp>
          <p:nvGrpSpPr>
            <p:cNvPr id="41" name="Group 4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11648" y="115076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11648" y="32630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3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54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8" name="Multiply 77"/>
          <p:cNvSpPr>
            <a:spLocks noChangeAspect="1"/>
          </p:cNvSpPr>
          <p:nvPr/>
        </p:nvSpPr>
        <p:spPr>
          <a:xfrm>
            <a:off x="3833612" y="537190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>
            <a:spLocks noChangeAspect="1"/>
          </p:cNvSpPr>
          <p:nvPr/>
        </p:nvSpPr>
        <p:spPr>
          <a:xfrm>
            <a:off x="3796127" y="2878991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>
            <a:spLocks noChangeAspect="1"/>
          </p:cNvSpPr>
          <p:nvPr/>
        </p:nvSpPr>
        <p:spPr>
          <a:xfrm>
            <a:off x="3796127" y="4393084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8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8" name="Multiply 77"/>
          <p:cNvSpPr>
            <a:spLocks noChangeAspect="1"/>
          </p:cNvSpPr>
          <p:nvPr/>
        </p:nvSpPr>
        <p:spPr>
          <a:xfrm>
            <a:off x="3833612" y="537190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ultiply 115"/>
          <p:cNvSpPr>
            <a:spLocks noChangeAspect="1"/>
          </p:cNvSpPr>
          <p:nvPr/>
        </p:nvSpPr>
        <p:spPr>
          <a:xfrm>
            <a:off x="3796127" y="2878991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>
            <a:spLocks noChangeAspect="1"/>
          </p:cNvSpPr>
          <p:nvPr/>
        </p:nvSpPr>
        <p:spPr>
          <a:xfrm>
            <a:off x="3796127" y="4393084"/>
            <a:ext cx="476404" cy="4764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6630326" y="67436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78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76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020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45" name="Curved Connector 44"/>
          <p:cNvCxnSpPr>
            <a:endCxn id="61" idx="1"/>
          </p:cNvCxnSpPr>
          <p:nvPr/>
        </p:nvCxnSpPr>
        <p:spPr>
          <a:xfrm>
            <a:off x="3727089" y="1131715"/>
            <a:ext cx="629414" cy="134402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endCxn id="62" idx="1"/>
          </p:cNvCxnSpPr>
          <p:nvPr/>
        </p:nvCxnSpPr>
        <p:spPr>
          <a:xfrm flipV="1">
            <a:off x="3727089" y="2475737"/>
            <a:ext cx="629414" cy="1190557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356503" y="2072484"/>
            <a:ext cx="1497795" cy="806506"/>
            <a:chOff x="2229295" y="1035700"/>
            <a:chExt cx="1497795" cy="806506"/>
          </a:xfrm>
        </p:grpSpPr>
        <p:grpSp>
          <p:nvGrpSpPr>
            <p:cNvPr id="59" name="Group 58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11648" y="115076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11648" y="32630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24979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40680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135909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6430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483162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917458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410803" y="251290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59458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1768435" y="278746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2248497" y="2326602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5211208" y="278746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759185" y="2326602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74600" y="320991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6676460" y="2787461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278746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2326602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25857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278746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2812159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25038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280417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3137099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475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424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3220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1015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809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6605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44400" y="188046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8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35800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56420" y="57469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60512" y="111378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>
            <a:spLocks noChangeAspect="1"/>
          </p:cNvSpPr>
          <p:nvPr/>
        </p:nvSpPr>
        <p:spPr>
          <a:xfrm>
            <a:off x="3351036" y="130424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06290" y="81136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33230" y="111378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>
            <a:spLocks noChangeAspect="1"/>
          </p:cNvSpPr>
          <p:nvPr/>
        </p:nvSpPr>
        <p:spPr>
          <a:xfrm>
            <a:off x="5357933" y="65150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/>
          <p:nvPr/>
        </p:nvCxnSpPr>
        <p:spPr>
          <a:xfrm rot="10800000">
            <a:off x="3480628" y="2454705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07886" y="3605025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707886" y="2683305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09479" y="276167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2610" y="368522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39854" y="3144930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496893" y="2683305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6910" y="275729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935143" y="245470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35143" y="337642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34330" y="2187163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unchanged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89633" y="310888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expanded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935143" y="4301805"/>
            <a:ext cx="133449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3026" y="403114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deleted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5800" y="20580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56420" y="20535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5269635" y="4073205"/>
            <a:ext cx="454515" cy="457200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69635" y="2226105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269635" y="3147825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480628" y="2226105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80628" y="3147825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80628" y="4073205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45189" y="1165751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67672" y="1342790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400" dirty="0">
              <a:solidFill>
                <a:schemeClr val="accent4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4553" y="781701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304" y="1312807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16288" y="860991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400" dirty="0">
              <a:solidFill>
                <a:schemeClr val="accent4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sosceles Triangle 98"/>
          <p:cNvSpPr>
            <a:spLocks noChangeAspect="1"/>
          </p:cNvSpPr>
          <p:nvPr/>
        </p:nvSpPr>
        <p:spPr>
          <a:xfrm>
            <a:off x="8155945" y="241452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8346469" y="274745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475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40680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135909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6430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483162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917458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59458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25038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5425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53220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51015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8810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46605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44400" y="190414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>
            <a:spLocks noChangeAspect="1"/>
          </p:cNvSpPr>
          <p:nvPr/>
        </p:nvSpPr>
        <p:spPr>
          <a:xfrm>
            <a:off x="666970" y="241452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857494" y="274745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164765" y="241452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2282775" y="1962950"/>
            <a:ext cx="445785" cy="445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>
            <a:spLocks noChangeAspect="1"/>
          </p:cNvSpPr>
          <p:nvPr/>
        </p:nvSpPr>
        <p:spPr>
          <a:xfrm>
            <a:off x="3662560" y="241452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303238" y="209165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3853084" y="274745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>
            <a:off x="5160355" y="241452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4741434" y="2018834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>
            <a:off x="6311110" y="2397581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419337" y="2820271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810351" y="1962950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0" y="4261569"/>
            <a:ext cx="9143999" cy="768097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states might a good generator generate?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8475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0537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286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348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5424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3220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ln w="889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51015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48809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ln w="889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46605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ln w="889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44400" y="3248322"/>
            <a:ext cx="134417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□</a:t>
            </a:r>
          </a:p>
        </p:txBody>
      </p:sp>
    </p:spTree>
    <p:extLst>
      <p:ext uri="{BB962C8B-B14F-4D97-AF65-F5344CB8AC3E}">
        <p14:creationId xmlns:p14="http://schemas.microsoft.com/office/powerpoint/2010/main" xmlns="" val="25074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382915" y="1865749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0710" y="1865742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78505" y="1865742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894460" y="237612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3012470" y="1924552"/>
            <a:ext cx="445785" cy="445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>
            <a:off x="4392255" y="237612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3973334" y="1980429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>
            <a:off x="5543010" y="235917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042251" y="1924545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542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5101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81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4660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4440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410803" y="3987019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>
          <a:xfrm>
            <a:off x="5211208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4759185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74600" y="468403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>
            <a:off x="6676460" y="426157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405983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4286274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427828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461121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5322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>
            <a:spLocks noChangeAspect="1"/>
          </p:cNvSpPr>
          <p:nvPr/>
        </p:nvSpPr>
        <p:spPr>
          <a:xfrm>
            <a:off x="1768435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2248497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5425" y="1957270"/>
            <a:ext cx="2093072" cy="148799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answer should our tester select?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5424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5322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5101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809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4660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4440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8475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80537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03286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753480" y="40680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209462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/>
          <p:cNvSpPr>
            <a:spLocks noChangeAspect="1"/>
          </p:cNvSpPr>
          <p:nvPr/>
        </p:nvSpPr>
        <p:spPr>
          <a:xfrm>
            <a:off x="1399986" y="1135909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55240" y="6430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882180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/>
          <p:cNvSpPr>
            <a:spLocks noChangeAspect="1"/>
          </p:cNvSpPr>
          <p:nvPr/>
        </p:nvSpPr>
        <p:spPr>
          <a:xfrm>
            <a:off x="3406883" y="483162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>
            <a:spLocks noChangeAspect="1"/>
          </p:cNvSpPr>
          <p:nvPr/>
        </p:nvSpPr>
        <p:spPr>
          <a:xfrm>
            <a:off x="5570530" y="917458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11208" y="59458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761054" y="125038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8475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0537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286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5348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5854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83650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81445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79239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77035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74830" y="3378255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3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382915" y="1865749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0710" y="1865742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78505" y="1865742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>
            <a:spLocks noChangeAspect="1"/>
          </p:cNvSpPr>
          <p:nvPr/>
        </p:nvSpPr>
        <p:spPr>
          <a:xfrm>
            <a:off x="2894460" y="237612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3012470" y="1924552"/>
            <a:ext cx="445785" cy="445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>
            <a:off x="4392255" y="237612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3973334" y="1980429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>
            <a:off x="5543010" y="235917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042251" y="1924545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542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5101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81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4660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4440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410803" y="3987019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>
          <a:xfrm>
            <a:off x="5211208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4759185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74600" y="468403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>
            <a:off x="6676460" y="426157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405983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4286274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427828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461121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5322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>
            <a:spLocks noChangeAspect="1"/>
          </p:cNvSpPr>
          <p:nvPr/>
        </p:nvSpPr>
        <p:spPr>
          <a:xfrm>
            <a:off x="1768435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2248497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55424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5322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5101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809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4660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4440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8475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80537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03286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753480" y="40680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1209462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/>
          <p:cNvSpPr>
            <a:spLocks noChangeAspect="1"/>
          </p:cNvSpPr>
          <p:nvPr/>
        </p:nvSpPr>
        <p:spPr>
          <a:xfrm>
            <a:off x="1399986" y="1135909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055240" y="6430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2882180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/>
          <p:cNvSpPr>
            <a:spLocks noChangeAspect="1"/>
          </p:cNvSpPr>
          <p:nvPr/>
        </p:nvSpPr>
        <p:spPr>
          <a:xfrm>
            <a:off x="3406883" y="483162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>
            <a:spLocks noChangeAspect="1"/>
          </p:cNvSpPr>
          <p:nvPr/>
        </p:nvSpPr>
        <p:spPr>
          <a:xfrm>
            <a:off x="5570530" y="917458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11208" y="59458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5761054" y="125038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8475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0537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286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5348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9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5542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5101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81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46605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64440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6410803" y="3987019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>
          <a:xfrm>
            <a:off x="5211208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4759185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474600" y="468403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>
            <a:off x="6676460" y="426157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405983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4286274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427828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4611214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53220" y="372390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>
            <a:spLocks noChangeAspect="1"/>
          </p:cNvSpPr>
          <p:nvPr/>
        </p:nvSpPr>
        <p:spPr>
          <a:xfrm>
            <a:off x="1768435" y="426157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2248497" y="38007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475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537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32860" y="40635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53480" y="40680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209462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>
            <a:spLocks noChangeAspect="1"/>
          </p:cNvSpPr>
          <p:nvPr/>
        </p:nvSpPr>
        <p:spPr>
          <a:xfrm>
            <a:off x="1399986" y="1135909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55240" y="643022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2882180" y="945450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/>
          <p:cNvSpPr>
            <a:spLocks noChangeAspect="1"/>
          </p:cNvSpPr>
          <p:nvPr/>
        </p:nvSpPr>
        <p:spPr>
          <a:xfrm>
            <a:off x="3406883" y="483162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>
            <a:spLocks noChangeAspect="1"/>
          </p:cNvSpPr>
          <p:nvPr/>
        </p:nvSpPr>
        <p:spPr>
          <a:xfrm>
            <a:off x="5570530" y="917458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211208" y="59458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5761054" y="1250385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8475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0537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32860" y="374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3480" y="3702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80710" y="1865742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>
            <a:spLocks noChangeAspect="1"/>
          </p:cNvSpPr>
          <p:nvPr/>
        </p:nvSpPr>
        <p:spPr>
          <a:xfrm>
            <a:off x="4392255" y="2376122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3973334" y="1980429"/>
            <a:ext cx="615216" cy="615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5424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322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5101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809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46605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644400" y="335456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90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Good Generators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Complete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Efficient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Smart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5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the generate and test method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2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Generate and test method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Smart testers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Smart generators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Generate and test for Raven’s Progressive Matrices</a:t>
            </a: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Generate and test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Smart testers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Smart generators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Generate and test in an unconstrained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17682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8" idx="3"/>
          </p:cNvCxnSpPr>
          <p:nvPr/>
        </p:nvCxnSpPr>
        <p:spPr>
          <a:xfrm flipV="1">
            <a:off x="1653220" y="2475737"/>
            <a:ext cx="576075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3"/>
            <a:endCxn id="36" idx="1"/>
          </p:cNvCxnSpPr>
          <p:nvPr/>
        </p:nvCxnSpPr>
        <p:spPr>
          <a:xfrm flipV="1">
            <a:off x="1653219" y="478678"/>
            <a:ext cx="576076" cy="1997061"/>
          </a:xfrm>
          <a:prstGeom prst="curvedConnector3">
            <a:avLst>
              <a:gd name="adj1" fmla="val 14286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8" idx="3"/>
            <a:endCxn id="52" idx="1"/>
          </p:cNvCxnSpPr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0" idx="3"/>
          </p:cNvCxnSpPr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30" idx="3"/>
            <a:endCxn id="47" idx="1"/>
          </p:cNvCxnSpPr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29295" y="75425"/>
            <a:ext cx="1497795" cy="806506"/>
            <a:chOff x="155425" y="2110889"/>
            <a:chExt cx="1497795" cy="806506"/>
          </a:xfrm>
        </p:grpSpPr>
        <p:sp>
          <p:nvSpPr>
            <p:cNvPr id="35" name="Rectangle 3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  <a:sym typeface="Webdings"/>
                </a:rPr>
                <a:t></a:t>
              </a:r>
              <a:endPara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069544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29294" y="2072484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87" name="Rectangle 8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kern="10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22055" y="4415"/>
            <a:ext cx="4224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3501" y="95874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4815" y="2072486"/>
            <a:ext cx="7296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53501" y="299420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9763" y="39481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976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38893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4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/>
          <p:cNvCxnSpPr/>
          <p:nvPr/>
        </p:nvCxnSpPr>
        <p:spPr>
          <a:xfrm flipV="1">
            <a:off x="1653220" y="2475737"/>
            <a:ext cx="576075" cy="2"/>
          </a:xfrm>
          <a:prstGeom prst="straightConnector1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V="1">
            <a:off x="1653219" y="478678"/>
            <a:ext cx="576076" cy="1997061"/>
          </a:xfrm>
          <a:prstGeom prst="curvedConnector3">
            <a:avLst>
              <a:gd name="adj1" fmla="val 14286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V="1">
            <a:off x="1653219" y="1477207"/>
            <a:ext cx="576076" cy="998532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29295" y="75425"/>
            <a:ext cx="1497795" cy="806506"/>
            <a:chOff x="155425" y="2110889"/>
            <a:chExt cx="1497795" cy="806506"/>
          </a:xfrm>
        </p:grpSpPr>
        <p:sp>
          <p:nvSpPr>
            <p:cNvPr id="35" name="Rectangle 3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  <a:sym typeface="Webdings"/>
                </a:rPr>
                <a:t></a:t>
              </a:r>
              <a:endPara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</a:endParaRP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071014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069544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29294" y="2072484"/>
            <a:ext cx="1497795" cy="806506"/>
            <a:chOff x="155425" y="2110889"/>
            <a:chExt cx="1497795" cy="806506"/>
          </a:xfrm>
        </p:grpSpPr>
        <p:sp>
          <p:nvSpPr>
            <p:cNvPr id="83" name="Rectangle 82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29295" y="1035700"/>
            <a:ext cx="1497795" cy="806506"/>
            <a:chOff x="155425" y="2110889"/>
            <a:chExt cx="1497795" cy="806506"/>
          </a:xfrm>
        </p:grpSpPr>
        <p:sp>
          <p:nvSpPr>
            <p:cNvPr id="87" name="Rectangle 8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</a:t>
              </a:r>
            </a:p>
            <a:p>
              <a:r>
                <a:rPr lang="en-US" sz="2400" kern="10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kern="10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</a:t>
              </a: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9763" y="39481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59763" y="1355088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976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59763" y="3390404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388933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520992" y="2147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2520992" y="201853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22055" y="4415"/>
            <a:ext cx="42245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53501" y="95874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4815" y="2072486"/>
            <a:ext cx="72969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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3501" y="299420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  <a:endCxn id="120" idx="1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  <a:endCxn id="132" idx="1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  <a:endCxn id="144" idx="1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  <a:endCxn id="156" idx="1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117" name="Group 11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5425" y="2110889"/>
                <a:ext cx="963485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129" name="Group 128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5425" y="2110889"/>
                <a:ext cx="88331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41" name="Group 14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53" name="Group 15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65" name="Group 16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55425" y="2110889"/>
                <a:ext cx="879474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75" name="Group 17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55425" y="2110889"/>
                <a:ext cx="883315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80" name="Curved Connector 179"/>
          <p:cNvCxnSpPr>
            <a:stCxn id="49" idx="3"/>
            <a:endCxn id="178" idx="1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83" name="Group 8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94" name="Group 93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55425" y="2110889"/>
                <a:ext cx="806506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13" name="Group 11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6" name="Multiply 115"/>
          <p:cNvSpPr/>
          <p:nvPr/>
        </p:nvSpPr>
        <p:spPr>
          <a:xfrm>
            <a:off x="6630326" y="67436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6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865776" y="15223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80709" y="2302916"/>
            <a:ext cx="614481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118" name="Group 117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5425" y="2110889"/>
                <a:ext cx="879474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30" name="Group 129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42" name="Group 141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51" name="Group 15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55425" y="2110889"/>
                <a:ext cx="963485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155425" y="2110889"/>
                <a:ext cx="883315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20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urved Connector 66"/>
          <p:cNvCxnSpPr>
            <a:endCxn id="120" idx="1"/>
          </p:cNvCxnSpPr>
          <p:nvPr/>
        </p:nvCxnSpPr>
        <p:spPr>
          <a:xfrm>
            <a:off x="3727090" y="1131715"/>
            <a:ext cx="1960093" cy="38389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  <a:endCxn id="144" idx="1"/>
          </p:cNvCxnSpPr>
          <p:nvPr/>
        </p:nvCxnSpPr>
        <p:spPr>
          <a:xfrm>
            <a:off x="3727089" y="1131715"/>
            <a:ext cx="1960095" cy="2534577"/>
          </a:xfrm>
          <a:prstGeom prst="curvedConnector3">
            <a:avLst>
              <a:gd name="adj1" fmla="val 18122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  <a:endCxn id="144" idx="1"/>
          </p:cNvCxnSpPr>
          <p:nvPr/>
        </p:nvCxnSpPr>
        <p:spPr>
          <a:xfrm flipV="1">
            <a:off x="3727090" y="3666292"/>
            <a:ext cx="1960094" cy="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53" idx="3"/>
            <a:endCxn id="119" idx="1"/>
          </p:cNvCxnSpPr>
          <p:nvPr/>
        </p:nvCxnSpPr>
        <p:spPr>
          <a:xfrm flipV="1">
            <a:off x="3727089" y="1515614"/>
            <a:ext cx="1960094" cy="311080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687183" y="1112360"/>
            <a:ext cx="1497795" cy="806506"/>
            <a:chOff x="2229295" y="1035700"/>
            <a:chExt cx="1497795" cy="806506"/>
          </a:xfrm>
          <a:noFill/>
        </p:grpSpPr>
        <p:grpSp>
          <p:nvGrpSpPr>
            <p:cNvPr id="117" name="Group 11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  <a:grpFill/>
          </p:grpSpPr>
          <p:sp>
            <p:nvSpPr>
              <p:cNvPr id="119" name="Rectangle 11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5425" y="2110889"/>
                <a:ext cx="88187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87184" y="3263039"/>
            <a:ext cx="1497795" cy="806506"/>
            <a:chOff x="2229295" y="1035700"/>
            <a:chExt cx="1497795" cy="806506"/>
          </a:xfrm>
          <a:noFill/>
        </p:grpSpPr>
        <p:grpSp>
          <p:nvGrpSpPr>
            <p:cNvPr id="141" name="Group 14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  <a:grpFill/>
          </p:grpSpPr>
          <p:sp>
            <p:nvSpPr>
              <p:cNvPr id="143" name="Rectangle 14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grp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grp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650280" y="689905"/>
            <a:ext cx="694596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77484" y="1280277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88685" y="364709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180" name="Curved Connector 179"/>
          <p:cNvCxnSpPr>
            <a:stCxn id="49" idx="3"/>
            <a:endCxn id="119" idx="1"/>
          </p:cNvCxnSpPr>
          <p:nvPr/>
        </p:nvCxnSpPr>
        <p:spPr>
          <a:xfrm flipV="1">
            <a:off x="3727089" y="1515614"/>
            <a:ext cx="1960094" cy="2150680"/>
          </a:xfrm>
          <a:prstGeom prst="curvedConnector3">
            <a:avLst>
              <a:gd name="adj1" fmla="val 27841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573470" y="2994205"/>
            <a:ext cx="694596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688685" y="461301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cxnSp>
        <p:nvCxnSpPr>
          <p:cNvPr id="54" name="Curved Connector 53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63" idx="3"/>
            <a:endCxn id="82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61" name="Rectangle 6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65" name="Rectangle 64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71" name="Rectangle 7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79" name="Group 78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3501" y="61309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53501" y="3576080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83930" y="406954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6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896</Words>
  <Application>Microsoft Macintosh PowerPoint</Application>
  <PresentationFormat>On-screen Show (16:9)</PresentationFormat>
  <Paragraphs>880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85</cp:revision>
  <dcterms:created xsi:type="dcterms:W3CDTF">2014-03-07T02:05:43Z</dcterms:created>
  <dcterms:modified xsi:type="dcterms:W3CDTF">2014-09-05T19:22:41Z</dcterms:modified>
</cp:coreProperties>
</file>