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6144-E107-4725-9148-0BA08338207C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48F9AB1-B18D-4006-ADA7-56F56F37FD1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6144-E107-4725-9148-0BA08338207C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9AB1-B18D-4006-ADA7-56F56F37FD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6144-E107-4725-9148-0BA08338207C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9AB1-B18D-4006-ADA7-56F56F37FD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6144-E107-4725-9148-0BA08338207C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9AB1-B18D-4006-ADA7-56F56F37FD1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6144-E107-4725-9148-0BA08338207C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48F9AB1-B18D-4006-ADA7-56F56F37FD1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6144-E107-4725-9148-0BA08338207C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9AB1-B18D-4006-ADA7-56F56F37FD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6144-E107-4725-9148-0BA08338207C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9AB1-B18D-4006-ADA7-56F56F37FD1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6144-E107-4725-9148-0BA08338207C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9AB1-B18D-4006-ADA7-56F56F37FD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6144-E107-4725-9148-0BA08338207C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9AB1-B18D-4006-ADA7-56F56F37FD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6144-E107-4725-9148-0BA08338207C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9AB1-B18D-4006-ADA7-56F56F37FD1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6144-E107-4725-9148-0BA08338207C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48F9AB1-B18D-4006-ADA7-56F56F37FD1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FE96144-E107-4725-9148-0BA08338207C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48F9AB1-B18D-4006-ADA7-56F56F37FD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a/smu.edu.sg/spreadsheet/ccc?key=0Ais3uT1M_-X_dFBjNFhMNGlhWWJwaFRiVGwybGpxR1E&amp;usp=drive_web#gid=0" TargetMode="External"/><Relationship Id="rId2" Type="http://schemas.openxmlformats.org/officeDocument/2006/relationships/hyperlink" Target="https://docs.google.com/a/smu.edu.sg/forms/d/1wZYzfP2ARKzY_5BCwP7xqCmX3pr-x38eneDK4j9hWgQ/viewfor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Internal UAT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0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Approached 10 SMU student to try our app</a:t>
            </a:r>
          </a:p>
          <a:p>
            <a:r>
              <a:rPr lang="en-US" dirty="0" smtClean="0"/>
              <a:t> Feedbacks are taken </a:t>
            </a:r>
          </a:p>
          <a:p>
            <a:r>
              <a:rPr lang="en-US" dirty="0" smtClean="0"/>
              <a:t>url: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docs.google.com/a/smu.edu.sg/forms/d/1wZYzfP2ARKzY_5BCwP7xqCmX3pr-x38eneDK4j9hWgQ/viewform</a:t>
            </a:r>
            <a:endParaRPr lang="en-US" dirty="0" smtClean="0"/>
          </a:p>
          <a:p>
            <a:r>
              <a:rPr lang="en-US" dirty="0" smtClean="0"/>
              <a:t>responses:</a:t>
            </a:r>
          </a:p>
          <a:p>
            <a:pPr marL="290513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://docs.google.com/a/smu.edu.sg/spreadsheet/ccc?key=0Ais3uT1M_-X_dFBjNFhMNGlhWWJwaFRiVGwybGpxR1E&amp;usp=drive_web#gid=0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1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ovin\Dropbox\Screenshots\Screenshot 2013-11-01 00.20.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3" y="152400"/>
            <a:ext cx="8001000" cy="654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30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Feedbacks – Login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Job Well Done</a:t>
            </a:r>
          </a:p>
          <a:p>
            <a:r>
              <a:rPr lang="en-US" dirty="0" smtClean="0"/>
              <a:t>Simple</a:t>
            </a:r>
          </a:p>
          <a:p>
            <a:r>
              <a:rPr lang="en-US" dirty="0" smtClean="0"/>
              <a:t>Clear</a:t>
            </a:r>
          </a:p>
          <a:p>
            <a:r>
              <a:rPr lang="en-US" dirty="0" smtClean="0"/>
              <a:t>Straight forward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4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– User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Job Well Done</a:t>
            </a:r>
          </a:p>
          <a:p>
            <a:r>
              <a:rPr lang="en-US" dirty="0" smtClean="0"/>
              <a:t>Easily accessible</a:t>
            </a:r>
          </a:p>
          <a:p>
            <a:r>
              <a:rPr lang="en-US" dirty="0" smtClean="0"/>
              <a:t>Simple and clear</a:t>
            </a:r>
          </a:p>
          <a:p>
            <a:pPr marL="0" indent="0">
              <a:buNone/>
            </a:pPr>
            <a:r>
              <a:rPr lang="en-US" b="1" dirty="0" smtClean="0"/>
              <a:t>Areas of Improvement</a:t>
            </a:r>
          </a:p>
          <a:p>
            <a:r>
              <a:rPr lang="en-US" dirty="0" smtClean="0"/>
              <a:t>Not much info given about the student</a:t>
            </a:r>
          </a:p>
          <a:p>
            <a:r>
              <a:rPr lang="en-US" dirty="0" smtClean="0"/>
              <a:t>Bigger icon/ change to “profile info”</a:t>
            </a:r>
          </a:p>
          <a:p>
            <a:r>
              <a:rPr lang="en-US" dirty="0" smtClean="0"/>
              <a:t>Put the completed mod beside the bid button</a:t>
            </a:r>
          </a:p>
          <a:p>
            <a:r>
              <a:rPr lang="en-US" dirty="0" smtClean="0"/>
              <a:t>Include total CU bid and enrolled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8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– Timetable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Job Well Done</a:t>
            </a:r>
          </a:p>
          <a:p>
            <a:r>
              <a:rPr lang="en-US" dirty="0" smtClean="0"/>
              <a:t>Intuitive</a:t>
            </a:r>
          </a:p>
          <a:p>
            <a:pPr marL="0" indent="0">
              <a:buNone/>
            </a:pPr>
            <a:r>
              <a:rPr lang="en-US" b="1" dirty="0" smtClean="0"/>
              <a:t>Areas Of Improvement</a:t>
            </a:r>
          </a:p>
          <a:p>
            <a:r>
              <a:rPr lang="en-US" dirty="0" smtClean="0"/>
              <a:t>Include name of mod</a:t>
            </a:r>
          </a:p>
          <a:p>
            <a:r>
              <a:rPr lang="en-US" dirty="0" smtClean="0"/>
              <a:t>Clean </a:t>
            </a:r>
            <a:r>
              <a:rPr lang="en-US" dirty="0" err="1" smtClean="0"/>
              <a:t>colour</a:t>
            </a:r>
            <a:r>
              <a:rPr lang="en-US" dirty="0" smtClean="0"/>
              <a:t> coding for different modules could be set</a:t>
            </a:r>
          </a:p>
          <a:p>
            <a:r>
              <a:rPr lang="en-US" dirty="0" smtClean="0"/>
              <a:t>State the name of prof</a:t>
            </a:r>
          </a:p>
          <a:p>
            <a:r>
              <a:rPr lang="en-US" dirty="0" smtClean="0"/>
              <a:t>Include the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79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Feedback – Search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Job Well Done</a:t>
            </a:r>
          </a:p>
          <a:p>
            <a:r>
              <a:rPr lang="en-US" dirty="0" smtClean="0"/>
              <a:t>Simple</a:t>
            </a:r>
          </a:p>
          <a:p>
            <a:pPr marL="0" indent="0">
              <a:buNone/>
            </a:pPr>
            <a:r>
              <a:rPr lang="en-US" b="1" dirty="0" smtClean="0"/>
              <a:t>Areas Of Improvement</a:t>
            </a:r>
          </a:p>
          <a:p>
            <a:r>
              <a:rPr lang="en-US" dirty="0" smtClean="0"/>
              <a:t>Better if there is a tab for each school’s mod</a:t>
            </a:r>
          </a:p>
          <a:p>
            <a:r>
              <a:rPr lang="en-US" dirty="0" smtClean="0"/>
              <a:t>Show more courses per page</a:t>
            </a:r>
          </a:p>
          <a:p>
            <a:r>
              <a:rPr lang="en-US" dirty="0" smtClean="0"/>
              <a:t>Better if there is filter function</a:t>
            </a:r>
          </a:p>
          <a:p>
            <a:r>
              <a:rPr lang="en-US" dirty="0" smtClean="0"/>
              <a:t>Checkbox to hide non biddable mods and completed mods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Feedback – Update/ Delete Bid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Job Well Done</a:t>
            </a:r>
          </a:p>
          <a:p>
            <a:r>
              <a:rPr lang="en-US" dirty="0" smtClean="0"/>
              <a:t>Convenient</a:t>
            </a:r>
          </a:p>
          <a:p>
            <a:pPr marL="0" indent="0">
              <a:buNone/>
            </a:pPr>
            <a:r>
              <a:rPr lang="en-US" b="1" dirty="0" smtClean="0"/>
              <a:t>Areas Of Improvement</a:t>
            </a:r>
          </a:p>
          <a:p>
            <a:r>
              <a:rPr lang="en-US" dirty="0" smtClean="0"/>
              <a:t>Include name of mod, prof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90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Job Well Done</a:t>
            </a:r>
          </a:p>
          <a:p>
            <a:r>
              <a:rPr lang="en-US" dirty="0" smtClean="0"/>
              <a:t>User </a:t>
            </a:r>
            <a:r>
              <a:rPr lang="en-US" dirty="0"/>
              <a:t>friendly and easy to access</a:t>
            </a:r>
          </a:p>
          <a:p>
            <a:pPr marL="0" indent="0">
              <a:buNone/>
            </a:pPr>
            <a:r>
              <a:rPr lang="en-US" b="1" dirty="0" smtClean="0"/>
              <a:t>Areas Of Improvement</a:t>
            </a:r>
          </a:p>
          <a:p>
            <a:r>
              <a:rPr lang="en-US" dirty="0" smtClean="0"/>
              <a:t>App is </a:t>
            </a:r>
            <a:r>
              <a:rPr lang="en-US" dirty="0" err="1" smtClean="0"/>
              <a:t>laggy</a:t>
            </a:r>
            <a:endParaRPr lang="en-US" dirty="0" smtClean="0"/>
          </a:p>
          <a:p>
            <a:r>
              <a:rPr lang="en-US" dirty="0" smtClean="0"/>
              <a:t>Limited functions</a:t>
            </a:r>
          </a:p>
          <a:p>
            <a:r>
              <a:rPr lang="en-US" dirty="0" smtClean="0"/>
              <a:t>Show a section straightaway for biddable mods and non biddable mod which includes the pre-requisites to the courses and state none if there isn’t 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2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70</TotalTime>
  <Words>221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Internal UAT</vt:lpstr>
      <vt:lpstr>Set Up </vt:lpstr>
      <vt:lpstr>PowerPoint Presentation</vt:lpstr>
      <vt:lpstr>Feedbacks – Login page</vt:lpstr>
      <vt:lpstr>Feedback – User Info</vt:lpstr>
      <vt:lpstr>Feedback – Timetable</vt:lpstr>
      <vt:lpstr>Feedback – Search Course</vt:lpstr>
      <vt:lpstr>Feedback – Update/ Delete Bid</vt:lpstr>
      <vt:lpstr>Other comments</vt:lpstr>
    </vt:vector>
  </TitlesOfParts>
  <Company>Singapore Management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uat</dc:title>
  <dc:creator>Lovin</dc:creator>
  <cp:lastModifiedBy>Nyein Su</cp:lastModifiedBy>
  <cp:revision>7</cp:revision>
  <dcterms:created xsi:type="dcterms:W3CDTF">2013-10-31T15:32:20Z</dcterms:created>
  <dcterms:modified xsi:type="dcterms:W3CDTF">2013-11-16T18:17:26Z</dcterms:modified>
</cp:coreProperties>
</file>