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70" r:id="rId10"/>
    <p:sldId id="269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 #2 &amp; Iter #3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Zachery</c:v>
                </c:pt>
                <c:pt idx="1">
                  <c:v>Yu Ning</c:v>
                </c:pt>
                <c:pt idx="2">
                  <c:v>Kevin</c:v>
                </c:pt>
                <c:pt idx="3">
                  <c:v>Nicholas</c:v>
                </c:pt>
                <c:pt idx="4">
                  <c:v>Nyein Su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18.5</c:v>
                </c:pt>
                <c:pt idx="1">
                  <c:v>35</c:v>
                </c:pt>
                <c:pt idx="2">
                  <c:v>38.07</c:v>
                </c:pt>
                <c:pt idx="3">
                  <c:v>33.75</c:v>
                </c:pt>
                <c:pt idx="4">
                  <c:v>36.67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Iter #4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Zachery</c:v>
                </c:pt>
                <c:pt idx="1">
                  <c:v>Yu Ning</c:v>
                </c:pt>
                <c:pt idx="2">
                  <c:v>Kevin</c:v>
                </c:pt>
                <c:pt idx="3">
                  <c:v>Nicholas</c:v>
                </c:pt>
                <c:pt idx="4">
                  <c:v>Nyein Su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32.869999999999997</c:v>
                </c:pt>
                <c:pt idx="1">
                  <c:v>27.83</c:v>
                </c:pt>
                <c:pt idx="2">
                  <c:v>12.83</c:v>
                </c:pt>
                <c:pt idx="3">
                  <c:v>18.22</c:v>
                </c:pt>
                <c:pt idx="4">
                  <c:v>29.53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32735744"/>
        <c:axId val="132737280"/>
      </c:barChart>
      <c:catAx>
        <c:axId val="132735744"/>
        <c:scaling>
          <c:orientation val="minMax"/>
        </c:scaling>
        <c:delete val="0"/>
        <c:axPos val="l"/>
        <c:majorTickMark val="none"/>
        <c:minorTickMark val="none"/>
        <c:tickLblPos val="nextTo"/>
        <c:crossAx val="132737280"/>
        <c:crosses val="autoZero"/>
        <c:auto val="1"/>
        <c:lblAlgn val="ctr"/>
        <c:lblOffset val="100"/>
        <c:noMultiLvlLbl val="0"/>
      </c:catAx>
      <c:valAx>
        <c:axId val="13273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7357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46A6A0B-0956-4E8F-9E26-F7A4FB1DF56F}">
      <dgm:prSet phldrT="[Text]" custT="1"/>
      <dgm:spPr/>
      <dgm:t>
        <a:bodyPr/>
        <a:lstStyle/>
        <a:p>
          <a:r>
            <a:rPr lang="en-US" sz="1800" b="1" dirty="0" err="1" smtClean="0"/>
            <a:t>Iter</a:t>
          </a:r>
          <a:r>
            <a:rPr lang="en-US" sz="1800" b="1" dirty="0" smtClean="0"/>
            <a:t> #4 Start!</a:t>
          </a:r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E87EEE5A-6409-436A-8248-DE48E694B4B7}">
      <dgm:prSet phldrT="[Text]" custT="1"/>
      <dgm:spPr/>
      <dgm:t>
        <a:bodyPr/>
        <a:lstStyle/>
        <a:p>
          <a:r>
            <a:rPr lang="en-US" sz="1050" dirty="0" smtClean="0"/>
            <a:t>UI (Pre-Heuristic)</a:t>
          </a:r>
        </a:p>
        <a:p>
          <a:r>
            <a:rPr lang="en-US" sz="1050" dirty="0" smtClean="0"/>
            <a:t>Admin Functions &amp; JSON</a:t>
          </a:r>
          <a:endParaRPr lang="en-US" sz="1050" dirty="0"/>
        </a:p>
      </dgm:t>
    </dgm:pt>
    <dgm:pt modelId="{659D68F9-94F1-49AF-B775-26114082B4E9}" type="parTrans" cxnId="{0110C1D1-EF78-49EF-B57D-743FD54CDB78}">
      <dgm:prSet/>
      <dgm:spPr/>
      <dgm:t>
        <a:bodyPr/>
        <a:lstStyle/>
        <a:p>
          <a:endParaRPr lang="en-US"/>
        </a:p>
      </dgm:t>
    </dgm:pt>
    <dgm:pt modelId="{E4E9D9B0-9379-4A6D-996A-D1097E400E0A}" type="sibTrans" cxnId="{0110C1D1-EF78-49EF-B57D-743FD54CDB78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r>
            <a:rPr lang="en-US" dirty="0" smtClean="0"/>
            <a:t>Round 1 Clearing Logic</a:t>
          </a:r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A54263C9-4B75-409D-8437-A43742E98480}">
      <dgm:prSet custT="1"/>
      <dgm:spPr/>
      <dgm:t>
        <a:bodyPr/>
        <a:lstStyle/>
        <a:p>
          <a:r>
            <a:rPr lang="en-US" sz="1400" dirty="0" smtClean="0"/>
            <a:t>UI Improvement</a:t>
          </a:r>
          <a:endParaRPr lang="en-US" sz="1400" dirty="0"/>
        </a:p>
      </dgm:t>
    </dgm:pt>
    <dgm:pt modelId="{AC83C2E1-2926-4276-B184-19AB516CE0C0}" type="parTrans" cxnId="{CB1D44CE-44CA-46B8-8F6C-E1523D53664A}">
      <dgm:prSet/>
      <dgm:spPr/>
      <dgm:t>
        <a:bodyPr/>
        <a:lstStyle/>
        <a:p>
          <a:endParaRPr lang="en-US"/>
        </a:p>
      </dgm:t>
    </dgm:pt>
    <dgm:pt modelId="{07145EA5-0411-441C-869C-BBCD934169EE}" type="sibTrans" cxnId="{CB1D44CE-44CA-46B8-8F6C-E1523D53664A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 custT="1"/>
      <dgm:spPr/>
      <dgm:t>
        <a:bodyPr/>
        <a:lstStyle/>
        <a:p>
          <a:r>
            <a:rPr lang="en-US" sz="1400" dirty="0" smtClean="0"/>
            <a:t>Round 2 </a:t>
          </a:r>
        </a:p>
        <a:p>
          <a:r>
            <a:rPr lang="en-US" sz="1400" dirty="0" smtClean="0"/>
            <a:t>Clearing Logic</a:t>
          </a:r>
          <a:endParaRPr lang="en-US" sz="1400" dirty="0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846ED911-5325-4CDD-B7C0-290C14A63011}">
      <dgm:prSet custT="1"/>
      <dgm:spPr/>
      <dgm:t>
        <a:bodyPr/>
        <a:lstStyle/>
        <a:p>
          <a:r>
            <a:rPr lang="en-US" sz="1800" b="1" dirty="0" smtClean="0"/>
            <a:t>Iteration Ends</a:t>
          </a:r>
          <a:endParaRPr lang="en-US" sz="1800" b="1" dirty="0"/>
        </a:p>
      </dgm:t>
    </dgm:pt>
    <dgm:pt modelId="{C91A9CF7-5A6A-4B0E-9347-E7690FCB7CA4}" type="parTrans" cxnId="{46352392-3966-4328-B68F-4FCE9D0B26C3}">
      <dgm:prSet/>
      <dgm:spPr/>
      <dgm:t>
        <a:bodyPr/>
        <a:lstStyle/>
        <a:p>
          <a:endParaRPr lang="en-US"/>
        </a:p>
      </dgm:t>
    </dgm:pt>
    <dgm:pt modelId="{05EDF80F-2434-468C-BDDA-D3102C6C73D6}" type="sibTrans" cxnId="{46352392-3966-4328-B68F-4FCE9D0B26C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80FAAC-3FA3-4D97-A27E-6535FF5694BF}" type="pres">
      <dgm:prSet presAssocID="{D4707A9C-FFA0-46B1-84D7-22913457052B}" presName="arrow" presStyleLbl="bgShp" presStyleIdx="0" presStyleCnt="1" custScaleY="77586"/>
      <dgm:spPr>
        <a:solidFill>
          <a:schemeClr val="accent1">
            <a:lumMod val="75000"/>
          </a:schemeClr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6" custScaleX="97221" custScaleY="85805" custLinFactNeighborX="-8724" custLinFactNeighborY="115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6" custLinFactNeighborX="-60323" custLinFactNeighborY="12471"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6" custScaleX="88049" custScaleY="77988" custLinFactY="-32428" custLinFactNeighborX="-3861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6" custLinFactX="-91850" custLinFactNeighborX="-100000" custLinFactNeighborY="-23736"/>
      <dgm:spPr>
        <a:solidFill>
          <a:srgbClr val="FF0000"/>
        </a:solidFill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E1D4053A-2EB5-4575-9797-E1ED2B9EA1DC}" type="pres">
      <dgm:prSet presAssocID="{E87EEE5A-6409-436A-8248-DE48E694B4B7}" presName="compositeA" presStyleCnt="0"/>
      <dgm:spPr/>
    </dgm:pt>
    <dgm:pt modelId="{7AD492A7-1272-4A25-9194-37D2295E385C}" type="pres">
      <dgm:prSet presAssocID="{E87EEE5A-6409-436A-8248-DE48E694B4B7}" presName="textA" presStyleLbl="revTx" presStyleIdx="2" presStyleCnt="6" custScaleX="112467" custScaleY="95170" custLinFactNeighborX="-53619" custLinFactNeighborY="-120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72BC0EF-DF8F-4EED-8636-3094D009B07B}" type="pres">
      <dgm:prSet presAssocID="{E87EEE5A-6409-436A-8248-DE48E694B4B7}" presName="circleA" presStyleLbl="node1" presStyleIdx="2" presStyleCnt="6" custLinFactX="-100000" custLinFactNeighborX="-120738" custLinFactNeighborY="6555"/>
      <dgm:spPr>
        <a:solidFill>
          <a:srgbClr val="FF0000"/>
        </a:solidFill>
      </dgm:spPr>
    </dgm:pt>
    <dgm:pt modelId="{86816573-7B95-4725-97D8-0D2B913252F3}" type="pres">
      <dgm:prSet presAssocID="{E87EEE5A-6409-436A-8248-DE48E694B4B7}" presName="spaceA" presStyleCnt="0"/>
      <dgm:spPr/>
    </dgm:pt>
    <dgm:pt modelId="{CAD4C14B-7598-422F-855E-65C5597D0F65}" type="pres">
      <dgm:prSet presAssocID="{E4E9D9B0-9379-4A6D-996A-D1097E400E0A}" presName="space" presStyleCnt="0"/>
      <dgm:spPr/>
    </dgm:pt>
    <dgm:pt modelId="{262C22FD-64DE-416C-B1AC-7BC7AD8B29E6}" type="pres">
      <dgm:prSet presAssocID="{1C6DFF3D-ACE3-4DF1-B41B-8E2CFB6C4044}" presName="compositeB" presStyleCnt="0"/>
      <dgm:spPr/>
    </dgm:pt>
    <dgm:pt modelId="{449FCDCE-D2F6-42D3-961D-9E2785D48B6F}" type="pres">
      <dgm:prSet presAssocID="{1C6DFF3D-ACE3-4DF1-B41B-8E2CFB6C4044}" presName="textB" presStyleLbl="revTx" presStyleIdx="3" presStyleCnt="6" custScaleY="86741" custLinFactY="-51324" custLinFactNeighborX="53991" custLinFactNeighborY="-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E1A86D0-ECAE-467D-9A2C-105741976222}" type="pres">
      <dgm:prSet presAssocID="{1C6DFF3D-ACE3-4DF1-B41B-8E2CFB6C4044}" presName="circleB" presStyleLbl="node1" presStyleIdx="3" presStyleCnt="6" custLinFactX="400000" custLinFactNeighborX="450375" custLinFactNeighborY="-7348"/>
      <dgm:spPr>
        <a:solidFill>
          <a:srgbClr val="FF0000"/>
        </a:solidFill>
      </dgm:spPr>
    </dgm:pt>
    <dgm:pt modelId="{36E3F853-DBD9-498F-BAC9-A139CB3A411B}" type="pres">
      <dgm:prSet presAssocID="{1C6DFF3D-ACE3-4DF1-B41B-8E2CFB6C4044}" presName="spaceB" presStyleCnt="0"/>
      <dgm:spPr/>
    </dgm:pt>
    <dgm:pt modelId="{613181FE-7F1B-41DA-8AB6-7478DE0141B4}" type="pres">
      <dgm:prSet presAssocID="{D738852F-D488-4C7D-8B18-6E3B923FD21F}" presName="space" presStyleCnt="0"/>
      <dgm:spPr/>
    </dgm:pt>
    <dgm:pt modelId="{9B7A8C15-DC20-4076-8478-DBD0F1291DBB}" type="pres">
      <dgm:prSet presAssocID="{A54263C9-4B75-409D-8437-A43742E98480}" presName="compositeA" presStyleCnt="0"/>
      <dgm:spPr/>
    </dgm:pt>
    <dgm:pt modelId="{3092E275-994C-4EEE-AAA0-FC8D4D7ECF16}" type="pres">
      <dgm:prSet presAssocID="{A54263C9-4B75-409D-8437-A43742E98480}" presName="textA" presStyleLbl="revTx" presStyleIdx="4" presStyleCnt="6" custScaleX="129440" custScaleY="65113" custLinFactNeighborX="39549" custLinFactNeighborY="2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74EE9-3835-434D-A71D-3C954EC1D903}" type="pres">
      <dgm:prSet presAssocID="{A54263C9-4B75-409D-8437-A43742E98480}" presName="circleA" presStyleLbl="node1" presStyleIdx="4" presStyleCnt="6" custLinFactX="-100000" custLinFactNeighborX="-116731" custLinFactNeighborY="3661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C953E85-4927-43D7-8011-C89A2F0A3521}" type="pres">
      <dgm:prSet presAssocID="{A54263C9-4B75-409D-8437-A43742E98480}" presName="spaceA" presStyleCnt="0"/>
      <dgm:spPr/>
    </dgm:pt>
    <dgm:pt modelId="{7765C958-8D09-443B-9B44-CD5FFE281403}" type="pres">
      <dgm:prSet presAssocID="{07145EA5-0411-441C-869C-BBCD934169EE}" presName="space" presStyleCnt="0"/>
      <dgm:spPr/>
    </dgm:pt>
    <dgm:pt modelId="{90480E6B-5561-4C86-AA3F-CA4006FE5648}" type="pres">
      <dgm:prSet presAssocID="{846ED911-5325-4CDD-B7C0-290C14A63011}" presName="compositeB" presStyleCnt="0"/>
      <dgm:spPr/>
    </dgm:pt>
    <dgm:pt modelId="{61E33845-CF8E-445E-842A-A829AD744202}" type="pres">
      <dgm:prSet presAssocID="{846ED911-5325-4CDD-B7C0-290C14A63011}" presName="textB" presStyleLbl="revTx" presStyleIdx="5" presStyleCnt="6" custScaleX="115137" custScaleY="48276" custLinFactY="-59110" custLinFactNeighborX="500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6009E-8790-4686-97CD-3F554F41F73D}" type="pres">
      <dgm:prSet presAssocID="{846ED911-5325-4CDD-B7C0-290C14A63011}" presName="circleB" presStyleLbl="node1" presStyleIdx="5" presStyleCnt="6" custLinFactX="100000" custLinFactNeighborX="168392" custLinFactNeighborY="-53448"/>
      <dgm:spPr>
        <a:solidFill>
          <a:srgbClr val="FF0000"/>
        </a:solidFill>
      </dgm:spPr>
    </dgm:pt>
    <dgm:pt modelId="{79A0B71B-4F4E-45C2-88A2-49D99B844662}" type="pres">
      <dgm:prSet presAssocID="{846ED911-5325-4CDD-B7C0-290C14A63011}" presName="spaceB" presStyleCnt="0"/>
      <dgm:spPr/>
    </dgm:pt>
  </dgm:ptLst>
  <dgm:cxnLst>
    <dgm:cxn modelId="{DCA4AE8D-2E75-48BF-A383-3D0BDA31B691}" type="presOf" srcId="{1C6DFF3D-ACE3-4DF1-B41B-8E2CFB6C4044}" destId="{449FCDCE-D2F6-42D3-961D-9E2785D48B6F}" srcOrd="0" destOrd="0" presId="urn:microsoft.com/office/officeart/2005/8/layout/hProcess11"/>
    <dgm:cxn modelId="{EC40920A-CF67-43A0-A0E1-5F7E8F24866C}" type="presOf" srcId="{D4707A9C-FFA0-46B1-84D7-22913457052B}" destId="{80BB7FC1-C88F-4E2E-84B5-A4992168D448}" srcOrd="0" destOrd="0" presId="urn:microsoft.com/office/officeart/2005/8/layout/hProcess11"/>
    <dgm:cxn modelId="{061796A8-7E59-4111-BE8F-1A88B040BA47}" type="presOf" srcId="{A54263C9-4B75-409D-8437-A43742E98480}" destId="{3092E275-994C-4EEE-AAA0-FC8D4D7ECF16}" srcOrd="0" destOrd="0" presId="urn:microsoft.com/office/officeart/2005/8/layout/hProcess11"/>
    <dgm:cxn modelId="{449EA809-B427-4C1E-ADA9-A213036C49B6}" type="presOf" srcId="{2ABB1C25-638E-460B-B0E9-29209ED691D7}" destId="{8AB5BCD7-DA76-4052-8B97-06E5455ADF28}" srcOrd="0" destOrd="0" presId="urn:microsoft.com/office/officeart/2005/8/layout/hProcess11"/>
    <dgm:cxn modelId="{CB1D44CE-44CA-46B8-8F6C-E1523D53664A}" srcId="{D4707A9C-FFA0-46B1-84D7-22913457052B}" destId="{A54263C9-4B75-409D-8437-A43742E98480}" srcOrd="4" destOrd="0" parTransId="{AC83C2E1-2926-4276-B184-19AB516CE0C0}" sibTransId="{07145EA5-0411-441C-869C-BBCD934169EE}"/>
    <dgm:cxn modelId="{0110C1D1-EF78-49EF-B57D-743FD54CDB78}" srcId="{D4707A9C-FFA0-46B1-84D7-22913457052B}" destId="{E87EEE5A-6409-436A-8248-DE48E694B4B7}" srcOrd="2" destOrd="0" parTransId="{659D68F9-94F1-49AF-B775-26114082B4E9}" sibTransId="{E4E9D9B0-9379-4A6D-996A-D1097E400E0A}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46352392-3966-4328-B68F-4FCE9D0B26C3}" srcId="{D4707A9C-FFA0-46B1-84D7-22913457052B}" destId="{846ED911-5325-4CDD-B7C0-290C14A63011}" srcOrd="5" destOrd="0" parTransId="{C91A9CF7-5A6A-4B0E-9347-E7690FCB7CA4}" sibTransId="{05EDF80F-2434-468C-BDDA-D3102C6C73D6}"/>
    <dgm:cxn modelId="{C107C82A-8C4E-4E92-BA0E-27F77FA598AB}" srcId="{D4707A9C-FFA0-46B1-84D7-22913457052B}" destId="{1C6DFF3D-ACE3-4DF1-B41B-8E2CFB6C4044}" srcOrd="3" destOrd="0" parTransId="{31477C46-FAB0-4DCF-A599-B65228D72C78}" sibTransId="{D738852F-D488-4C7D-8B18-6E3B923FD21F}"/>
    <dgm:cxn modelId="{EDBAF2BE-CB97-4C2C-94BD-32641A8571FB}" type="presOf" srcId="{C46A6A0B-0956-4E8F-9E26-F7A4FB1DF56F}" destId="{735917C3-44F3-4A20-8429-59FC203D928E}" srcOrd="0" destOrd="0" presId="urn:microsoft.com/office/officeart/2005/8/layout/hProcess11"/>
    <dgm:cxn modelId="{FB7F8D43-A9C0-4CEB-BD18-E3A0D825B83F}" type="presOf" srcId="{846ED911-5325-4CDD-B7C0-290C14A63011}" destId="{61E33845-CF8E-445E-842A-A829AD744202}" srcOrd="0" destOrd="0" presId="urn:microsoft.com/office/officeart/2005/8/layout/hProcess11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28A9C467-7885-4300-8809-27F49A955B88}" type="presOf" srcId="{E87EEE5A-6409-436A-8248-DE48E694B4B7}" destId="{7AD492A7-1272-4A25-9194-37D2295E385C}" srcOrd="0" destOrd="0" presId="urn:microsoft.com/office/officeart/2005/8/layout/hProcess11"/>
    <dgm:cxn modelId="{BBC2B646-01D0-4748-9BF7-E3BE4551D5BF}" type="presParOf" srcId="{80BB7FC1-C88F-4E2E-84B5-A4992168D448}" destId="{DF80FAAC-3FA3-4D97-A27E-6535FF5694BF}" srcOrd="0" destOrd="0" presId="urn:microsoft.com/office/officeart/2005/8/layout/hProcess11"/>
    <dgm:cxn modelId="{21B039C4-267A-403B-B817-2C53278593DF}" type="presParOf" srcId="{80BB7FC1-C88F-4E2E-84B5-A4992168D448}" destId="{1C459575-AEC5-4A20-A1D1-7B50AF42CF7F}" srcOrd="1" destOrd="0" presId="urn:microsoft.com/office/officeart/2005/8/layout/hProcess11"/>
    <dgm:cxn modelId="{9DAD0BDF-A019-4A9E-89A9-F2A4E3C44061}" type="presParOf" srcId="{1C459575-AEC5-4A20-A1D1-7B50AF42CF7F}" destId="{5C6618A8-E74A-473F-B741-34216F09EAD5}" srcOrd="0" destOrd="0" presId="urn:microsoft.com/office/officeart/2005/8/layout/hProcess11"/>
    <dgm:cxn modelId="{C40584B6-BEBF-4E6A-892E-02D2D86A511D}" type="presParOf" srcId="{5C6618A8-E74A-473F-B741-34216F09EAD5}" destId="{735917C3-44F3-4A20-8429-59FC203D928E}" srcOrd="0" destOrd="0" presId="urn:microsoft.com/office/officeart/2005/8/layout/hProcess11"/>
    <dgm:cxn modelId="{AA6D6494-FDC3-4222-94C4-357BB8F27AF1}" type="presParOf" srcId="{5C6618A8-E74A-473F-B741-34216F09EAD5}" destId="{6E488BE9-EA61-4121-A938-030D92535731}" srcOrd="1" destOrd="0" presId="urn:microsoft.com/office/officeart/2005/8/layout/hProcess11"/>
    <dgm:cxn modelId="{6338231A-A9C3-4DCD-A305-F06F38C5BBBD}" type="presParOf" srcId="{5C6618A8-E74A-473F-B741-34216F09EAD5}" destId="{E134D12D-D9CD-42E1-ACA9-9F657FFD10C6}" srcOrd="2" destOrd="0" presId="urn:microsoft.com/office/officeart/2005/8/layout/hProcess11"/>
    <dgm:cxn modelId="{4297EDD9-F05E-4205-82ED-85AC83B3C3DC}" type="presParOf" srcId="{1C459575-AEC5-4A20-A1D1-7B50AF42CF7F}" destId="{81F523D0-17E8-4A15-8EF6-D7460DD8B8D6}" srcOrd="1" destOrd="0" presId="urn:microsoft.com/office/officeart/2005/8/layout/hProcess11"/>
    <dgm:cxn modelId="{FAAB4572-7ACC-4E02-AC50-7E495E02D8C4}" type="presParOf" srcId="{1C459575-AEC5-4A20-A1D1-7B50AF42CF7F}" destId="{4417AAC9-4297-425A-920F-F6560FD51CE2}" srcOrd="2" destOrd="0" presId="urn:microsoft.com/office/officeart/2005/8/layout/hProcess11"/>
    <dgm:cxn modelId="{2E90625A-5D3A-4418-9F7C-55008BE50B3E}" type="presParOf" srcId="{4417AAC9-4297-425A-920F-F6560FD51CE2}" destId="{8AB5BCD7-DA76-4052-8B97-06E5455ADF28}" srcOrd="0" destOrd="0" presId="urn:microsoft.com/office/officeart/2005/8/layout/hProcess11"/>
    <dgm:cxn modelId="{182567EF-C610-4A68-B512-9D23768FDE12}" type="presParOf" srcId="{4417AAC9-4297-425A-920F-F6560FD51CE2}" destId="{9022509B-BBF9-44D0-B34D-A0139AAE286C}" srcOrd="1" destOrd="0" presId="urn:microsoft.com/office/officeart/2005/8/layout/hProcess11"/>
    <dgm:cxn modelId="{5564F00B-715A-4C62-8CB2-7488D46E6CFD}" type="presParOf" srcId="{4417AAC9-4297-425A-920F-F6560FD51CE2}" destId="{0E7E68D5-700D-426F-8A37-8E13313A1F0A}" srcOrd="2" destOrd="0" presId="urn:microsoft.com/office/officeart/2005/8/layout/hProcess11"/>
    <dgm:cxn modelId="{69B99BE4-B451-4469-BAB3-AEED62DD7015}" type="presParOf" srcId="{1C459575-AEC5-4A20-A1D1-7B50AF42CF7F}" destId="{B1B90231-0424-4FE0-B727-9C4AD3F7083A}" srcOrd="3" destOrd="0" presId="urn:microsoft.com/office/officeart/2005/8/layout/hProcess11"/>
    <dgm:cxn modelId="{4BF0F6F3-CF16-4464-8026-5A503A49A0F4}" type="presParOf" srcId="{1C459575-AEC5-4A20-A1D1-7B50AF42CF7F}" destId="{E1D4053A-2EB5-4575-9797-E1ED2B9EA1DC}" srcOrd="4" destOrd="0" presId="urn:microsoft.com/office/officeart/2005/8/layout/hProcess11"/>
    <dgm:cxn modelId="{937CE965-264F-4367-AA7D-1B9B507F130F}" type="presParOf" srcId="{E1D4053A-2EB5-4575-9797-E1ED2B9EA1DC}" destId="{7AD492A7-1272-4A25-9194-37D2295E385C}" srcOrd="0" destOrd="0" presId="urn:microsoft.com/office/officeart/2005/8/layout/hProcess11"/>
    <dgm:cxn modelId="{DAF82F74-4FE2-443A-89BC-BCDBF94D7732}" type="presParOf" srcId="{E1D4053A-2EB5-4575-9797-E1ED2B9EA1DC}" destId="{572BC0EF-DF8F-4EED-8636-3094D009B07B}" srcOrd="1" destOrd="0" presId="urn:microsoft.com/office/officeart/2005/8/layout/hProcess11"/>
    <dgm:cxn modelId="{637E2912-CCA6-49FC-AF80-FF84D2D2144E}" type="presParOf" srcId="{E1D4053A-2EB5-4575-9797-E1ED2B9EA1DC}" destId="{86816573-7B95-4725-97D8-0D2B913252F3}" srcOrd="2" destOrd="0" presId="urn:microsoft.com/office/officeart/2005/8/layout/hProcess11"/>
    <dgm:cxn modelId="{0D9B0483-384D-46AC-BB91-1CED8E63E546}" type="presParOf" srcId="{1C459575-AEC5-4A20-A1D1-7B50AF42CF7F}" destId="{CAD4C14B-7598-422F-855E-65C5597D0F65}" srcOrd="5" destOrd="0" presId="urn:microsoft.com/office/officeart/2005/8/layout/hProcess11"/>
    <dgm:cxn modelId="{DFEEFB0B-2730-4ACE-867D-0E5D255D2F35}" type="presParOf" srcId="{1C459575-AEC5-4A20-A1D1-7B50AF42CF7F}" destId="{262C22FD-64DE-416C-B1AC-7BC7AD8B29E6}" srcOrd="6" destOrd="0" presId="urn:microsoft.com/office/officeart/2005/8/layout/hProcess11"/>
    <dgm:cxn modelId="{5E374A02-0560-44F1-99CA-2A41DDB487FC}" type="presParOf" srcId="{262C22FD-64DE-416C-B1AC-7BC7AD8B29E6}" destId="{449FCDCE-D2F6-42D3-961D-9E2785D48B6F}" srcOrd="0" destOrd="0" presId="urn:microsoft.com/office/officeart/2005/8/layout/hProcess11"/>
    <dgm:cxn modelId="{1116B717-E3AA-4F48-ACB8-3E5601204D82}" type="presParOf" srcId="{262C22FD-64DE-416C-B1AC-7BC7AD8B29E6}" destId="{DE1A86D0-ECAE-467D-9A2C-105741976222}" srcOrd="1" destOrd="0" presId="urn:microsoft.com/office/officeart/2005/8/layout/hProcess11"/>
    <dgm:cxn modelId="{36E7B1DF-EBF8-499D-A792-2497F1A1074A}" type="presParOf" srcId="{262C22FD-64DE-416C-B1AC-7BC7AD8B29E6}" destId="{36E3F853-DBD9-498F-BAC9-A139CB3A411B}" srcOrd="2" destOrd="0" presId="urn:microsoft.com/office/officeart/2005/8/layout/hProcess11"/>
    <dgm:cxn modelId="{737A5A2F-3F7D-429E-BFFB-DC4EF8CE39B7}" type="presParOf" srcId="{1C459575-AEC5-4A20-A1D1-7B50AF42CF7F}" destId="{613181FE-7F1B-41DA-8AB6-7478DE0141B4}" srcOrd="7" destOrd="0" presId="urn:microsoft.com/office/officeart/2005/8/layout/hProcess11"/>
    <dgm:cxn modelId="{075B6B04-2A43-4A1E-B346-6101DF419423}" type="presParOf" srcId="{1C459575-AEC5-4A20-A1D1-7B50AF42CF7F}" destId="{9B7A8C15-DC20-4076-8478-DBD0F1291DBB}" srcOrd="8" destOrd="0" presId="urn:microsoft.com/office/officeart/2005/8/layout/hProcess11"/>
    <dgm:cxn modelId="{0851D4FE-E817-459B-87F7-E8DD4322B12C}" type="presParOf" srcId="{9B7A8C15-DC20-4076-8478-DBD0F1291DBB}" destId="{3092E275-994C-4EEE-AAA0-FC8D4D7ECF16}" srcOrd="0" destOrd="0" presId="urn:microsoft.com/office/officeart/2005/8/layout/hProcess11"/>
    <dgm:cxn modelId="{A14100CC-9D10-4CE8-89FA-35AADA140EB0}" type="presParOf" srcId="{9B7A8C15-DC20-4076-8478-DBD0F1291DBB}" destId="{C0674EE9-3835-434D-A71D-3C954EC1D903}" srcOrd="1" destOrd="0" presId="urn:microsoft.com/office/officeart/2005/8/layout/hProcess11"/>
    <dgm:cxn modelId="{50540F27-D273-4327-94EE-5EAD9B9CBBC3}" type="presParOf" srcId="{9B7A8C15-DC20-4076-8478-DBD0F1291DBB}" destId="{1C953E85-4927-43D7-8011-C89A2F0A3521}" srcOrd="2" destOrd="0" presId="urn:microsoft.com/office/officeart/2005/8/layout/hProcess11"/>
    <dgm:cxn modelId="{DFA507F1-744E-40DC-A8A4-AEA8B80EA7F0}" type="presParOf" srcId="{1C459575-AEC5-4A20-A1D1-7B50AF42CF7F}" destId="{7765C958-8D09-443B-9B44-CD5FFE281403}" srcOrd="9" destOrd="0" presId="urn:microsoft.com/office/officeart/2005/8/layout/hProcess11"/>
    <dgm:cxn modelId="{8A634740-C440-44AB-971A-EDD0FDD984C1}" type="presParOf" srcId="{1C459575-AEC5-4A20-A1D1-7B50AF42CF7F}" destId="{90480E6B-5561-4C86-AA3F-CA4006FE5648}" srcOrd="10" destOrd="0" presId="urn:microsoft.com/office/officeart/2005/8/layout/hProcess11"/>
    <dgm:cxn modelId="{3886B584-9E59-4B61-B515-3A6FFBB30190}" type="presParOf" srcId="{90480E6B-5561-4C86-AA3F-CA4006FE5648}" destId="{61E33845-CF8E-445E-842A-A829AD744202}" srcOrd="0" destOrd="0" presId="urn:microsoft.com/office/officeart/2005/8/layout/hProcess11"/>
    <dgm:cxn modelId="{6EE3B881-02B9-4DC4-9E33-3CB90842A450}" type="presParOf" srcId="{90480E6B-5561-4C86-AA3F-CA4006FE5648}" destId="{6EB6009E-8790-4686-97CD-3F554F41F73D}" srcOrd="1" destOrd="0" presId="urn:microsoft.com/office/officeart/2005/8/layout/hProcess11"/>
    <dgm:cxn modelId="{DC853750-BD12-4301-B9F2-AC45865B05FF}" type="presParOf" srcId="{90480E6B-5561-4C86-AA3F-CA4006FE5648}" destId="{79A0B71B-4F4E-45C2-88A2-49D99B84466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46A6A0B-0956-4E8F-9E26-F7A4FB1DF56F}">
      <dgm:prSet phldrT="[Text]" custT="1"/>
      <dgm:spPr/>
      <dgm:t>
        <a:bodyPr/>
        <a:lstStyle/>
        <a:p>
          <a:r>
            <a:rPr lang="en-US" sz="1800" b="1" dirty="0" err="1" smtClean="0"/>
            <a:t>Iter</a:t>
          </a:r>
          <a:r>
            <a:rPr lang="en-US" sz="1800" b="1" dirty="0" smtClean="0"/>
            <a:t> #4 Start!</a:t>
          </a:r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E87EEE5A-6409-436A-8248-DE48E694B4B7}">
      <dgm:prSet phldrT="[Text]"/>
      <dgm:spPr/>
      <dgm:t>
        <a:bodyPr/>
        <a:lstStyle/>
        <a:p>
          <a:r>
            <a:rPr lang="en-US" dirty="0" smtClean="0"/>
            <a:t>UI (Pre-Heuristic)</a:t>
          </a:r>
        </a:p>
        <a:p>
          <a:r>
            <a:rPr lang="en-US" dirty="0" smtClean="0"/>
            <a:t>Admin Functions &amp; JSON</a:t>
          </a:r>
          <a:endParaRPr lang="en-US" dirty="0"/>
        </a:p>
      </dgm:t>
    </dgm:pt>
    <dgm:pt modelId="{659D68F9-94F1-49AF-B775-26114082B4E9}" type="parTrans" cxnId="{0110C1D1-EF78-49EF-B57D-743FD54CDB78}">
      <dgm:prSet/>
      <dgm:spPr/>
      <dgm:t>
        <a:bodyPr/>
        <a:lstStyle/>
        <a:p>
          <a:endParaRPr lang="en-US"/>
        </a:p>
      </dgm:t>
    </dgm:pt>
    <dgm:pt modelId="{E4E9D9B0-9379-4A6D-996A-D1097E400E0A}" type="sibTrans" cxnId="{0110C1D1-EF78-49EF-B57D-743FD54CDB78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r>
            <a:rPr lang="en-US" dirty="0" smtClean="0"/>
            <a:t>Round 1 Clearing Logic</a:t>
          </a:r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D412734-A1BB-499E-BE86-8987090E9245}">
      <dgm:prSet custT="1"/>
      <dgm:spPr/>
      <dgm:t>
        <a:bodyPr/>
        <a:lstStyle/>
        <a:p>
          <a:r>
            <a:rPr lang="en-US" sz="1400" dirty="0" smtClean="0"/>
            <a:t>Round-2 </a:t>
          </a:r>
        </a:p>
        <a:p>
          <a:r>
            <a:rPr lang="en-US" sz="1400" dirty="0" smtClean="0"/>
            <a:t>Clearing Logic</a:t>
          </a:r>
          <a:endParaRPr lang="en-US" sz="1400" dirty="0"/>
        </a:p>
      </dgm:t>
    </dgm:pt>
    <dgm:pt modelId="{B516FFBE-F118-4A3C-9DB4-C6613D08ECB0}" type="parTrans" cxnId="{04D0DAD1-22AA-4E02-86AE-81AAB53A7AA8}">
      <dgm:prSet/>
      <dgm:spPr/>
      <dgm:t>
        <a:bodyPr/>
        <a:lstStyle/>
        <a:p>
          <a:endParaRPr lang="en-US"/>
        </a:p>
      </dgm:t>
    </dgm:pt>
    <dgm:pt modelId="{43A58D7A-4478-4AEC-8E41-597DD8DAD35B}" type="sibTrans" cxnId="{04D0DAD1-22AA-4E02-86AE-81AAB53A7AA8}">
      <dgm:prSet/>
      <dgm:spPr/>
      <dgm:t>
        <a:bodyPr/>
        <a:lstStyle/>
        <a:p>
          <a:endParaRPr lang="en-US"/>
        </a:p>
      </dgm:t>
    </dgm:pt>
    <dgm:pt modelId="{9C5B63F7-A795-4AA9-948E-2094DEC5B45E}">
      <dgm:prSet custT="1"/>
      <dgm:spPr/>
      <dgm:t>
        <a:bodyPr/>
        <a:lstStyle/>
        <a:p>
          <a:r>
            <a:rPr lang="en-US" sz="1400" dirty="0" smtClean="0"/>
            <a:t>UI Improvements</a:t>
          </a:r>
          <a:endParaRPr lang="en-US" sz="1400" dirty="0"/>
        </a:p>
      </dgm:t>
    </dgm:pt>
    <dgm:pt modelId="{E85E0758-72AB-4D4B-8878-DE48DBD3EA7A}" type="parTrans" cxnId="{A5650884-F526-4CD1-836D-6F35109B1259}">
      <dgm:prSet/>
      <dgm:spPr/>
      <dgm:t>
        <a:bodyPr/>
        <a:lstStyle/>
        <a:p>
          <a:endParaRPr lang="en-US"/>
        </a:p>
      </dgm:t>
    </dgm:pt>
    <dgm:pt modelId="{2DFB7143-0184-4CE6-9608-B7A5FB8C3290}" type="sibTrans" cxnId="{A5650884-F526-4CD1-836D-6F35109B1259}">
      <dgm:prSet/>
      <dgm:spPr/>
      <dgm:t>
        <a:bodyPr/>
        <a:lstStyle/>
        <a:p>
          <a:endParaRPr lang="en-US"/>
        </a:p>
      </dgm:t>
    </dgm:pt>
    <dgm:pt modelId="{F9104CB0-F0FF-4CFE-BFE7-13393664EA46}">
      <dgm:prSet custT="1"/>
      <dgm:spPr/>
      <dgm:t>
        <a:bodyPr/>
        <a:lstStyle/>
        <a:p>
          <a:r>
            <a:rPr lang="en-US" sz="1800" b="1" dirty="0" smtClean="0"/>
            <a:t>Iteration Ends</a:t>
          </a:r>
          <a:endParaRPr lang="en-US" sz="1800" b="1" dirty="0"/>
        </a:p>
      </dgm:t>
    </dgm:pt>
    <dgm:pt modelId="{BFCAE5E1-E116-4C0F-B6C4-355B8E63ADB1}" type="parTrans" cxnId="{594890C8-AF0D-499E-A92F-F094DB5C32F3}">
      <dgm:prSet/>
      <dgm:spPr/>
      <dgm:t>
        <a:bodyPr/>
        <a:lstStyle/>
        <a:p>
          <a:endParaRPr lang="en-US"/>
        </a:p>
      </dgm:t>
    </dgm:pt>
    <dgm:pt modelId="{9590A7C9-65B2-461C-B3FA-8BFF37925748}" type="sibTrans" cxnId="{594890C8-AF0D-499E-A92F-F094DB5C32F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80FAAC-3FA3-4D97-A27E-6535FF5694BF}" type="pres">
      <dgm:prSet presAssocID="{D4707A9C-FFA0-46B1-84D7-22913457052B}" presName="arrow" presStyleLbl="bgShp" presStyleIdx="0" presStyleCnt="1" custScaleY="77586"/>
      <dgm:spPr>
        <a:solidFill>
          <a:schemeClr val="accent1">
            <a:lumMod val="75000"/>
          </a:schemeClr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6" custScaleX="102348" custScaleY="85805" custLinFactY="34382" custLinFactNeighborX="-2300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6" custLinFactNeighborX="-29864" custLinFactNeighborY="12471"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6" custScaleX="70953" custScaleY="77988" custLinFactNeighborX="-39848" custLinFactNeighborY="-117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6" custLinFactX="-100000" custLinFactNeighborX="-131780" custLinFactNeighborY="-30217"/>
      <dgm:spPr>
        <a:solidFill>
          <a:srgbClr val="FF0000"/>
        </a:solidFill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E1D4053A-2EB5-4575-9797-E1ED2B9EA1DC}" type="pres">
      <dgm:prSet presAssocID="{E87EEE5A-6409-436A-8248-DE48E694B4B7}" presName="compositeA" presStyleCnt="0"/>
      <dgm:spPr/>
    </dgm:pt>
    <dgm:pt modelId="{7AD492A7-1272-4A25-9194-37D2295E385C}" type="pres">
      <dgm:prSet presAssocID="{E87EEE5A-6409-436A-8248-DE48E694B4B7}" presName="textA" presStyleLbl="revTx" presStyleIdx="2" presStyleCnt="6" custScaleX="119677" custScaleY="100887" custLinFactY="29532" custLinFactNeighborX="-51192" custLinFactNeighborY="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72BC0EF-DF8F-4EED-8636-3094D009B07B}" type="pres">
      <dgm:prSet presAssocID="{E87EEE5A-6409-436A-8248-DE48E694B4B7}" presName="circleA" presStyleLbl="node1" presStyleIdx="2" presStyleCnt="6" custLinFactX="-100000" custLinFactNeighborX="-147554" custLinFactNeighborY="837"/>
      <dgm:spPr>
        <a:solidFill>
          <a:srgbClr val="FF0000"/>
        </a:solidFill>
      </dgm:spPr>
    </dgm:pt>
    <dgm:pt modelId="{86816573-7B95-4725-97D8-0D2B913252F3}" type="pres">
      <dgm:prSet presAssocID="{E87EEE5A-6409-436A-8248-DE48E694B4B7}" presName="spaceA" presStyleCnt="0"/>
      <dgm:spPr/>
    </dgm:pt>
    <dgm:pt modelId="{CAD4C14B-7598-422F-855E-65C5597D0F65}" type="pres">
      <dgm:prSet presAssocID="{E4E9D9B0-9379-4A6D-996A-D1097E400E0A}" presName="space" presStyleCnt="0"/>
      <dgm:spPr/>
    </dgm:pt>
    <dgm:pt modelId="{69598444-BEAC-4BFC-87DD-EAE54A47923A}" type="pres">
      <dgm:prSet presAssocID="{8D412734-A1BB-499E-BE86-8987090E9245}" presName="compositeB" presStyleCnt="0"/>
      <dgm:spPr/>
    </dgm:pt>
    <dgm:pt modelId="{8566BF1F-3E62-46FA-8053-CA6433A55652}" type="pres">
      <dgm:prSet presAssocID="{8D412734-A1BB-499E-BE86-8987090E9245}" presName="textB" presStyleLbl="revTx" presStyleIdx="3" presStyleCnt="6" custScaleY="104028" custLinFactNeighborX="50990" custLinFactNeighborY="-8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7546B-9FFF-41DC-A26F-AA44B6F22F0B}" type="pres">
      <dgm:prSet presAssocID="{8D412734-A1BB-499E-BE86-8987090E9245}" presName="circleB" presStyleLbl="node1" presStyleIdx="3" presStyleCnt="6" custLinFactX="100000" custLinFactNeighborX="134403" custLinFactNeighborY="-4177"/>
      <dgm:spPr>
        <a:solidFill>
          <a:srgbClr val="FF0000"/>
        </a:solidFill>
      </dgm:spPr>
    </dgm:pt>
    <dgm:pt modelId="{542E48CF-7014-4B4D-BC7E-9DF222E82E9B}" type="pres">
      <dgm:prSet presAssocID="{8D412734-A1BB-499E-BE86-8987090E9245}" presName="spaceB" presStyleCnt="0"/>
      <dgm:spPr/>
    </dgm:pt>
    <dgm:pt modelId="{7D324CBE-E10D-40E4-9763-D936ECE80ABE}" type="pres">
      <dgm:prSet presAssocID="{43A58D7A-4478-4AEC-8E41-597DD8DAD35B}" presName="space" presStyleCnt="0"/>
      <dgm:spPr/>
    </dgm:pt>
    <dgm:pt modelId="{AF010204-8C88-408E-92D5-C350DFFFB6D5}" type="pres">
      <dgm:prSet presAssocID="{9C5B63F7-A795-4AA9-948E-2094DEC5B45E}" presName="compositeA" presStyleCnt="0"/>
      <dgm:spPr/>
    </dgm:pt>
    <dgm:pt modelId="{76B9DC58-9D91-423A-901E-0371DB2D74D0}" type="pres">
      <dgm:prSet presAssocID="{9C5B63F7-A795-4AA9-948E-2094DEC5B45E}" presName="textA" presStyleLbl="revTx" presStyleIdx="4" presStyleCnt="6" custScaleX="115705" custScaleY="73520" custLinFactY="41836" custLinFactNeighborX="579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A00C8-F1B5-494C-8ABC-D2028D465901}" type="pres">
      <dgm:prSet presAssocID="{9C5B63F7-A795-4AA9-948E-2094DEC5B45E}" presName="circleA" presStyleLbl="node1" presStyleIdx="4" presStyleCnt="6" custLinFactX="127344" custLinFactNeighborX="200000" custLinFactNeighborY="24756"/>
      <dgm:spPr>
        <a:solidFill>
          <a:srgbClr val="FF0000"/>
        </a:solidFill>
      </dgm:spPr>
    </dgm:pt>
    <dgm:pt modelId="{7002A899-A376-4EC7-8E92-58F906D9E0FB}" type="pres">
      <dgm:prSet presAssocID="{9C5B63F7-A795-4AA9-948E-2094DEC5B45E}" presName="spaceA" presStyleCnt="0"/>
      <dgm:spPr/>
    </dgm:pt>
    <dgm:pt modelId="{23CA4DE2-FF0D-433D-AD24-9F08417EAB91}" type="pres">
      <dgm:prSet presAssocID="{2DFB7143-0184-4CE6-9608-B7A5FB8C3290}" presName="space" presStyleCnt="0"/>
      <dgm:spPr/>
    </dgm:pt>
    <dgm:pt modelId="{C921AC41-EB0E-4FB7-B655-65D97D16E592}" type="pres">
      <dgm:prSet presAssocID="{F9104CB0-F0FF-4CFE-BFE7-13393664EA46}" presName="compositeB" presStyleCnt="0"/>
      <dgm:spPr/>
    </dgm:pt>
    <dgm:pt modelId="{C61E2E8B-BC32-41C4-88CF-A5970629A145}" type="pres">
      <dgm:prSet presAssocID="{F9104CB0-F0FF-4CFE-BFE7-13393664EA46}" presName="textB" presStyleLbl="revTx" presStyleIdx="5" presStyleCnt="6" custScaleX="106855" custLinFactNeighborX="43941" custLinFactNeighborY="-5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0796C-8C10-416C-9E8C-FC27DB5985B3}" type="pres">
      <dgm:prSet presAssocID="{F9104CB0-F0FF-4CFE-BFE7-13393664EA46}" presName="circleB" presStyleLbl="node1" presStyleIdx="5" presStyleCnt="6" custLinFactX="110153" custLinFactNeighborX="200000" custLinFactNeighborY="1725"/>
      <dgm:spPr>
        <a:solidFill>
          <a:srgbClr val="FF0000"/>
        </a:solidFill>
      </dgm:spPr>
    </dgm:pt>
    <dgm:pt modelId="{309B49F1-7DFF-4E14-B518-5FCA653B47BA}" type="pres">
      <dgm:prSet presAssocID="{F9104CB0-F0FF-4CFE-BFE7-13393664EA46}" presName="spaceB" presStyleCnt="0"/>
      <dgm:spPr/>
    </dgm:pt>
  </dgm:ptLst>
  <dgm:cxnLst>
    <dgm:cxn modelId="{704A74E6-AE02-4EFF-B0FA-93E6DDD438B5}" type="presOf" srcId="{9C5B63F7-A795-4AA9-948E-2094DEC5B45E}" destId="{76B9DC58-9D91-423A-901E-0371DB2D74D0}" srcOrd="0" destOrd="0" presId="urn:microsoft.com/office/officeart/2005/8/layout/hProcess11"/>
    <dgm:cxn modelId="{FB4C7630-CA50-43C7-9627-64138511ECA3}" type="presOf" srcId="{8D412734-A1BB-499E-BE86-8987090E9245}" destId="{8566BF1F-3E62-46FA-8053-CA6433A55652}" srcOrd="0" destOrd="0" presId="urn:microsoft.com/office/officeart/2005/8/layout/hProcess11"/>
    <dgm:cxn modelId="{594890C8-AF0D-499E-A92F-F094DB5C32F3}" srcId="{D4707A9C-FFA0-46B1-84D7-22913457052B}" destId="{F9104CB0-F0FF-4CFE-BFE7-13393664EA46}" srcOrd="5" destOrd="0" parTransId="{BFCAE5E1-E116-4C0F-B6C4-355B8E63ADB1}" sibTransId="{9590A7C9-65B2-461C-B3FA-8BFF37925748}"/>
    <dgm:cxn modelId="{0110C1D1-EF78-49EF-B57D-743FD54CDB78}" srcId="{D4707A9C-FFA0-46B1-84D7-22913457052B}" destId="{E87EEE5A-6409-436A-8248-DE48E694B4B7}" srcOrd="2" destOrd="0" parTransId="{659D68F9-94F1-49AF-B775-26114082B4E9}" sibTransId="{E4E9D9B0-9379-4A6D-996A-D1097E400E0A}"/>
    <dgm:cxn modelId="{55D3A2A9-2D09-4B7D-920B-6F134B946F3F}" type="presOf" srcId="{E87EEE5A-6409-436A-8248-DE48E694B4B7}" destId="{7AD492A7-1272-4A25-9194-37D2295E385C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04D0DAD1-22AA-4E02-86AE-81AAB53A7AA8}" srcId="{D4707A9C-FFA0-46B1-84D7-22913457052B}" destId="{8D412734-A1BB-499E-BE86-8987090E9245}" srcOrd="3" destOrd="0" parTransId="{B516FFBE-F118-4A3C-9DB4-C6613D08ECB0}" sibTransId="{43A58D7A-4478-4AEC-8E41-597DD8DAD35B}"/>
    <dgm:cxn modelId="{8125A294-E9F7-4341-BE4A-9C28BEABB83B}" type="presOf" srcId="{2ABB1C25-638E-460B-B0E9-29209ED691D7}" destId="{8AB5BCD7-DA76-4052-8B97-06E5455ADF28}" srcOrd="0" destOrd="0" presId="urn:microsoft.com/office/officeart/2005/8/layout/hProcess11"/>
    <dgm:cxn modelId="{A5650884-F526-4CD1-836D-6F35109B1259}" srcId="{D4707A9C-FFA0-46B1-84D7-22913457052B}" destId="{9C5B63F7-A795-4AA9-948E-2094DEC5B45E}" srcOrd="4" destOrd="0" parTransId="{E85E0758-72AB-4D4B-8878-DE48DBD3EA7A}" sibTransId="{2DFB7143-0184-4CE6-9608-B7A5FB8C3290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990C3DD6-0FFB-4CA8-9EEA-F42CDE7F401E}" type="presOf" srcId="{C46A6A0B-0956-4E8F-9E26-F7A4FB1DF56F}" destId="{735917C3-44F3-4A20-8429-59FC203D928E}" srcOrd="0" destOrd="0" presId="urn:microsoft.com/office/officeart/2005/8/layout/hProcess11"/>
    <dgm:cxn modelId="{C7501D22-12CB-473D-BB86-8BBE022676C6}" type="presOf" srcId="{F9104CB0-F0FF-4CFE-BFE7-13393664EA46}" destId="{C61E2E8B-BC32-41C4-88CF-A5970629A145}" srcOrd="0" destOrd="0" presId="urn:microsoft.com/office/officeart/2005/8/layout/hProcess11"/>
    <dgm:cxn modelId="{AC87A6D9-F404-4AD5-99CB-485E0226950F}" type="presOf" srcId="{D4707A9C-FFA0-46B1-84D7-22913457052B}" destId="{80BB7FC1-C88F-4E2E-84B5-A4992168D448}" srcOrd="0" destOrd="0" presId="urn:microsoft.com/office/officeart/2005/8/layout/hProcess11"/>
    <dgm:cxn modelId="{53B48DBD-0A61-4717-9571-224C728D643E}" type="presParOf" srcId="{80BB7FC1-C88F-4E2E-84B5-A4992168D448}" destId="{DF80FAAC-3FA3-4D97-A27E-6535FF5694BF}" srcOrd="0" destOrd="0" presId="urn:microsoft.com/office/officeart/2005/8/layout/hProcess11"/>
    <dgm:cxn modelId="{52717D93-3C89-4022-B7D8-E1C96D941F86}" type="presParOf" srcId="{80BB7FC1-C88F-4E2E-84B5-A4992168D448}" destId="{1C459575-AEC5-4A20-A1D1-7B50AF42CF7F}" srcOrd="1" destOrd="0" presId="urn:microsoft.com/office/officeart/2005/8/layout/hProcess11"/>
    <dgm:cxn modelId="{E0C03CC8-3956-42D1-9DD9-8FCC5AEB75D7}" type="presParOf" srcId="{1C459575-AEC5-4A20-A1D1-7B50AF42CF7F}" destId="{5C6618A8-E74A-473F-B741-34216F09EAD5}" srcOrd="0" destOrd="0" presId="urn:microsoft.com/office/officeart/2005/8/layout/hProcess11"/>
    <dgm:cxn modelId="{52464A89-313C-48E6-BE0F-9D423D2FD147}" type="presParOf" srcId="{5C6618A8-E74A-473F-B741-34216F09EAD5}" destId="{735917C3-44F3-4A20-8429-59FC203D928E}" srcOrd="0" destOrd="0" presId="urn:microsoft.com/office/officeart/2005/8/layout/hProcess11"/>
    <dgm:cxn modelId="{747ABD14-528F-411D-BA2F-31E35B096E19}" type="presParOf" srcId="{5C6618A8-E74A-473F-B741-34216F09EAD5}" destId="{6E488BE9-EA61-4121-A938-030D92535731}" srcOrd="1" destOrd="0" presId="urn:microsoft.com/office/officeart/2005/8/layout/hProcess11"/>
    <dgm:cxn modelId="{D3461476-AC82-4688-89BE-7114FBC20DB3}" type="presParOf" srcId="{5C6618A8-E74A-473F-B741-34216F09EAD5}" destId="{E134D12D-D9CD-42E1-ACA9-9F657FFD10C6}" srcOrd="2" destOrd="0" presId="urn:microsoft.com/office/officeart/2005/8/layout/hProcess11"/>
    <dgm:cxn modelId="{797468DB-63EE-4309-94DF-538C0B8CAB89}" type="presParOf" srcId="{1C459575-AEC5-4A20-A1D1-7B50AF42CF7F}" destId="{81F523D0-17E8-4A15-8EF6-D7460DD8B8D6}" srcOrd="1" destOrd="0" presId="urn:microsoft.com/office/officeart/2005/8/layout/hProcess11"/>
    <dgm:cxn modelId="{87D89902-94AA-434C-977E-280D1E9E020F}" type="presParOf" srcId="{1C459575-AEC5-4A20-A1D1-7B50AF42CF7F}" destId="{4417AAC9-4297-425A-920F-F6560FD51CE2}" srcOrd="2" destOrd="0" presId="urn:microsoft.com/office/officeart/2005/8/layout/hProcess11"/>
    <dgm:cxn modelId="{54EC632C-370B-430E-82E8-4478E1E73852}" type="presParOf" srcId="{4417AAC9-4297-425A-920F-F6560FD51CE2}" destId="{8AB5BCD7-DA76-4052-8B97-06E5455ADF28}" srcOrd="0" destOrd="0" presId="urn:microsoft.com/office/officeart/2005/8/layout/hProcess11"/>
    <dgm:cxn modelId="{D669ABB1-B53F-4A9A-85C3-B3BB4F25CEC4}" type="presParOf" srcId="{4417AAC9-4297-425A-920F-F6560FD51CE2}" destId="{9022509B-BBF9-44D0-B34D-A0139AAE286C}" srcOrd="1" destOrd="0" presId="urn:microsoft.com/office/officeart/2005/8/layout/hProcess11"/>
    <dgm:cxn modelId="{B8BD027B-AD2D-4490-91FB-CB4E842ED648}" type="presParOf" srcId="{4417AAC9-4297-425A-920F-F6560FD51CE2}" destId="{0E7E68D5-700D-426F-8A37-8E13313A1F0A}" srcOrd="2" destOrd="0" presId="urn:microsoft.com/office/officeart/2005/8/layout/hProcess11"/>
    <dgm:cxn modelId="{3C77E21B-C485-47FB-BB5C-CFAF0DCA499C}" type="presParOf" srcId="{1C459575-AEC5-4A20-A1D1-7B50AF42CF7F}" destId="{B1B90231-0424-4FE0-B727-9C4AD3F7083A}" srcOrd="3" destOrd="0" presId="urn:microsoft.com/office/officeart/2005/8/layout/hProcess11"/>
    <dgm:cxn modelId="{ECF349D7-EFAE-4C26-9939-5EBC2DE1A370}" type="presParOf" srcId="{1C459575-AEC5-4A20-A1D1-7B50AF42CF7F}" destId="{E1D4053A-2EB5-4575-9797-E1ED2B9EA1DC}" srcOrd="4" destOrd="0" presId="urn:microsoft.com/office/officeart/2005/8/layout/hProcess11"/>
    <dgm:cxn modelId="{EB5341D7-7D52-4AF4-B822-C0C1344D88E7}" type="presParOf" srcId="{E1D4053A-2EB5-4575-9797-E1ED2B9EA1DC}" destId="{7AD492A7-1272-4A25-9194-37D2295E385C}" srcOrd="0" destOrd="0" presId="urn:microsoft.com/office/officeart/2005/8/layout/hProcess11"/>
    <dgm:cxn modelId="{F770C421-135E-4380-A797-FCB29CD84B4F}" type="presParOf" srcId="{E1D4053A-2EB5-4575-9797-E1ED2B9EA1DC}" destId="{572BC0EF-DF8F-4EED-8636-3094D009B07B}" srcOrd="1" destOrd="0" presId="urn:microsoft.com/office/officeart/2005/8/layout/hProcess11"/>
    <dgm:cxn modelId="{0A156066-5359-4843-B2CB-7E70DEEF936B}" type="presParOf" srcId="{E1D4053A-2EB5-4575-9797-E1ED2B9EA1DC}" destId="{86816573-7B95-4725-97D8-0D2B913252F3}" srcOrd="2" destOrd="0" presId="urn:microsoft.com/office/officeart/2005/8/layout/hProcess11"/>
    <dgm:cxn modelId="{CF3D1D77-EF4E-4061-B762-DE04082B9889}" type="presParOf" srcId="{1C459575-AEC5-4A20-A1D1-7B50AF42CF7F}" destId="{CAD4C14B-7598-422F-855E-65C5597D0F65}" srcOrd="5" destOrd="0" presId="urn:microsoft.com/office/officeart/2005/8/layout/hProcess11"/>
    <dgm:cxn modelId="{7A27D21D-8C2A-4A32-A4D6-B5B19105D905}" type="presParOf" srcId="{1C459575-AEC5-4A20-A1D1-7B50AF42CF7F}" destId="{69598444-BEAC-4BFC-87DD-EAE54A47923A}" srcOrd="6" destOrd="0" presId="urn:microsoft.com/office/officeart/2005/8/layout/hProcess11"/>
    <dgm:cxn modelId="{B3833540-E06D-4A95-9195-3519868C50D7}" type="presParOf" srcId="{69598444-BEAC-4BFC-87DD-EAE54A47923A}" destId="{8566BF1F-3E62-46FA-8053-CA6433A55652}" srcOrd="0" destOrd="0" presId="urn:microsoft.com/office/officeart/2005/8/layout/hProcess11"/>
    <dgm:cxn modelId="{55CA1783-F4E8-4AB6-94B3-152E585D4599}" type="presParOf" srcId="{69598444-BEAC-4BFC-87DD-EAE54A47923A}" destId="{3597546B-9FFF-41DC-A26F-AA44B6F22F0B}" srcOrd="1" destOrd="0" presId="urn:microsoft.com/office/officeart/2005/8/layout/hProcess11"/>
    <dgm:cxn modelId="{E35425BD-C641-49AE-A35C-28EFF382AF7B}" type="presParOf" srcId="{69598444-BEAC-4BFC-87DD-EAE54A47923A}" destId="{542E48CF-7014-4B4D-BC7E-9DF222E82E9B}" srcOrd="2" destOrd="0" presId="urn:microsoft.com/office/officeart/2005/8/layout/hProcess11"/>
    <dgm:cxn modelId="{546D8B3C-7D52-4887-B712-D093209FFFBE}" type="presParOf" srcId="{1C459575-AEC5-4A20-A1D1-7B50AF42CF7F}" destId="{7D324CBE-E10D-40E4-9763-D936ECE80ABE}" srcOrd="7" destOrd="0" presId="urn:microsoft.com/office/officeart/2005/8/layout/hProcess11"/>
    <dgm:cxn modelId="{EC87B723-1F24-4679-941E-A74A485CB5DF}" type="presParOf" srcId="{1C459575-AEC5-4A20-A1D1-7B50AF42CF7F}" destId="{AF010204-8C88-408E-92D5-C350DFFFB6D5}" srcOrd="8" destOrd="0" presId="urn:microsoft.com/office/officeart/2005/8/layout/hProcess11"/>
    <dgm:cxn modelId="{946F0F3A-8376-41AA-9C30-A1FE4D4C5A64}" type="presParOf" srcId="{AF010204-8C88-408E-92D5-C350DFFFB6D5}" destId="{76B9DC58-9D91-423A-901E-0371DB2D74D0}" srcOrd="0" destOrd="0" presId="urn:microsoft.com/office/officeart/2005/8/layout/hProcess11"/>
    <dgm:cxn modelId="{0A421315-DBB7-481E-AAD6-0B19BEE8A7BC}" type="presParOf" srcId="{AF010204-8C88-408E-92D5-C350DFFFB6D5}" destId="{607A00C8-F1B5-494C-8ABC-D2028D465901}" srcOrd="1" destOrd="0" presId="urn:microsoft.com/office/officeart/2005/8/layout/hProcess11"/>
    <dgm:cxn modelId="{3B3037D5-DFFD-45F2-A1DA-AFE92963B192}" type="presParOf" srcId="{AF010204-8C88-408E-92D5-C350DFFFB6D5}" destId="{7002A899-A376-4EC7-8E92-58F906D9E0FB}" srcOrd="2" destOrd="0" presId="urn:microsoft.com/office/officeart/2005/8/layout/hProcess11"/>
    <dgm:cxn modelId="{D5D08016-D145-48B2-8A84-5D55E431A6CE}" type="presParOf" srcId="{1C459575-AEC5-4A20-A1D1-7B50AF42CF7F}" destId="{23CA4DE2-FF0D-433D-AD24-9F08417EAB91}" srcOrd="9" destOrd="0" presId="urn:microsoft.com/office/officeart/2005/8/layout/hProcess11"/>
    <dgm:cxn modelId="{3F7A1F65-EF0C-4946-9C36-1258BB3A3C90}" type="presParOf" srcId="{1C459575-AEC5-4A20-A1D1-7B50AF42CF7F}" destId="{C921AC41-EB0E-4FB7-B655-65D97D16E592}" srcOrd="10" destOrd="0" presId="urn:microsoft.com/office/officeart/2005/8/layout/hProcess11"/>
    <dgm:cxn modelId="{7028E4D2-E622-4442-8A6D-61B65BF83B0B}" type="presParOf" srcId="{C921AC41-EB0E-4FB7-B655-65D97D16E592}" destId="{C61E2E8B-BC32-41C4-88CF-A5970629A145}" srcOrd="0" destOrd="0" presId="urn:microsoft.com/office/officeart/2005/8/layout/hProcess11"/>
    <dgm:cxn modelId="{F8AC71B7-BACB-4802-88DA-BC8ACB21B82A}" type="presParOf" srcId="{C921AC41-EB0E-4FB7-B655-65D97D16E592}" destId="{47C0796C-8C10-416C-9E8C-FC27DB5985B3}" srcOrd="1" destOrd="0" presId="urn:microsoft.com/office/officeart/2005/8/layout/hProcess11"/>
    <dgm:cxn modelId="{8ED2A28C-068D-4972-8797-4D4DB582ABE0}" type="presParOf" srcId="{C921AC41-EB0E-4FB7-B655-65D97D16E592}" destId="{309B49F1-7DFF-4E14-B518-5FCA653B47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762000"/>
          <a:ext cx="8229600" cy="685797"/>
        </a:xfrm>
        <a:prstGeom prst="notchedRightArrow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133292"/>
          <a:ext cx="1054806" cy="75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Iter</a:t>
          </a:r>
          <a:r>
            <a:rPr lang="en-US" sz="1800" b="1" kern="1200" dirty="0" smtClean="0"/>
            <a:t> #4 Start!</a:t>
          </a:r>
          <a:endParaRPr lang="en-US" sz="1800" b="1" kern="1200" dirty="0"/>
        </a:p>
      </dsp:txBody>
      <dsp:txXfrm>
        <a:off x="0" y="133292"/>
        <a:ext cx="1054806" cy="758447"/>
      </dsp:txXfrm>
    </dsp:sp>
    <dsp:sp modelId="{6E488BE9-EA61-4121-A938-030D92535731}">
      <dsp:nvSpPr>
        <dsp:cNvPr id="0" name=""/>
        <dsp:cNvSpPr/>
      </dsp:nvSpPr>
      <dsp:spPr>
        <a:xfrm>
          <a:off x="302064" y="990599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788425" y="301248"/>
          <a:ext cx="955293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Round 1 Clearing Logic</a:t>
          </a:r>
          <a:endParaRPr lang="en-US" sz="1200" kern="1200" dirty="0"/>
        </a:p>
      </dsp:txBody>
      <dsp:txXfrm>
        <a:off x="788425" y="301248"/>
        <a:ext cx="955293" cy="689351"/>
      </dsp:txXfrm>
    </dsp:sp>
    <dsp:sp modelId="{9022509B-BBF9-44D0-B34D-A0139AAE286C}">
      <dsp:nvSpPr>
        <dsp:cNvPr id="0" name=""/>
        <dsp:cNvSpPr/>
      </dsp:nvSpPr>
      <dsp:spPr>
        <a:xfrm>
          <a:off x="1150621" y="990599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492A7-1272-4A25-9194-37D2295E385C}">
      <dsp:nvSpPr>
        <dsp:cNvPr id="0" name=""/>
        <dsp:cNvSpPr/>
      </dsp:nvSpPr>
      <dsp:spPr>
        <a:xfrm>
          <a:off x="1700044" y="0"/>
          <a:ext cx="1220218" cy="841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UI (Pre-Heuristic)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Admin Functions &amp; JSON</a:t>
          </a:r>
          <a:endParaRPr lang="en-US" sz="1050" kern="1200" dirty="0"/>
        </a:p>
      </dsp:txBody>
      <dsp:txXfrm>
        <a:off x="1700044" y="0"/>
        <a:ext cx="1220218" cy="841226"/>
      </dsp:txXfrm>
    </dsp:sp>
    <dsp:sp modelId="{572BC0EF-DF8F-4EED-8636-3094D009B07B}">
      <dsp:nvSpPr>
        <dsp:cNvPr id="0" name=""/>
        <dsp:cNvSpPr/>
      </dsp:nvSpPr>
      <dsp:spPr>
        <a:xfrm>
          <a:off x="2293620" y="998221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FCDCE-D2F6-42D3-961D-9E2785D48B6F}">
      <dsp:nvSpPr>
        <dsp:cNvPr id="0" name=""/>
        <dsp:cNvSpPr/>
      </dsp:nvSpPr>
      <dsp:spPr>
        <a:xfrm>
          <a:off x="4142033" y="76196"/>
          <a:ext cx="1084957" cy="76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Round 2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Clearing Logic</a:t>
          </a:r>
          <a:endParaRPr lang="en-US" sz="1400" kern="1200" dirty="0"/>
        </a:p>
      </dsp:txBody>
      <dsp:txXfrm>
        <a:off x="4142033" y="76196"/>
        <a:ext cx="1084957" cy="766720"/>
      </dsp:txXfrm>
    </dsp:sp>
    <dsp:sp modelId="{DE1A86D0-ECAE-467D-9A2C-105741976222}">
      <dsp:nvSpPr>
        <dsp:cNvPr id="0" name=""/>
        <dsp:cNvSpPr/>
      </dsp:nvSpPr>
      <dsp:spPr>
        <a:xfrm>
          <a:off x="5867400" y="1007471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2E275-994C-4EEE-AAA0-FC8D4D7ECF16}">
      <dsp:nvSpPr>
        <dsp:cNvPr id="0" name=""/>
        <dsp:cNvSpPr/>
      </dsp:nvSpPr>
      <dsp:spPr>
        <a:xfrm>
          <a:off x="5124548" y="262654"/>
          <a:ext cx="1404368" cy="57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 Improvement</a:t>
          </a:r>
          <a:endParaRPr lang="en-US" sz="1400" kern="1200" dirty="0"/>
        </a:p>
      </dsp:txBody>
      <dsp:txXfrm>
        <a:off x="5124548" y="262654"/>
        <a:ext cx="1404368" cy="575546"/>
      </dsp:txXfrm>
    </dsp:sp>
    <dsp:sp modelId="{C0674EE9-3835-434D-A71D-3C954EC1D903}">
      <dsp:nvSpPr>
        <dsp:cNvPr id="0" name=""/>
        <dsp:cNvSpPr/>
      </dsp:nvSpPr>
      <dsp:spPr>
        <a:xfrm>
          <a:off x="4808221" y="998219"/>
          <a:ext cx="220979" cy="22097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33845-CF8E-445E-842A-A829AD744202}">
      <dsp:nvSpPr>
        <dsp:cNvPr id="0" name=""/>
        <dsp:cNvSpPr/>
      </dsp:nvSpPr>
      <dsp:spPr>
        <a:xfrm>
          <a:off x="6697367" y="262373"/>
          <a:ext cx="1249186" cy="426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Iteration Ends</a:t>
          </a:r>
          <a:endParaRPr lang="en-US" sz="1800" b="1" kern="1200" dirty="0"/>
        </a:p>
      </dsp:txBody>
      <dsp:txXfrm>
        <a:off x="6697367" y="262373"/>
        <a:ext cx="1249186" cy="426721"/>
      </dsp:txXfrm>
    </dsp:sp>
    <dsp:sp modelId="{6EB6009E-8790-4686-97CD-3F554F41F73D}">
      <dsp:nvSpPr>
        <dsp:cNvPr id="0" name=""/>
        <dsp:cNvSpPr/>
      </dsp:nvSpPr>
      <dsp:spPr>
        <a:xfrm>
          <a:off x="7261271" y="990599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762000"/>
          <a:ext cx="8229600" cy="685797"/>
        </a:xfrm>
        <a:prstGeom prst="notchedRightArrow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1219196"/>
          <a:ext cx="1129685" cy="75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Iter</a:t>
          </a:r>
          <a:r>
            <a:rPr lang="en-US" sz="1800" b="1" kern="1200" dirty="0" smtClean="0"/>
            <a:t> #4 Start!</a:t>
          </a:r>
          <a:endParaRPr lang="en-US" sz="1800" b="1" kern="1200" dirty="0"/>
        </a:p>
      </dsp:txBody>
      <dsp:txXfrm>
        <a:off x="0" y="1219196"/>
        <a:ext cx="1129685" cy="758447"/>
      </dsp:txXfrm>
    </dsp:sp>
    <dsp:sp modelId="{6E488BE9-EA61-4121-A938-030D92535731}">
      <dsp:nvSpPr>
        <dsp:cNvPr id="0" name=""/>
        <dsp:cNvSpPr/>
      </dsp:nvSpPr>
      <dsp:spPr>
        <a:xfrm>
          <a:off x="396343" y="990599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913334" y="1368051"/>
          <a:ext cx="783157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Round 1 Clearing Logic</a:t>
          </a:r>
          <a:endParaRPr lang="en-US" sz="1000" kern="1200" dirty="0"/>
        </a:p>
      </dsp:txBody>
      <dsp:txXfrm>
        <a:off x="913334" y="1368051"/>
        <a:ext cx="783157" cy="689351"/>
      </dsp:txXfrm>
    </dsp:sp>
    <dsp:sp modelId="{9022509B-BBF9-44D0-B34D-A0139AAE286C}">
      <dsp:nvSpPr>
        <dsp:cNvPr id="0" name=""/>
        <dsp:cNvSpPr/>
      </dsp:nvSpPr>
      <dsp:spPr>
        <a:xfrm>
          <a:off x="1122065" y="976278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492A7-1272-4A25-9194-37D2295E385C}">
      <dsp:nvSpPr>
        <dsp:cNvPr id="0" name=""/>
        <dsp:cNvSpPr/>
      </dsp:nvSpPr>
      <dsp:spPr>
        <a:xfrm>
          <a:off x="1786774" y="1142998"/>
          <a:ext cx="1320957" cy="89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UI (Pre-Heuristic)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Admin Functions &amp; JSON</a:t>
          </a:r>
          <a:endParaRPr lang="en-US" sz="1000" kern="1200" dirty="0"/>
        </a:p>
      </dsp:txBody>
      <dsp:txXfrm>
        <a:off x="1786774" y="1142998"/>
        <a:ext cx="1320957" cy="891759"/>
      </dsp:txXfrm>
    </dsp:sp>
    <dsp:sp modelId="{572BC0EF-DF8F-4EED-8636-3094D009B07B}">
      <dsp:nvSpPr>
        <dsp:cNvPr id="0" name=""/>
        <dsp:cNvSpPr/>
      </dsp:nvSpPr>
      <dsp:spPr>
        <a:xfrm>
          <a:off x="2354759" y="998219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6BF1F-3E62-46FA-8053-CA6433A55652}">
      <dsp:nvSpPr>
        <dsp:cNvPr id="0" name=""/>
        <dsp:cNvSpPr/>
      </dsp:nvSpPr>
      <dsp:spPr>
        <a:xfrm>
          <a:off x="4290773" y="1223539"/>
          <a:ext cx="1103768" cy="9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Round-2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Clearing Logic</a:t>
          </a:r>
          <a:endParaRPr lang="en-US" sz="1400" kern="1200" dirty="0"/>
        </a:p>
      </dsp:txBody>
      <dsp:txXfrm>
        <a:off x="4290773" y="1223539"/>
        <a:ext cx="1103768" cy="919523"/>
      </dsp:txXfrm>
    </dsp:sp>
    <dsp:sp modelId="{3597546B-9FFF-41DC-A26F-AA44B6F22F0B}">
      <dsp:nvSpPr>
        <dsp:cNvPr id="0" name=""/>
        <dsp:cNvSpPr/>
      </dsp:nvSpPr>
      <dsp:spPr>
        <a:xfrm>
          <a:off x="4687339" y="976278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9DC58-9D91-423A-901E-0371DB2D74D0}">
      <dsp:nvSpPr>
        <dsp:cNvPr id="0" name=""/>
        <dsp:cNvSpPr/>
      </dsp:nvSpPr>
      <dsp:spPr>
        <a:xfrm>
          <a:off x="5526376" y="1312231"/>
          <a:ext cx="1277115" cy="649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 Improvements</a:t>
          </a:r>
          <a:endParaRPr lang="en-US" sz="1400" kern="1200" dirty="0"/>
        </a:p>
      </dsp:txBody>
      <dsp:txXfrm>
        <a:off x="5526376" y="1312231"/>
        <a:ext cx="1277115" cy="649857"/>
      </dsp:txXfrm>
    </dsp:sp>
    <dsp:sp modelId="{607A00C8-F1B5-494C-8ABC-D2028D465901}">
      <dsp:nvSpPr>
        <dsp:cNvPr id="0" name=""/>
        <dsp:cNvSpPr/>
      </dsp:nvSpPr>
      <dsp:spPr>
        <a:xfrm>
          <a:off x="6138351" y="990599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E2E8B-BC32-41C4-88CF-A5970629A145}">
      <dsp:nvSpPr>
        <dsp:cNvPr id="0" name=""/>
        <dsp:cNvSpPr/>
      </dsp:nvSpPr>
      <dsp:spPr>
        <a:xfrm>
          <a:off x="6704230" y="1278748"/>
          <a:ext cx="1179432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Iteration Ends</a:t>
          </a:r>
          <a:endParaRPr lang="en-US" sz="1800" b="1" kern="1200" dirty="0"/>
        </a:p>
      </dsp:txBody>
      <dsp:txXfrm>
        <a:off x="6704230" y="1278748"/>
        <a:ext cx="1179432" cy="883919"/>
      </dsp:txXfrm>
    </dsp:sp>
    <dsp:sp modelId="{47C0796C-8C10-416C-9E8C-FC27DB5985B3}">
      <dsp:nvSpPr>
        <dsp:cNvPr id="0" name=""/>
        <dsp:cNvSpPr/>
      </dsp:nvSpPr>
      <dsp:spPr>
        <a:xfrm>
          <a:off x="7383825" y="998221"/>
          <a:ext cx="220979" cy="220979"/>
        </a:xfrm>
        <a:prstGeom prst="ellipse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72D15F-48FF-44A7-9AC4-91FC8F2D0894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07A855-5044-4600-881A-D2B29A47B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90600" y="1295400"/>
            <a:ext cx="7074405" cy="1356557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G1 T3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200" y="5181600"/>
            <a:ext cx="3276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haparral Pro Light" pitchFamily="18" charset="0"/>
              </a:rPr>
              <a:t>b</a:t>
            </a:r>
            <a:r>
              <a:rPr lang="en-US" sz="1600" b="1" dirty="0" smtClean="0">
                <a:latin typeface="Chaparral Pro Light" pitchFamily="18" charset="0"/>
              </a:rPr>
              <a:t>rought to you by</a:t>
            </a:r>
            <a:r>
              <a:rPr lang="en-US" b="1" dirty="0" smtClean="0">
                <a:latin typeface="Chaparral Pro Light" pitchFamily="18" charset="0"/>
              </a:rPr>
              <a:t> </a:t>
            </a:r>
            <a:r>
              <a:rPr lang="en-US" sz="2800" b="1" dirty="0" smtClean="0">
                <a:latin typeface="Chaparral Pro Light" pitchFamily="18" charset="0"/>
              </a:rPr>
              <a:t>Blab-</a:t>
            </a:r>
            <a:r>
              <a:rPr lang="en-US" sz="2800" b="1" dirty="0" err="1" smtClean="0">
                <a:latin typeface="Chaparral Pro Light" pitchFamily="18" charset="0"/>
              </a:rPr>
              <a:t>bers</a:t>
            </a:r>
            <a:r>
              <a:rPr lang="en-US" b="1" dirty="0" smtClean="0">
                <a:latin typeface="Chaparral Pro Light" pitchFamily="18" charset="0"/>
              </a:rPr>
              <a:t> </a:t>
            </a:r>
          </a:p>
          <a:p>
            <a:r>
              <a:rPr lang="en-US" sz="2400" b="1" dirty="0" smtClean="0">
                <a:latin typeface="Chaparral Pro Light" pitchFamily="18" charset="0"/>
              </a:rPr>
              <a:t>Bid Like A Boss..</a:t>
            </a:r>
            <a:endParaRPr lang="en-US" b="1" dirty="0" smtClean="0">
              <a:latin typeface="Chaparral Pro Light" pitchFamily="18" charset="0"/>
            </a:endParaRPr>
          </a:p>
          <a:p>
            <a:endParaRPr lang="en-US" b="1" dirty="0">
              <a:latin typeface="Chaparral Pro Light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Pair Programming Metric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95803"/>
            <a:ext cx="5277529" cy="5581197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1600200" y="914400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548" y="8821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PPM Score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94933" y="3657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94933" y="4343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94933" y="3124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781800" y="1905000"/>
            <a:ext cx="2209800" cy="990600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Debugging</a:t>
            </a:r>
          </a:p>
          <a:p>
            <a:pPr algn="ctr"/>
            <a:r>
              <a:rPr lang="en-US" sz="1600" dirty="0" smtClean="0"/>
              <a:t>Planned Hours : 6.0</a:t>
            </a:r>
          </a:p>
          <a:p>
            <a:pPr algn="ctr"/>
            <a:r>
              <a:rPr lang="en-US" sz="1600" dirty="0" smtClean="0"/>
              <a:t>Actual Hours : 2.93</a:t>
            </a:r>
            <a:endParaRPr lang="en-US" sz="16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867400" y="2438400"/>
            <a:ext cx="914400" cy="685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4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 for Next 2 Weeks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381000" y="2286000"/>
            <a:ext cx="8133911" cy="80085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5576" y="2497454"/>
            <a:ext cx="377941" cy="37794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57200" y="304800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/>
              <a:t>1</a:t>
            </a:r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344" y="1801513"/>
            <a:ext cx="937179" cy="64350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/>
          <p:cNvSpPr txBox="1"/>
          <p:nvPr/>
        </p:nvSpPr>
        <p:spPr>
          <a:xfrm>
            <a:off x="1812908" y="3048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1/11</a:t>
            </a:r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3193529" y="2339721"/>
            <a:ext cx="616471" cy="53567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9035" y="1828800"/>
            <a:ext cx="1321965" cy="45078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400" b="1" dirty="0" smtClean="0"/>
              <a:t>UAT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3529" y="3059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05/11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4363" y="1606817"/>
            <a:ext cx="1321965" cy="838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 dirty="0" smtClean="0"/>
              <a:t>Supervisor Meeting</a:t>
            </a:r>
            <a:endParaRPr lang="en-US" sz="1800" b="1" kern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3048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09/11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2089" y="3048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10/11</a:t>
            </a:r>
            <a:endParaRPr lang="en-US" dirty="0"/>
          </a:p>
        </p:txBody>
      </p:sp>
      <p:sp>
        <p:nvSpPr>
          <p:cNvPr id="15" name="5-Point Star 14"/>
          <p:cNvSpPr/>
          <p:nvPr/>
        </p:nvSpPr>
        <p:spPr>
          <a:xfrm>
            <a:off x="5955793" y="2418587"/>
            <a:ext cx="616471" cy="53567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17882" y="4419600"/>
            <a:ext cx="298791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4546" y="4419600"/>
            <a:ext cx="2554456" cy="0"/>
          </a:xfrm>
          <a:prstGeom prst="straightConnector1">
            <a:avLst/>
          </a:prstGeom>
          <a:ln w="571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31859" y="2497454"/>
            <a:ext cx="377941" cy="3779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/>
          <p:cNvSpPr/>
          <p:nvPr/>
        </p:nvSpPr>
        <p:spPr>
          <a:xfrm>
            <a:off x="4797606" y="2477643"/>
            <a:ext cx="377941" cy="37794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4316835" y="1663861"/>
            <a:ext cx="1321965" cy="838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/>
              <a:t>Post UAT Changes</a:t>
            </a:r>
            <a:endParaRPr lang="en-US" sz="1800" b="1" kern="1200" dirty="0"/>
          </a:p>
        </p:txBody>
      </p:sp>
      <p:sp>
        <p:nvSpPr>
          <p:cNvPr id="21" name="Rectangle 20"/>
          <p:cNvSpPr/>
          <p:nvPr/>
        </p:nvSpPr>
        <p:spPr>
          <a:xfrm>
            <a:off x="5612235" y="1600200"/>
            <a:ext cx="1321965" cy="838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/>
              <a:t>Iteration Ends!!!</a:t>
            </a:r>
            <a:endParaRPr lang="en-US" sz="1800" b="1" kern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292718" y="4234934"/>
            <a:ext cx="204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(31 Oct – 14 Nov)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24600" y="3429000"/>
            <a:ext cx="1981200" cy="25389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03417" y="3505200"/>
            <a:ext cx="1873783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Preparation for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Final Presentation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324600" y="2912405"/>
            <a:ext cx="0" cy="50492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-88457" y="1947993"/>
            <a:ext cx="1948779" cy="4507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 dirty="0" smtClean="0"/>
              <a:t>Internal UAT</a:t>
            </a:r>
            <a:endParaRPr lang="en-US" sz="1800" b="1" kern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48200" y="3581400"/>
            <a:ext cx="167640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8200" y="3581400"/>
            <a:ext cx="16002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85678" y="3364468"/>
            <a:ext cx="140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Iteration #4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66800" y="1996243"/>
            <a:ext cx="7074405" cy="1356557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Thank You!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0386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10200" y="5181600"/>
            <a:ext cx="3276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haparral Pro Light" pitchFamily="18" charset="0"/>
              </a:rPr>
              <a:t>b</a:t>
            </a:r>
            <a:r>
              <a:rPr lang="en-US" sz="1600" b="1" dirty="0" smtClean="0">
                <a:latin typeface="Chaparral Pro Light" pitchFamily="18" charset="0"/>
              </a:rPr>
              <a:t>rought to you by</a:t>
            </a:r>
            <a:r>
              <a:rPr lang="en-US" b="1" dirty="0" smtClean="0">
                <a:latin typeface="Chaparral Pro Light" pitchFamily="18" charset="0"/>
              </a:rPr>
              <a:t> </a:t>
            </a:r>
            <a:r>
              <a:rPr lang="en-US" sz="2800" b="1" dirty="0" smtClean="0">
                <a:latin typeface="Chaparral Pro Light" pitchFamily="18" charset="0"/>
              </a:rPr>
              <a:t>Blab-</a:t>
            </a:r>
            <a:r>
              <a:rPr lang="en-US" sz="2800" b="1" dirty="0" err="1" smtClean="0">
                <a:latin typeface="Chaparral Pro Light" pitchFamily="18" charset="0"/>
              </a:rPr>
              <a:t>bers</a:t>
            </a:r>
            <a:r>
              <a:rPr lang="en-US" b="1" dirty="0" smtClean="0">
                <a:latin typeface="Chaparral Pro Light" pitchFamily="18" charset="0"/>
              </a:rPr>
              <a:t> </a:t>
            </a:r>
          </a:p>
          <a:p>
            <a:r>
              <a:rPr lang="en-US" sz="2400" b="1" dirty="0" smtClean="0">
                <a:latin typeface="Chaparral Pro Light" pitchFamily="18" charset="0"/>
              </a:rPr>
              <a:t>Bid Like A Boss..</a:t>
            </a:r>
            <a:endParaRPr lang="en-US" b="1" dirty="0" smtClean="0">
              <a:latin typeface="Chaparral Pro Light" pitchFamily="18" charset="0"/>
            </a:endParaRPr>
          </a:p>
          <a:p>
            <a:endParaRPr lang="en-US" b="1" dirty="0">
              <a:latin typeface="Chaparral Pro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Follow-ups </a:t>
            </a:r>
          </a:p>
          <a:p>
            <a:pPr marL="571500" indent="-571500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Planned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Actual</a:t>
            </a:r>
          </a:p>
          <a:p>
            <a:pPr marL="571500" indent="-571500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Task Allocation</a:t>
            </a:r>
          </a:p>
          <a:p>
            <a:pPr marL="571500" indent="-571500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Metrics</a:t>
            </a:r>
          </a:p>
          <a:p>
            <a:pPr marL="571500" indent="-571500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The Way 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Ahead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Follow-ups (Supervisor Meeting II)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141950"/>
              </p:ext>
            </p:extLst>
          </p:nvPr>
        </p:nvGraphicFramePr>
        <p:xfrm>
          <a:off x="533400" y="2133600"/>
          <a:ext cx="8229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79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Advices from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Follow-up Actions</a:t>
                      </a:r>
                      <a:r>
                        <a:rPr lang="en-US" sz="24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Taken</a:t>
                      </a:r>
                      <a:endParaRPr lang="en-US" sz="240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1382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Assign each programming task to a certain pair.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Done as requested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Schedule Progress </a:t>
            </a:r>
            <a:r>
              <a:rPr lang="en-US" sz="3200" dirty="0" smtClean="0"/>
              <a:t>(</a:t>
            </a:r>
            <a:r>
              <a:rPr lang="en-US" sz="3200" dirty="0" err="1" smtClean="0"/>
              <a:t>Iter</a:t>
            </a:r>
            <a:r>
              <a:rPr lang="en-US" sz="3200" dirty="0" smtClean="0"/>
              <a:t> #4 - 20days)</a:t>
            </a:r>
            <a:endParaRPr lang="en-US" sz="32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47994"/>
              </p:ext>
            </p:extLst>
          </p:nvPr>
        </p:nvGraphicFramePr>
        <p:xfrm>
          <a:off x="609600" y="184791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2233" y="310621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5/10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544" y="31433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0964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31751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0327" y="1323945"/>
            <a:ext cx="234271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Planned Timeline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6229290"/>
            <a:ext cx="2133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Actual Timeline</a:t>
            </a:r>
            <a:endParaRPr lang="en-US" sz="2000" b="1" dirty="0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159929"/>
              </p:ext>
            </p:extLst>
          </p:nvPr>
        </p:nvGraphicFramePr>
        <p:xfrm>
          <a:off x="685800" y="421011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58628" y="474359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15/10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70206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12/10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9289" y="474359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18/10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4947" y="475975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1/10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57055" y="3113277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14744" y="3083244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76683" y="3113277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84385" y="3113277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71800" y="3145585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4037076" y="2577644"/>
            <a:ext cx="609600" cy="641866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355730" y="3175155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33800" y="1992868"/>
            <a:ext cx="1075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Heuristic </a:t>
            </a:r>
          </a:p>
          <a:p>
            <a:r>
              <a:rPr lang="en-US" sz="1600" b="1" dirty="0" smtClean="0"/>
              <a:t>Evaluation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56924" y="5738599"/>
            <a:ext cx="1075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Heuristic </a:t>
            </a:r>
          </a:p>
          <a:p>
            <a:r>
              <a:rPr lang="en-US" sz="1600" b="1" dirty="0" smtClean="0"/>
              <a:t>Evaluation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67409" y="314270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19/10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67408" y="474359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19/10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88240" y="31540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22/10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47862" y="475285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22/10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5656" y="3113277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4172" y="314558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27/10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28422" y="475285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30/10</a:t>
            </a:r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4089771" y="4947641"/>
            <a:ext cx="609600" cy="641866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5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 Allocation #4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55416"/>
              </p:ext>
            </p:extLst>
          </p:nvPr>
        </p:nvGraphicFramePr>
        <p:xfrm>
          <a:off x="457200" y="1600201"/>
          <a:ext cx="8229600" cy="48049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19400"/>
                <a:gridCol w="960120"/>
                <a:gridCol w="1112520"/>
                <a:gridCol w="1112520"/>
                <a:gridCol w="1112520"/>
                <a:gridCol w="1112520"/>
              </a:tblGrid>
              <a:tr h="80767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Pang Zi Qi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Kong Yu 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Kevin </a:t>
                      </a:r>
                      <a:r>
                        <a:rPr lang="en-US" dirty="0" err="1" smtClean="0"/>
                        <a:t>Onggo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Nicholas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Nyein Su Aye</a:t>
                      </a:r>
                      <a:endParaRPr lang="en-US" dirty="0"/>
                    </a:p>
                  </a:txBody>
                  <a:tcPr anchor="ctr"/>
                </a:tc>
              </a:tr>
              <a:tr h="559533"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r>
                        <a:rPr lang="en-US" baseline="0" dirty="0" smtClean="0"/>
                        <a:t> -1 Clearing Logic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59533">
                <a:tc>
                  <a:txBody>
                    <a:bodyPr/>
                    <a:lstStyle/>
                    <a:p>
                      <a:r>
                        <a:rPr lang="en-US" dirty="0" smtClean="0"/>
                        <a:t>UI Improvements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/>
                </a:tc>
              </a:tr>
              <a:tr h="559533">
                <a:tc>
                  <a:txBody>
                    <a:bodyPr/>
                    <a:lstStyle/>
                    <a:p>
                      <a:r>
                        <a:rPr lang="en-US" dirty="0" smtClean="0"/>
                        <a:t>Admin Functions &amp; JSON Responses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Iter</a:t>
                      </a:r>
                      <a:r>
                        <a:rPr lang="en-US" baseline="0" dirty="0" smtClean="0"/>
                        <a:t> #3)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59533"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r>
                        <a:rPr lang="en-US" baseline="0" dirty="0" smtClean="0"/>
                        <a:t> – 2 Clearing Logic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59533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&amp;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59533"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</a:tr>
              <a:tr h="559533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</a:t>
                      </a:r>
                      <a:r>
                        <a:rPr lang="en-US" baseline="0" dirty="0" smtClean="0"/>
                        <a:t> Assurance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Hours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88380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12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Metrics #4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476582"/>
              </p:ext>
            </p:extLst>
          </p:nvPr>
        </p:nvGraphicFramePr>
        <p:xfrm>
          <a:off x="457200" y="1600200"/>
          <a:ext cx="8229600" cy="21915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Programming</a:t>
                      </a:r>
                      <a:endParaRPr lang="en-US" b="1" dirty="0"/>
                    </a:p>
                  </a:txBody>
                  <a:tcPr anchor="ctr"/>
                </a:tc>
              </a:tr>
              <a:tr h="5210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Score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1.14</a:t>
                      </a:r>
                      <a:endParaRPr lang="en-US" b="1" dirty="0"/>
                    </a:p>
                  </a:txBody>
                  <a:tcPr anchor="ctr"/>
                </a:tc>
              </a:tr>
              <a:tr h="98476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Fixed</a:t>
                      </a:r>
                      <a:r>
                        <a:rPr lang="en-US" b="0" baseline="0" dirty="0" smtClean="0"/>
                        <a:t> during the debugging session.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385745"/>
            <a:ext cx="7205663" cy="6091255"/>
          </a:xfrm>
        </p:spPr>
      </p:pic>
    </p:spTree>
    <p:extLst>
      <p:ext uri="{BB962C8B-B14F-4D97-AF65-F5344CB8AC3E}">
        <p14:creationId xmlns:p14="http://schemas.microsoft.com/office/powerpoint/2010/main" val="311693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9" y="376613"/>
            <a:ext cx="7286411" cy="6252787"/>
          </a:xfrm>
        </p:spPr>
      </p:pic>
      <p:sp>
        <p:nvSpPr>
          <p:cNvPr id="2" name="Oval 1"/>
          <p:cNvSpPr/>
          <p:nvPr/>
        </p:nvSpPr>
        <p:spPr>
          <a:xfrm>
            <a:off x="5791200" y="5715000"/>
            <a:ext cx="3048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62600" y="5345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93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85</TotalTime>
  <Words>284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G1 T3</vt:lpstr>
      <vt:lpstr>Agenda</vt:lpstr>
      <vt:lpstr>Follow-ups (Supervisor Meeting II)</vt:lpstr>
      <vt:lpstr>Schedule Progress (Iter #4 - 20days)</vt:lpstr>
      <vt:lpstr>Task Allocation #4</vt:lpstr>
      <vt:lpstr>Programming Hours</vt:lpstr>
      <vt:lpstr>Current Metrics #4</vt:lpstr>
      <vt:lpstr>PowerPoint Presentation</vt:lpstr>
      <vt:lpstr>PowerPoint Presentation</vt:lpstr>
      <vt:lpstr>Pair Programming Metric</vt:lpstr>
      <vt:lpstr>Goals for Next 2 Weeks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 T3</dc:title>
  <dc:creator>Nyein Su</dc:creator>
  <cp:lastModifiedBy>Nyein Su</cp:lastModifiedBy>
  <cp:revision>11</cp:revision>
  <dcterms:created xsi:type="dcterms:W3CDTF">2013-10-31T14:07:11Z</dcterms:created>
  <dcterms:modified xsi:type="dcterms:W3CDTF">2013-11-01T06:46:38Z</dcterms:modified>
</cp:coreProperties>
</file>