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73" r:id="rId3"/>
    <p:sldId id="269" r:id="rId4"/>
    <p:sldId id="274" r:id="rId5"/>
    <p:sldId id="291" r:id="rId6"/>
    <p:sldId id="286" r:id="rId7"/>
    <p:sldId id="287" r:id="rId8"/>
    <p:sldId id="288" r:id="rId9"/>
    <p:sldId id="289" r:id="rId10"/>
    <p:sldId id="290" r:id="rId11"/>
    <p:sldId id="292" r:id="rId12"/>
    <p:sldId id="279" r:id="rId13"/>
    <p:sldId id="282" r:id="rId14"/>
    <p:sldId id="271" r:id="rId15"/>
    <p:sldId id="272" r:id="rId16"/>
    <p:sldId id="280" r:id="rId17"/>
    <p:sldId id="281" r:id="rId18"/>
    <p:sldId id="258" r:id="rId19"/>
    <p:sldId id="260" r:id="rId20"/>
    <p:sldId id="265" r:id="rId21"/>
    <p:sldId id="264" r:id="rId22"/>
    <p:sldId id="284" r:id="rId23"/>
    <p:sldId id="261" r:id="rId24"/>
    <p:sldId id="259" r:id="rId25"/>
    <p:sldId id="263" r:id="rId26"/>
    <p:sldId id="262" r:id="rId27"/>
    <p:sldId id="283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80423" autoAdjust="0"/>
  </p:normalViewPr>
  <p:slideViewPr>
    <p:cSldViewPr>
      <p:cViewPr varScale="1">
        <p:scale>
          <a:sx n="56" d="100"/>
          <a:sy n="56" d="100"/>
        </p:scale>
        <p:origin x="-212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Programming Hours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374726585059401"/>
                  <c:y val="-0.00555555555555555"/>
                </c:manualLayout>
              </c:layout>
              <c:spPr/>
              <c:txPr>
                <a:bodyPr rot="0" vert="horz"/>
                <a:lstStyle/>
                <a:p>
                  <a:pPr>
                    <a:defRPr sz="2000" b="1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2000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Zachery</c:v>
                </c:pt>
                <c:pt idx="1">
                  <c:v>Yu Ning</c:v>
                </c:pt>
                <c:pt idx="2">
                  <c:v>Kevin </c:v>
                </c:pt>
                <c:pt idx="3">
                  <c:v>Nicholas</c:v>
                </c:pt>
                <c:pt idx="4">
                  <c:v>Nyein Su 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3.5</c:v>
                </c:pt>
                <c:pt idx="1">
                  <c:v>25.5</c:v>
                </c:pt>
                <c:pt idx="2">
                  <c:v>27.57</c:v>
                </c:pt>
                <c:pt idx="3">
                  <c:v>16.47</c:v>
                </c:pt>
                <c:pt idx="4">
                  <c:v>27.43</c:v>
                </c:pt>
                <c:pt idx="5">
                  <c:v>100.47</c:v>
                </c:pt>
              </c:numCache>
            </c:numRef>
          </c:val>
        </c:ser>
        <c:ser>
          <c:idx val="1"/>
          <c:order val="1"/>
          <c:tx>
            <c:v>Iteration 3</c:v>
          </c:tx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1.0</c:v>
              </c:pt>
            </c:numLit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2106420024"/>
        <c:axId val="2106423032"/>
      </c:barChart>
      <c:catAx>
        <c:axId val="2106420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106423032"/>
        <c:crosses val="autoZero"/>
        <c:auto val="1"/>
        <c:lblAlgn val="ctr"/>
        <c:lblOffset val="100"/>
        <c:noMultiLvlLbl val="0"/>
      </c:catAx>
      <c:valAx>
        <c:axId val="2106423032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106420024"/>
        <c:crosses val="autoZero"/>
        <c:crossBetween val="between"/>
      </c:valAx>
    </c:plotArea>
    <c:legend>
      <c:legendPos val="b"/>
      <c:legendEntry>
        <c:idx val="1"/>
        <c:delete val="1"/>
      </c:legendEntry>
      <c:layout/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SG"/>
              <a:t>Addressing the hours disparity</a:t>
            </a:r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Iteration 2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5"/>
                <c:pt idx="0">
                  <c:v>Zachery</c:v>
                </c:pt>
                <c:pt idx="1">
                  <c:v>Yu Ning</c:v>
                </c:pt>
                <c:pt idx="2">
                  <c:v>Kevin </c:v>
                </c:pt>
                <c:pt idx="3">
                  <c:v>Nicholas</c:v>
                </c:pt>
                <c:pt idx="4">
                  <c:v>Nyein Su 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3.5</c:v>
                </c:pt>
                <c:pt idx="1">
                  <c:v>25.5</c:v>
                </c:pt>
                <c:pt idx="2">
                  <c:v>27.57</c:v>
                </c:pt>
                <c:pt idx="3">
                  <c:v>16.47</c:v>
                </c:pt>
                <c:pt idx="4">
                  <c:v>27.43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Iteration 3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5"/>
                <c:pt idx="0">
                  <c:v>Zachery</c:v>
                </c:pt>
                <c:pt idx="1">
                  <c:v>Yu Ning</c:v>
                </c:pt>
                <c:pt idx="2">
                  <c:v>Kevin </c:v>
                </c:pt>
                <c:pt idx="3">
                  <c:v>Nicholas</c:v>
                </c:pt>
                <c:pt idx="4">
                  <c:v>Nyein Su 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40.0</c:v>
                </c:pt>
                <c:pt idx="1">
                  <c:v>20.0</c:v>
                </c:pt>
                <c:pt idx="2">
                  <c:v>25.0</c:v>
                </c:pt>
                <c:pt idx="3">
                  <c:v>35.0</c:v>
                </c:pt>
                <c:pt idx="4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5"/>
                <c:pt idx="0">
                  <c:v>Zachery</c:v>
                </c:pt>
                <c:pt idx="1">
                  <c:v>Yu Ning</c:v>
                </c:pt>
                <c:pt idx="2">
                  <c:v>Kevin </c:v>
                </c:pt>
                <c:pt idx="3">
                  <c:v>Nicholas</c:v>
                </c:pt>
                <c:pt idx="4">
                  <c:v>Nyein Su 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06475288"/>
        <c:axId val="2106478296"/>
      </c:barChart>
      <c:catAx>
        <c:axId val="2106475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106478296"/>
        <c:crosses val="autoZero"/>
        <c:auto val="1"/>
        <c:lblAlgn val="ctr"/>
        <c:lblOffset val="100"/>
        <c:noMultiLvlLbl val="0"/>
      </c:catAx>
      <c:valAx>
        <c:axId val="2106478296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106475288"/>
        <c:crosses val="autoZero"/>
        <c:crossBetween val="between"/>
      </c:valAx>
    </c:plotArea>
    <c:legend>
      <c:legendPos val="b"/>
      <c:legendEntry>
        <c:idx val="2"/>
        <c:delete val="1"/>
      </c:legendEntry>
      <c:layout/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707A9C-FFA0-46B1-84D7-22913457052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46A6A0B-0956-4E8F-9E26-F7A4FB1DF56F}">
      <dgm:prSet phldrT="[Text]" custT="1"/>
      <dgm:spPr/>
      <dgm:t>
        <a:bodyPr/>
        <a:lstStyle/>
        <a:p>
          <a:endParaRPr lang="en-US" sz="1800" b="1" dirty="0"/>
        </a:p>
      </dgm:t>
    </dgm:pt>
    <dgm:pt modelId="{4D8C02E1-4E2C-416F-A19B-D9777A7A2571}" type="parTrans" cxnId="{02428CB7-9C78-48B8-B8EB-3DC94B702581}">
      <dgm:prSet/>
      <dgm:spPr/>
      <dgm:t>
        <a:bodyPr/>
        <a:lstStyle/>
        <a:p>
          <a:endParaRPr lang="en-US"/>
        </a:p>
      </dgm:t>
    </dgm:pt>
    <dgm:pt modelId="{769C0EE0-10C9-4273-9212-60D853CD3C00}" type="sibTrans" cxnId="{02428CB7-9C78-48B8-B8EB-3DC94B702581}">
      <dgm:prSet/>
      <dgm:spPr/>
      <dgm:t>
        <a:bodyPr/>
        <a:lstStyle/>
        <a:p>
          <a:endParaRPr lang="en-US"/>
        </a:p>
      </dgm:t>
    </dgm:pt>
    <dgm:pt modelId="{1C6DFF3D-ACE3-4DF1-B41B-8E2CFB6C4044}">
      <dgm:prSet phldrT="[Text]"/>
      <dgm:spPr/>
      <dgm:t>
        <a:bodyPr/>
        <a:lstStyle/>
        <a:p>
          <a:endParaRPr lang="en-US" dirty="0"/>
        </a:p>
      </dgm:t>
    </dgm:pt>
    <dgm:pt modelId="{31477C46-FAB0-4DCF-A599-B65228D72C78}" type="parTrans" cxnId="{C107C82A-8C4E-4E92-BA0E-27F77FA598AB}">
      <dgm:prSet/>
      <dgm:spPr/>
      <dgm:t>
        <a:bodyPr/>
        <a:lstStyle/>
        <a:p>
          <a:endParaRPr lang="en-US"/>
        </a:p>
      </dgm:t>
    </dgm:pt>
    <dgm:pt modelId="{D738852F-D488-4C7D-8B18-6E3B923FD21F}" type="sibTrans" cxnId="{C107C82A-8C4E-4E92-BA0E-27F77FA598AB}">
      <dgm:prSet/>
      <dgm:spPr/>
      <dgm:t>
        <a:bodyPr/>
        <a:lstStyle/>
        <a:p>
          <a:endParaRPr lang="en-US"/>
        </a:p>
      </dgm:t>
    </dgm:pt>
    <dgm:pt modelId="{2ABB1C25-638E-460B-B0E9-29209ED691D7}">
      <dgm:prSet phldrT="[Text]"/>
      <dgm:spPr/>
      <dgm:t>
        <a:bodyPr/>
        <a:lstStyle/>
        <a:p>
          <a:endParaRPr lang="en-US" dirty="0"/>
        </a:p>
      </dgm:t>
    </dgm:pt>
    <dgm:pt modelId="{802D8A77-4A54-4F2B-8558-A1EB795751D3}" type="parTrans" cxnId="{8570C64C-C945-4CF0-B110-4FA888696173}">
      <dgm:prSet/>
      <dgm:spPr/>
      <dgm:t>
        <a:bodyPr/>
        <a:lstStyle/>
        <a:p>
          <a:endParaRPr lang="en-US"/>
        </a:p>
      </dgm:t>
    </dgm:pt>
    <dgm:pt modelId="{8A2C1351-28A3-4FA3-A83C-930473BAE997}" type="sibTrans" cxnId="{8570C64C-C945-4CF0-B110-4FA888696173}">
      <dgm:prSet/>
      <dgm:spPr/>
      <dgm:t>
        <a:bodyPr/>
        <a:lstStyle/>
        <a:p>
          <a:endParaRPr lang="en-US"/>
        </a:p>
      </dgm:t>
    </dgm:pt>
    <dgm:pt modelId="{80BB7FC1-C88F-4E2E-84B5-A4992168D448}" type="pres">
      <dgm:prSet presAssocID="{D4707A9C-FFA0-46B1-84D7-22913457052B}" presName="Name0" presStyleCnt="0">
        <dgm:presLayoutVars>
          <dgm:dir/>
          <dgm:resizeHandles val="exact"/>
        </dgm:presLayoutVars>
      </dgm:prSet>
      <dgm:spPr/>
    </dgm:pt>
    <dgm:pt modelId="{DF80FAAC-3FA3-4D97-A27E-6535FF5694BF}" type="pres">
      <dgm:prSet presAssocID="{D4707A9C-FFA0-46B1-84D7-22913457052B}" presName="arrow" presStyleLbl="bgShp" presStyleIdx="0" presStyleCnt="1" custScaleY="60345"/>
      <dgm:spPr>
        <a:solidFill>
          <a:schemeClr val="tx1"/>
        </a:solidFill>
      </dgm:spPr>
    </dgm:pt>
    <dgm:pt modelId="{1C459575-AEC5-4A20-A1D1-7B50AF42CF7F}" type="pres">
      <dgm:prSet presAssocID="{D4707A9C-FFA0-46B1-84D7-22913457052B}" presName="points" presStyleCnt="0"/>
      <dgm:spPr/>
    </dgm:pt>
    <dgm:pt modelId="{5C6618A8-E74A-473F-B741-34216F09EAD5}" type="pres">
      <dgm:prSet presAssocID="{C46A6A0B-0956-4E8F-9E26-F7A4FB1DF56F}" presName="compositeA" presStyleCnt="0"/>
      <dgm:spPr/>
    </dgm:pt>
    <dgm:pt modelId="{735917C3-44F3-4A20-8429-59FC203D928E}" type="pres">
      <dgm:prSet presAssocID="{C46A6A0B-0956-4E8F-9E26-F7A4FB1DF56F}" presName="textA" presStyleLbl="revTx" presStyleIdx="0" presStyleCnt="3" custScaleX="54404" custScaleY="59944" custLinFactNeighborX="-25794" custLinFactNeighborY="33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8BE9-EA61-4121-A938-030D92535731}" type="pres">
      <dgm:prSet presAssocID="{C46A6A0B-0956-4E8F-9E26-F7A4FB1DF56F}" presName="circleA" presStyleLbl="node1" presStyleIdx="0" presStyleCnt="3" custScaleX="102706" custScaleY="106898" custLinFactX="387602" custLinFactNeighborX="400000" custLinFactNeighborY="38332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E134D12D-D9CD-42E1-ACA9-9F657FFD10C6}" type="pres">
      <dgm:prSet presAssocID="{C46A6A0B-0956-4E8F-9E26-F7A4FB1DF56F}" presName="spaceA" presStyleCnt="0"/>
      <dgm:spPr/>
    </dgm:pt>
    <dgm:pt modelId="{81F523D0-17E8-4A15-8EF6-D7460DD8B8D6}" type="pres">
      <dgm:prSet presAssocID="{769C0EE0-10C9-4273-9212-60D853CD3C00}" presName="space" presStyleCnt="0"/>
      <dgm:spPr/>
    </dgm:pt>
    <dgm:pt modelId="{4417AAC9-4297-425A-920F-F6560FD51CE2}" type="pres">
      <dgm:prSet presAssocID="{2ABB1C25-638E-460B-B0E9-29209ED691D7}" presName="compositeB" presStyleCnt="0"/>
      <dgm:spPr/>
    </dgm:pt>
    <dgm:pt modelId="{8AB5BCD7-DA76-4052-8B97-06E5455ADF28}" type="pres">
      <dgm:prSet presAssocID="{2ABB1C25-638E-460B-B0E9-29209ED691D7}" presName="textB" presStyleLbl="revTx" presStyleIdx="1" presStyleCnt="3" custScaleY="77988" custLinFactY="95560" custLinFactNeighborX="-5819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2509B-BBF9-44D0-B34D-A0139AAE286C}" type="pres">
      <dgm:prSet presAssocID="{2ABB1C25-638E-460B-B0E9-29209ED691D7}" presName="circleB" presStyleLbl="node1" presStyleIdx="1" presStyleCnt="3" custLinFactX="105173" custLinFactNeighborX="200000" custLinFactNeighborY="-23736"/>
      <dgm:spPr>
        <a:solidFill>
          <a:srgbClr val="FF0000"/>
        </a:solidFill>
      </dgm:spPr>
    </dgm:pt>
    <dgm:pt modelId="{0E7E68D5-700D-426F-8A37-8E13313A1F0A}" type="pres">
      <dgm:prSet presAssocID="{2ABB1C25-638E-460B-B0E9-29209ED691D7}" presName="spaceB" presStyleCnt="0"/>
      <dgm:spPr/>
    </dgm:pt>
    <dgm:pt modelId="{B1B90231-0424-4FE0-B727-9C4AD3F7083A}" type="pres">
      <dgm:prSet presAssocID="{8A2C1351-28A3-4FA3-A83C-930473BAE997}" presName="space" presStyleCnt="0"/>
      <dgm:spPr/>
    </dgm:pt>
    <dgm:pt modelId="{CACD10D4-7591-42BB-92A5-7689512AFC07}" type="pres">
      <dgm:prSet presAssocID="{1C6DFF3D-ACE3-4DF1-B41B-8E2CFB6C4044}" presName="compositeA" presStyleCnt="0"/>
      <dgm:spPr/>
    </dgm:pt>
    <dgm:pt modelId="{55CA5EC7-5AAC-424C-9430-2730BF452B26}" type="pres">
      <dgm:prSet presAssocID="{1C6DFF3D-ACE3-4DF1-B41B-8E2CFB6C4044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BF9A9-3155-47B8-BFFF-FAAA5FA97055}" type="pres">
      <dgm:prSet presAssocID="{1C6DFF3D-ACE3-4DF1-B41B-8E2CFB6C4044}" presName="circleA" presStyleLbl="node1" presStyleIdx="2" presStyleCnt="3" custLinFactX="-35876" custLinFactNeighborX="-100000" custLinFactNeighborY="-1724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D3991E64-344D-4ECF-B8AA-47FC649E4C75}" type="pres">
      <dgm:prSet presAssocID="{1C6DFF3D-ACE3-4DF1-B41B-8E2CFB6C4044}" presName="spaceA" presStyleCnt="0"/>
      <dgm:spPr/>
    </dgm:pt>
  </dgm:ptLst>
  <dgm:cxnLst>
    <dgm:cxn modelId="{C0230F0D-BBA2-4AE5-8EA8-F3FCA94CF8D2}" type="presOf" srcId="{C46A6A0B-0956-4E8F-9E26-F7A4FB1DF56F}" destId="{735917C3-44F3-4A20-8429-59FC203D928E}" srcOrd="0" destOrd="0" presId="urn:microsoft.com/office/officeart/2005/8/layout/hProcess11"/>
    <dgm:cxn modelId="{8570C64C-C945-4CF0-B110-4FA888696173}" srcId="{D4707A9C-FFA0-46B1-84D7-22913457052B}" destId="{2ABB1C25-638E-460B-B0E9-29209ED691D7}" srcOrd="1" destOrd="0" parTransId="{802D8A77-4A54-4F2B-8558-A1EB795751D3}" sibTransId="{8A2C1351-28A3-4FA3-A83C-930473BAE997}"/>
    <dgm:cxn modelId="{6CBDF70C-1E66-4BC7-87FC-CF5C36464891}" type="presOf" srcId="{1C6DFF3D-ACE3-4DF1-B41B-8E2CFB6C4044}" destId="{55CA5EC7-5AAC-424C-9430-2730BF452B26}" srcOrd="0" destOrd="0" presId="urn:microsoft.com/office/officeart/2005/8/layout/hProcess11"/>
    <dgm:cxn modelId="{C107C82A-8C4E-4E92-BA0E-27F77FA598AB}" srcId="{D4707A9C-FFA0-46B1-84D7-22913457052B}" destId="{1C6DFF3D-ACE3-4DF1-B41B-8E2CFB6C4044}" srcOrd="2" destOrd="0" parTransId="{31477C46-FAB0-4DCF-A599-B65228D72C78}" sibTransId="{D738852F-D488-4C7D-8B18-6E3B923FD21F}"/>
    <dgm:cxn modelId="{02428CB7-9C78-48B8-B8EB-3DC94B702581}" srcId="{D4707A9C-FFA0-46B1-84D7-22913457052B}" destId="{C46A6A0B-0956-4E8F-9E26-F7A4FB1DF56F}" srcOrd="0" destOrd="0" parTransId="{4D8C02E1-4E2C-416F-A19B-D9777A7A2571}" sibTransId="{769C0EE0-10C9-4273-9212-60D853CD3C00}"/>
    <dgm:cxn modelId="{93A1F134-9264-4009-A3C0-602BA6BD0EF7}" type="presOf" srcId="{2ABB1C25-638E-460B-B0E9-29209ED691D7}" destId="{8AB5BCD7-DA76-4052-8B97-06E5455ADF28}" srcOrd="0" destOrd="0" presId="urn:microsoft.com/office/officeart/2005/8/layout/hProcess11"/>
    <dgm:cxn modelId="{D973ED72-B70B-42D6-AD8F-F76778CE5544}" type="presOf" srcId="{D4707A9C-FFA0-46B1-84D7-22913457052B}" destId="{80BB7FC1-C88F-4E2E-84B5-A4992168D448}" srcOrd="0" destOrd="0" presId="urn:microsoft.com/office/officeart/2005/8/layout/hProcess11"/>
    <dgm:cxn modelId="{D09B9067-732B-4F7C-A88B-AF05097578DC}" type="presParOf" srcId="{80BB7FC1-C88F-4E2E-84B5-A4992168D448}" destId="{DF80FAAC-3FA3-4D97-A27E-6535FF5694BF}" srcOrd="0" destOrd="0" presId="urn:microsoft.com/office/officeart/2005/8/layout/hProcess11"/>
    <dgm:cxn modelId="{08B3B27F-F188-4385-8596-B17FA811C779}" type="presParOf" srcId="{80BB7FC1-C88F-4E2E-84B5-A4992168D448}" destId="{1C459575-AEC5-4A20-A1D1-7B50AF42CF7F}" srcOrd="1" destOrd="0" presId="urn:microsoft.com/office/officeart/2005/8/layout/hProcess11"/>
    <dgm:cxn modelId="{2DC26301-E50B-45C8-A64D-770A7D58EABC}" type="presParOf" srcId="{1C459575-AEC5-4A20-A1D1-7B50AF42CF7F}" destId="{5C6618A8-E74A-473F-B741-34216F09EAD5}" srcOrd="0" destOrd="0" presId="urn:microsoft.com/office/officeart/2005/8/layout/hProcess11"/>
    <dgm:cxn modelId="{C60393A9-7F89-48CB-8ACE-9497C9FDB31B}" type="presParOf" srcId="{5C6618A8-E74A-473F-B741-34216F09EAD5}" destId="{735917C3-44F3-4A20-8429-59FC203D928E}" srcOrd="0" destOrd="0" presId="urn:microsoft.com/office/officeart/2005/8/layout/hProcess11"/>
    <dgm:cxn modelId="{D4262E36-09C5-4777-8668-0536E08C2A7A}" type="presParOf" srcId="{5C6618A8-E74A-473F-B741-34216F09EAD5}" destId="{6E488BE9-EA61-4121-A938-030D92535731}" srcOrd="1" destOrd="0" presId="urn:microsoft.com/office/officeart/2005/8/layout/hProcess11"/>
    <dgm:cxn modelId="{588BD683-51D6-4BB4-865D-52F6EEDBF8A4}" type="presParOf" srcId="{5C6618A8-E74A-473F-B741-34216F09EAD5}" destId="{E134D12D-D9CD-42E1-ACA9-9F657FFD10C6}" srcOrd="2" destOrd="0" presId="urn:microsoft.com/office/officeart/2005/8/layout/hProcess11"/>
    <dgm:cxn modelId="{654657E5-BF2B-4EAB-ABF2-4972CA21433F}" type="presParOf" srcId="{1C459575-AEC5-4A20-A1D1-7B50AF42CF7F}" destId="{81F523D0-17E8-4A15-8EF6-D7460DD8B8D6}" srcOrd="1" destOrd="0" presId="urn:microsoft.com/office/officeart/2005/8/layout/hProcess11"/>
    <dgm:cxn modelId="{7B985ABB-9A10-41B8-B771-452A53AC3464}" type="presParOf" srcId="{1C459575-AEC5-4A20-A1D1-7B50AF42CF7F}" destId="{4417AAC9-4297-425A-920F-F6560FD51CE2}" srcOrd="2" destOrd="0" presId="urn:microsoft.com/office/officeart/2005/8/layout/hProcess11"/>
    <dgm:cxn modelId="{C58786ED-B57F-45B0-8064-DB4823A5F231}" type="presParOf" srcId="{4417AAC9-4297-425A-920F-F6560FD51CE2}" destId="{8AB5BCD7-DA76-4052-8B97-06E5455ADF28}" srcOrd="0" destOrd="0" presId="urn:microsoft.com/office/officeart/2005/8/layout/hProcess11"/>
    <dgm:cxn modelId="{2FF2D1C1-6B9C-4336-8555-CC701E664D0B}" type="presParOf" srcId="{4417AAC9-4297-425A-920F-F6560FD51CE2}" destId="{9022509B-BBF9-44D0-B34D-A0139AAE286C}" srcOrd="1" destOrd="0" presId="urn:microsoft.com/office/officeart/2005/8/layout/hProcess11"/>
    <dgm:cxn modelId="{786D561B-876F-4095-AA25-1B3A2CA8F75C}" type="presParOf" srcId="{4417AAC9-4297-425A-920F-F6560FD51CE2}" destId="{0E7E68D5-700D-426F-8A37-8E13313A1F0A}" srcOrd="2" destOrd="0" presId="urn:microsoft.com/office/officeart/2005/8/layout/hProcess11"/>
    <dgm:cxn modelId="{AB00FA76-A30D-41C4-8C0C-1B351D3D8B6E}" type="presParOf" srcId="{1C459575-AEC5-4A20-A1D1-7B50AF42CF7F}" destId="{B1B90231-0424-4FE0-B727-9C4AD3F7083A}" srcOrd="3" destOrd="0" presId="urn:microsoft.com/office/officeart/2005/8/layout/hProcess11"/>
    <dgm:cxn modelId="{7B895FCE-CD86-43AA-9048-6430FD90AD7D}" type="presParOf" srcId="{1C459575-AEC5-4A20-A1D1-7B50AF42CF7F}" destId="{CACD10D4-7591-42BB-92A5-7689512AFC07}" srcOrd="4" destOrd="0" presId="urn:microsoft.com/office/officeart/2005/8/layout/hProcess11"/>
    <dgm:cxn modelId="{2668278B-5ED2-4D89-A21C-67791F6CA21E}" type="presParOf" srcId="{CACD10D4-7591-42BB-92A5-7689512AFC07}" destId="{55CA5EC7-5AAC-424C-9430-2730BF452B26}" srcOrd="0" destOrd="0" presId="urn:microsoft.com/office/officeart/2005/8/layout/hProcess11"/>
    <dgm:cxn modelId="{44907540-4AE3-4F22-9AA4-04F6BDFF56FA}" type="presParOf" srcId="{CACD10D4-7591-42BB-92A5-7689512AFC07}" destId="{01BBF9A9-3155-47B8-BFFF-FAAA5FA97055}" srcOrd="1" destOrd="0" presId="urn:microsoft.com/office/officeart/2005/8/layout/hProcess11"/>
    <dgm:cxn modelId="{B40820EF-1FFC-4BE2-B92F-6ED490EF5641}" type="presParOf" srcId="{CACD10D4-7591-42BB-92A5-7689512AFC07}" destId="{D3991E64-344D-4ECF-B8AA-47FC649E4C7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4707A9C-FFA0-46B1-84D7-22913457052B}" type="doc">
      <dgm:prSet loTypeId="urn:microsoft.com/office/officeart/2005/8/layout/hProcess11" loCatId="process" qsTypeId="urn:microsoft.com/office/officeart/2005/8/quickstyle/simple1" qsCatId="simple" csTypeId="urn:microsoft.com/office/officeart/2005/8/colors/accent4_2" csCatId="accent4" phldr="1"/>
      <dgm:spPr/>
    </dgm:pt>
    <dgm:pt modelId="{E87EEE5A-6409-436A-8248-DE48E694B4B7}">
      <dgm:prSet phldrT="[Text]"/>
      <dgm:spPr/>
      <dgm:t>
        <a:bodyPr/>
        <a:lstStyle/>
        <a:p>
          <a:r>
            <a:rPr lang="en-US" b="1" dirty="0" smtClean="0"/>
            <a:t>Supervisor Meeting</a:t>
          </a:r>
          <a:endParaRPr lang="en-US" b="1" dirty="0"/>
        </a:p>
      </dgm:t>
    </dgm:pt>
    <dgm:pt modelId="{659D68F9-94F1-49AF-B775-26114082B4E9}" type="parTrans" cxnId="{0110C1D1-EF78-49EF-B57D-743FD54CDB78}">
      <dgm:prSet/>
      <dgm:spPr/>
      <dgm:t>
        <a:bodyPr/>
        <a:lstStyle/>
        <a:p>
          <a:endParaRPr lang="en-US"/>
        </a:p>
      </dgm:t>
    </dgm:pt>
    <dgm:pt modelId="{E4E9D9B0-9379-4A6D-996A-D1097E400E0A}" type="sibTrans" cxnId="{0110C1D1-EF78-49EF-B57D-743FD54CDB78}">
      <dgm:prSet/>
      <dgm:spPr/>
      <dgm:t>
        <a:bodyPr/>
        <a:lstStyle/>
        <a:p>
          <a:endParaRPr lang="en-US"/>
        </a:p>
      </dgm:t>
    </dgm:pt>
    <dgm:pt modelId="{2ABB1C25-638E-460B-B0E9-29209ED691D7}">
      <dgm:prSet phldrT="[Text]"/>
      <dgm:spPr/>
      <dgm:t>
        <a:bodyPr/>
        <a:lstStyle/>
        <a:p>
          <a:endParaRPr lang="en-US" dirty="0"/>
        </a:p>
      </dgm:t>
    </dgm:pt>
    <dgm:pt modelId="{802D8A77-4A54-4F2B-8558-A1EB795751D3}" type="parTrans" cxnId="{8570C64C-C945-4CF0-B110-4FA888696173}">
      <dgm:prSet/>
      <dgm:spPr/>
      <dgm:t>
        <a:bodyPr/>
        <a:lstStyle/>
        <a:p>
          <a:endParaRPr lang="en-US"/>
        </a:p>
      </dgm:t>
    </dgm:pt>
    <dgm:pt modelId="{8A2C1351-28A3-4FA3-A83C-930473BAE997}" type="sibTrans" cxnId="{8570C64C-C945-4CF0-B110-4FA888696173}">
      <dgm:prSet/>
      <dgm:spPr/>
      <dgm:t>
        <a:bodyPr/>
        <a:lstStyle/>
        <a:p>
          <a:endParaRPr lang="en-US"/>
        </a:p>
      </dgm:t>
    </dgm:pt>
    <dgm:pt modelId="{CAF6100F-D53F-4B21-BB4C-03BB8B434DF9}">
      <dgm:prSet phldrT="[Text]"/>
      <dgm:spPr/>
      <dgm:t>
        <a:bodyPr/>
        <a:lstStyle/>
        <a:p>
          <a:r>
            <a:rPr lang="en-US" b="1" dirty="0" smtClean="0"/>
            <a:t>Functionalities for Admin + UI</a:t>
          </a:r>
          <a:endParaRPr lang="en-US" b="1" dirty="0"/>
        </a:p>
      </dgm:t>
    </dgm:pt>
    <dgm:pt modelId="{5577C3A8-A4D5-4506-9A67-8977A13770DF}" type="parTrans" cxnId="{41AE8ECF-EA09-47D3-BCA6-95BF7C2FC691}">
      <dgm:prSet/>
      <dgm:spPr/>
      <dgm:t>
        <a:bodyPr/>
        <a:lstStyle/>
        <a:p>
          <a:endParaRPr lang="en-US"/>
        </a:p>
      </dgm:t>
    </dgm:pt>
    <dgm:pt modelId="{043530CE-616F-4988-8348-7270DF4274BC}" type="sibTrans" cxnId="{41AE8ECF-EA09-47D3-BCA6-95BF7C2FC691}">
      <dgm:prSet/>
      <dgm:spPr/>
      <dgm:t>
        <a:bodyPr/>
        <a:lstStyle/>
        <a:p>
          <a:endParaRPr lang="en-US"/>
        </a:p>
      </dgm:t>
    </dgm:pt>
    <dgm:pt modelId="{80BB7FC1-C88F-4E2E-84B5-A4992168D448}" type="pres">
      <dgm:prSet presAssocID="{D4707A9C-FFA0-46B1-84D7-22913457052B}" presName="Name0" presStyleCnt="0">
        <dgm:presLayoutVars>
          <dgm:dir/>
          <dgm:resizeHandles val="exact"/>
        </dgm:presLayoutVars>
      </dgm:prSet>
      <dgm:spPr/>
    </dgm:pt>
    <dgm:pt modelId="{DF80FAAC-3FA3-4D97-A27E-6535FF5694BF}" type="pres">
      <dgm:prSet presAssocID="{D4707A9C-FFA0-46B1-84D7-22913457052B}" presName="arrow" presStyleLbl="bgShp" presStyleIdx="0" presStyleCnt="1" custScaleY="77587"/>
      <dgm:spPr>
        <a:solidFill>
          <a:schemeClr val="tx1"/>
        </a:solidFill>
      </dgm:spPr>
    </dgm:pt>
    <dgm:pt modelId="{1C459575-AEC5-4A20-A1D1-7B50AF42CF7F}" type="pres">
      <dgm:prSet presAssocID="{D4707A9C-FFA0-46B1-84D7-22913457052B}" presName="points" presStyleCnt="0"/>
      <dgm:spPr/>
    </dgm:pt>
    <dgm:pt modelId="{004933F2-F624-4B54-ACFB-225410E7EDCF}" type="pres">
      <dgm:prSet presAssocID="{2ABB1C25-638E-460B-B0E9-29209ED691D7}" presName="compositeA" presStyleCnt="0"/>
      <dgm:spPr/>
    </dgm:pt>
    <dgm:pt modelId="{97292F8D-5A86-4910-A929-5C3D00BB67C7}" type="pres">
      <dgm:prSet presAssocID="{2ABB1C25-638E-460B-B0E9-29209ED691D7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F8F71E9-0B7F-4E3F-AABF-CF5ECBEADA90}" type="pres">
      <dgm:prSet presAssocID="{2ABB1C25-638E-460B-B0E9-29209ED691D7}" presName="circleA" presStyleLbl="node1" presStyleIdx="0" presStyleCnt="3"/>
      <dgm:spPr>
        <a:solidFill>
          <a:srgbClr val="FF0000"/>
        </a:solidFill>
      </dgm:spPr>
    </dgm:pt>
    <dgm:pt modelId="{C8A1B45C-0724-4E2E-8C7D-09A3AB117C54}" type="pres">
      <dgm:prSet presAssocID="{2ABB1C25-638E-460B-B0E9-29209ED691D7}" presName="spaceA" presStyleCnt="0"/>
      <dgm:spPr/>
    </dgm:pt>
    <dgm:pt modelId="{B1B90231-0424-4FE0-B727-9C4AD3F7083A}" type="pres">
      <dgm:prSet presAssocID="{8A2C1351-28A3-4FA3-A83C-930473BAE997}" presName="space" presStyleCnt="0"/>
      <dgm:spPr/>
    </dgm:pt>
    <dgm:pt modelId="{FDA34FB9-4B1B-4F1B-8905-61B9924E2195}" type="pres">
      <dgm:prSet presAssocID="{E87EEE5A-6409-436A-8248-DE48E694B4B7}" presName="compositeB" presStyleCnt="0"/>
      <dgm:spPr/>
    </dgm:pt>
    <dgm:pt modelId="{CB354FE0-9113-45BE-AE2F-A83685302F44}" type="pres">
      <dgm:prSet presAssocID="{E87EEE5A-6409-436A-8248-DE48E694B4B7}" presName="textB" presStyleLbl="revTx" presStyleIdx="1" presStyleCnt="3" custLinFactX="42822" custLinFactY="-46552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8B63555-6B53-4180-BD82-14F7F1379A6A}" type="pres">
      <dgm:prSet presAssocID="{E87EEE5A-6409-436A-8248-DE48E694B4B7}" presName="circleB" presStyleLbl="node1" presStyleIdx="1" presStyleCnt="3" custLinFactX="784484" custLinFactNeighborX="800000" custLinFactNeighborY="-1724"/>
      <dgm:spPr>
        <a:solidFill>
          <a:srgbClr val="FF0000"/>
        </a:solidFill>
      </dgm:spPr>
    </dgm:pt>
    <dgm:pt modelId="{0EDF2106-86DE-4448-8FD8-113553A42F6B}" type="pres">
      <dgm:prSet presAssocID="{E87EEE5A-6409-436A-8248-DE48E694B4B7}" presName="spaceB" presStyleCnt="0"/>
      <dgm:spPr/>
    </dgm:pt>
    <dgm:pt modelId="{CAD4C14B-7598-422F-855E-65C5597D0F65}" type="pres">
      <dgm:prSet presAssocID="{E4E9D9B0-9379-4A6D-996A-D1097E400E0A}" presName="space" presStyleCnt="0"/>
      <dgm:spPr/>
    </dgm:pt>
    <dgm:pt modelId="{0AA0E327-8204-40EE-B080-1927E7670CC9}" type="pres">
      <dgm:prSet presAssocID="{CAF6100F-D53F-4B21-BB4C-03BB8B434DF9}" presName="compositeA" presStyleCnt="0"/>
      <dgm:spPr/>
    </dgm:pt>
    <dgm:pt modelId="{025534D2-82E0-4EA1-A0CB-B3A6A400987C}" type="pres">
      <dgm:prSet presAssocID="{CAF6100F-D53F-4B21-BB4C-03BB8B434DF9}" presName="textA" presStyleLbl="revTx" presStyleIdx="2" presStyleCnt="3" custLinFactNeighborX="-83490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D90D75F-A587-4E43-AECE-7F5CFD6330D1}" type="pres">
      <dgm:prSet presAssocID="{CAF6100F-D53F-4B21-BB4C-03BB8B434DF9}" presName="circleA" presStyleLbl="node1" presStyleIdx="2" presStyleCnt="3" custLinFactX="-300000" custLinFactNeighborX="-387601" custLinFactNeighborY="-1724"/>
      <dgm:spPr>
        <a:solidFill>
          <a:srgbClr val="FF0000"/>
        </a:solidFill>
      </dgm:spPr>
    </dgm:pt>
    <dgm:pt modelId="{6A0020D6-4CD5-4536-998F-23F7D8D4E4F2}" type="pres">
      <dgm:prSet presAssocID="{CAF6100F-D53F-4B21-BB4C-03BB8B434DF9}" presName="spaceA" presStyleCnt="0"/>
      <dgm:spPr/>
    </dgm:pt>
  </dgm:ptLst>
  <dgm:cxnLst>
    <dgm:cxn modelId="{0110C1D1-EF78-49EF-B57D-743FD54CDB78}" srcId="{D4707A9C-FFA0-46B1-84D7-22913457052B}" destId="{E87EEE5A-6409-436A-8248-DE48E694B4B7}" srcOrd="1" destOrd="0" parTransId="{659D68F9-94F1-49AF-B775-26114082B4E9}" sibTransId="{E4E9D9B0-9379-4A6D-996A-D1097E400E0A}"/>
    <dgm:cxn modelId="{8570C64C-C945-4CF0-B110-4FA888696173}" srcId="{D4707A9C-FFA0-46B1-84D7-22913457052B}" destId="{2ABB1C25-638E-460B-B0E9-29209ED691D7}" srcOrd="0" destOrd="0" parTransId="{802D8A77-4A54-4F2B-8558-A1EB795751D3}" sibTransId="{8A2C1351-28A3-4FA3-A83C-930473BAE997}"/>
    <dgm:cxn modelId="{41AE8ECF-EA09-47D3-BCA6-95BF7C2FC691}" srcId="{D4707A9C-FFA0-46B1-84D7-22913457052B}" destId="{CAF6100F-D53F-4B21-BB4C-03BB8B434DF9}" srcOrd="2" destOrd="0" parTransId="{5577C3A8-A4D5-4506-9A67-8977A13770DF}" sibTransId="{043530CE-616F-4988-8348-7270DF4274BC}"/>
    <dgm:cxn modelId="{E5B1C74D-B5AF-4AB3-ACFC-62354452C3DC}" type="presOf" srcId="{2ABB1C25-638E-460B-B0E9-29209ED691D7}" destId="{97292F8D-5A86-4910-A929-5C3D00BB67C7}" srcOrd="0" destOrd="0" presId="urn:microsoft.com/office/officeart/2005/8/layout/hProcess11"/>
    <dgm:cxn modelId="{AF84B5B3-4943-4C78-A1EB-A29DD212C23F}" type="presOf" srcId="{CAF6100F-D53F-4B21-BB4C-03BB8B434DF9}" destId="{025534D2-82E0-4EA1-A0CB-B3A6A400987C}" srcOrd="0" destOrd="0" presId="urn:microsoft.com/office/officeart/2005/8/layout/hProcess11"/>
    <dgm:cxn modelId="{C9E7F14F-7A15-450D-A1DA-A095E4A9420B}" type="presOf" srcId="{E87EEE5A-6409-436A-8248-DE48E694B4B7}" destId="{CB354FE0-9113-45BE-AE2F-A83685302F44}" srcOrd="0" destOrd="0" presId="urn:microsoft.com/office/officeart/2005/8/layout/hProcess11"/>
    <dgm:cxn modelId="{99C7EA1D-A41C-4F2E-86DE-68EEB51A9851}" type="presOf" srcId="{D4707A9C-FFA0-46B1-84D7-22913457052B}" destId="{80BB7FC1-C88F-4E2E-84B5-A4992168D448}" srcOrd="0" destOrd="0" presId="urn:microsoft.com/office/officeart/2005/8/layout/hProcess11"/>
    <dgm:cxn modelId="{6CB59566-D025-41EB-898C-FDB0E6DCD695}" type="presParOf" srcId="{80BB7FC1-C88F-4E2E-84B5-A4992168D448}" destId="{DF80FAAC-3FA3-4D97-A27E-6535FF5694BF}" srcOrd="0" destOrd="0" presId="urn:microsoft.com/office/officeart/2005/8/layout/hProcess11"/>
    <dgm:cxn modelId="{D2301B08-4FEF-4B40-8792-68AA1B17FA93}" type="presParOf" srcId="{80BB7FC1-C88F-4E2E-84B5-A4992168D448}" destId="{1C459575-AEC5-4A20-A1D1-7B50AF42CF7F}" srcOrd="1" destOrd="0" presId="urn:microsoft.com/office/officeart/2005/8/layout/hProcess11"/>
    <dgm:cxn modelId="{E839BD49-5425-4FF4-B69B-A7C85DEF1B34}" type="presParOf" srcId="{1C459575-AEC5-4A20-A1D1-7B50AF42CF7F}" destId="{004933F2-F624-4B54-ACFB-225410E7EDCF}" srcOrd="0" destOrd="0" presId="urn:microsoft.com/office/officeart/2005/8/layout/hProcess11"/>
    <dgm:cxn modelId="{01D69F1C-9174-44CF-8E40-DFC6BA73E490}" type="presParOf" srcId="{004933F2-F624-4B54-ACFB-225410E7EDCF}" destId="{97292F8D-5A86-4910-A929-5C3D00BB67C7}" srcOrd="0" destOrd="0" presId="urn:microsoft.com/office/officeart/2005/8/layout/hProcess11"/>
    <dgm:cxn modelId="{C9FEFF5A-9915-405A-8A4A-7635CF091E7E}" type="presParOf" srcId="{004933F2-F624-4B54-ACFB-225410E7EDCF}" destId="{6F8F71E9-0B7F-4E3F-AABF-CF5ECBEADA90}" srcOrd="1" destOrd="0" presId="urn:microsoft.com/office/officeart/2005/8/layout/hProcess11"/>
    <dgm:cxn modelId="{6F0FF16F-7D26-43FD-A070-4278C11E5B30}" type="presParOf" srcId="{004933F2-F624-4B54-ACFB-225410E7EDCF}" destId="{C8A1B45C-0724-4E2E-8C7D-09A3AB117C54}" srcOrd="2" destOrd="0" presId="urn:microsoft.com/office/officeart/2005/8/layout/hProcess11"/>
    <dgm:cxn modelId="{E82D7463-6D2A-44A5-860E-EE3A8792F77D}" type="presParOf" srcId="{1C459575-AEC5-4A20-A1D1-7B50AF42CF7F}" destId="{B1B90231-0424-4FE0-B727-9C4AD3F7083A}" srcOrd="1" destOrd="0" presId="urn:microsoft.com/office/officeart/2005/8/layout/hProcess11"/>
    <dgm:cxn modelId="{B0730348-7BDB-4EF0-9695-FEC4A790268C}" type="presParOf" srcId="{1C459575-AEC5-4A20-A1D1-7B50AF42CF7F}" destId="{FDA34FB9-4B1B-4F1B-8905-61B9924E2195}" srcOrd="2" destOrd="0" presId="urn:microsoft.com/office/officeart/2005/8/layout/hProcess11"/>
    <dgm:cxn modelId="{E425A9F7-5655-4B86-A256-2EFCE1C8DC7D}" type="presParOf" srcId="{FDA34FB9-4B1B-4F1B-8905-61B9924E2195}" destId="{CB354FE0-9113-45BE-AE2F-A83685302F44}" srcOrd="0" destOrd="0" presId="urn:microsoft.com/office/officeart/2005/8/layout/hProcess11"/>
    <dgm:cxn modelId="{32BBF82A-D43E-49B0-96D7-4170007FB433}" type="presParOf" srcId="{FDA34FB9-4B1B-4F1B-8905-61B9924E2195}" destId="{68B63555-6B53-4180-BD82-14F7F1379A6A}" srcOrd="1" destOrd="0" presId="urn:microsoft.com/office/officeart/2005/8/layout/hProcess11"/>
    <dgm:cxn modelId="{02608BCE-6853-4D45-9C9A-FCB2B457AB15}" type="presParOf" srcId="{FDA34FB9-4B1B-4F1B-8905-61B9924E2195}" destId="{0EDF2106-86DE-4448-8FD8-113553A42F6B}" srcOrd="2" destOrd="0" presId="urn:microsoft.com/office/officeart/2005/8/layout/hProcess11"/>
    <dgm:cxn modelId="{CF5D2645-3ED3-49CA-80DC-46BAC596E99C}" type="presParOf" srcId="{1C459575-AEC5-4A20-A1D1-7B50AF42CF7F}" destId="{CAD4C14B-7598-422F-855E-65C5597D0F65}" srcOrd="3" destOrd="0" presId="urn:microsoft.com/office/officeart/2005/8/layout/hProcess11"/>
    <dgm:cxn modelId="{D934DBFB-7347-460B-B0D0-726B865ED9A1}" type="presParOf" srcId="{1C459575-AEC5-4A20-A1D1-7B50AF42CF7F}" destId="{0AA0E327-8204-40EE-B080-1927E7670CC9}" srcOrd="4" destOrd="0" presId="urn:microsoft.com/office/officeart/2005/8/layout/hProcess11"/>
    <dgm:cxn modelId="{D05D36CF-5671-49D4-839F-6C5EE9196F59}" type="presParOf" srcId="{0AA0E327-8204-40EE-B080-1927E7670CC9}" destId="{025534D2-82E0-4EA1-A0CB-B3A6A400987C}" srcOrd="0" destOrd="0" presId="urn:microsoft.com/office/officeart/2005/8/layout/hProcess11"/>
    <dgm:cxn modelId="{38071981-4FEB-4681-8944-12AFD0D48BB1}" type="presParOf" srcId="{0AA0E327-8204-40EE-B080-1927E7670CC9}" destId="{AD90D75F-A587-4E43-AECE-7F5CFD6330D1}" srcOrd="1" destOrd="0" presId="urn:microsoft.com/office/officeart/2005/8/layout/hProcess11"/>
    <dgm:cxn modelId="{AF2188A4-17CB-4D84-89AB-8F52F45F2DC5}" type="presParOf" srcId="{0AA0E327-8204-40EE-B080-1927E7670CC9}" destId="{6A0020D6-4CD5-4536-998F-23F7D8D4E4F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707A9C-FFA0-46B1-84D7-22913457052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46A6A0B-0956-4E8F-9E26-F7A4FB1DF56F}">
      <dgm:prSet phldrT="[Text]" custT="1"/>
      <dgm:spPr/>
      <dgm:t>
        <a:bodyPr/>
        <a:lstStyle/>
        <a:p>
          <a:endParaRPr lang="en-US" sz="1800" b="1" dirty="0"/>
        </a:p>
      </dgm:t>
    </dgm:pt>
    <dgm:pt modelId="{4D8C02E1-4E2C-416F-A19B-D9777A7A2571}" type="parTrans" cxnId="{02428CB7-9C78-48B8-B8EB-3DC94B702581}">
      <dgm:prSet/>
      <dgm:spPr/>
      <dgm:t>
        <a:bodyPr/>
        <a:lstStyle/>
        <a:p>
          <a:endParaRPr lang="en-US"/>
        </a:p>
      </dgm:t>
    </dgm:pt>
    <dgm:pt modelId="{769C0EE0-10C9-4273-9212-60D853CD3C00}" type="sibTrans" cxnId="{02428CB7-9C78-48B8-B8EB-3DC94B702581}">
      <dgm:prSet/>
      <dgm:spPr/>
      <dgm:t>
        <a:bodyPr/>
        <a:lstStyle/>
        <a:p>
          <a:endParaRPr lang="en-US"/>
        </a:p>
      </dgm:t>
    </dgm:pt>
    <dgm:pt modelId="{1C6DFF3D-ACE3-4DF1-B41B-8E2CFB6C4044}">
      <dgm:prSet phldrT="[Text]"/>
      <dgm:spPr/>
      <dgm:t>
        <a:bodyPr/>
        <a:lstStyle/>
        <a:p>
          <a:endParaRPr lang="en-US" dirty="0"/>
        </a:p>
      </dgm:t>
    </dgm:pt>
    <dgm:pt modelId="{31477C46-FAB0-4DCF-A599-B65228D72C78}" type="parTrans" cxnId="{C107C82A-8C4E-4E92-BA0E-27F77FA598AB}">
      <dgm:prSet/>
      <dgm:spPr/>
      <dgm:t>
        <a:bodyPr/>
        <a:lstStyle/>
        <a:p>
          <a:endParaRPr lang="en-US"/>
        </a:p>
      </dgm:t>
    </dgm:pt>
    <dgm:pt modelId="{D738852F-D488-4C7D-8B18-6E3B923FD21F}" type="sibTrans" cxnId="{C107C82A-8C4E-4E92-BA0E-27F77FA598AB}">
      <dgm:prSet/>
      <dgm:spPr/>
      <dgm:t>
        <a:bodyPr/>
        <a:lstStyle/>
        <a:p>
          <a:endParaRPr lang="en-US"/>
        </a:p>
      </dgm:t>
    </dgm:pt>
    <dgm:pt modelId="{2ABB1C25-638E-460B-B0E9-29209ED691D7}">
      <dgm:prSet phldrT="[Text]"/>
      <dgm:spPr/>
      <dgm:t>
        <a:bodyPr/>
        <a:lstStyle/>
        <a:p>
          <a:endParaRPr lang="en-US" dirty="0"/>
        </a:p>
      </dgm:t>
    </dgm:pt>
    <dgm:pt modelId="{802D8A77-4A54-4F2B-8558-A1EB795751D3}" type="parTrans" cxnId="{8570C64C-C945-4CF0-B110-4FA888696173}">
      <dgm:prSet/>
      <dgm:spPr/>
      <dgm:t>
        <a:bodyPr/>
        <a:lstStyle/>
        <a:p>
          <a:endParaRPr lang="en-US"/>
        </a:p>
      </dgm:t>
    </dgm:pt>
    <dgm:pt modelId="{8A2C1351-28A3-4FA3-A83C-930473BAE997}" type="sibTrans" cxnId="{8570C64C-C945-4CF0-B110-4FA888696173}">
      <dgm:prSet/>
      <dgm:spPr/>
      <dgm:t>
        <a:bodyPr/>
        <a:lstStyle/>
        <a:p>
          <a:endParaRPr lang="en-US"/>
        </a:p>
      </dgm:t>
    </dgm:pt>
    <dgm:pt modelId="{80BB7FC1-C88F-4E2E-84B5-A4992168D448}" type="pres">
      <dgm:prSet presAssocID="{D4707A9C-FFA0-46B1-84D7-22913457052B}" presName="Name0" presStyleCnt="0">
        <dgm:presLayoutVars>
          <dgm:dir/>
          <dgm:resizeHandles val="exact"/>
        </dgm:presLayoutVars>
      </dgm:prSet>
      <dgm:spPr/>
    </dgm:pt>
    <dgm:pt modelId="{DF80FAAC-3FA3-4D97-A27E-6535FF5694BF}" type="pres">
      <dgm:prSet presAssocID="{D4707A9C-FFA0-46B1-84D7-22913457052B}" presName="arrow" presStyleLbl="bgShp" presStyleIdx="0" presStyleCnt="1" custScaleY="60345"/>
      <dgm:spPr>
        <a:solidFill>
          <a:schemeClr val="tx1"/>
        </a:solidFill>
      </dgm:spPr>
    </dgm:pt>
    <dgm:pt modelId="{1C459575-AEC5-4A20-A1D1-7B50AF42CF7F}" type="pres">
      <dgm:prSet presAssocID="{D4707A9C-FFA0-46B1-84D7-22913457052B}" presName="points" presStyleCnt="0"/>
      <dgm:spPr/>
    </dgm:pt>
    <dgm:pt modelId="{5C6618A8-E74A-473F-B741-34216F09EAD5}" type="pres">
      <dgm:prSet presAssocID="{C46A6A0B-0956-4E8F-9E26-F7A4FB1DF56F}" presName="compositeA" presStyleCnt="0"/>
      <dgm:spPr/>
    </dgm:pt>
    <dgm:pt modelId="{735917C3-44F3-4A20-8429-59FC203D928E}" type="pres">
      <dgm:prSet presAssocID="{C46A6A0B-0956-4E8F-9E26-F7A4FB1DF56F}" presName="textA" presStyleLbl="revTx" presStyleIdx="0" presStyleCnt="3" custScaleX="54404" custScaleY="59944" custLinFactNeighborX="-25794" custLinFactNeighborY="33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8BE9-EA61-4121-A938-030D92535731}" type="pres">
      <dgm:prSet presAssocID="{C46A6A0B-0956-4E8F-9E26-F7A4FB1DF56F}" presName="circleA" presStyleLbl="node1" presStyleIdx="0" presStyleCnt="3" custScaleX="194294" custScaleY="202225" custLinFactX="1400000" custLinFactNeighborX="1435409" custLinFactNeighborY="41781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E134D12D-D9CD-42E1-ACA9-9F657FFD10C6}" type="pres">
      <dgm:prSet presAssocID="{C46A6A0B-0956-4E8F-9E26-F7A4FB1DF56F}" presName="spaceA" presStyleCnt="0"/>
      <dgm:spPr/>
    </dgm:pt>
    <dgm:pt modelId="{81F523D0-17E8-4A15-8EF6-D7460DD8B8D6}" type="pres">
      <dgm:prSet presAssocID="{769C0EE0-10C9-4273-9212-60D853CD3C00}" presName="space" presStyleCnt="0"/>
      <dgm:spPr/>
    </dgm:pt>
    <dgm:pt modelId="{4417AAC9-4297-425A-920F-F6560FD51CE2}" type="pres">
      <dgm:prSet presAssocID="{2ABB1C25-638E-460B-B0E9-29209ED691D7}" presName="compositeB" presStyleCnt="0"/>
      <dgm:spPr/>
    </dgm:pt>
    <dgm:pt modelId="{8AB5BCD7-DA76-4052-8B97-06E5455ADF28}" type="pres">
      <dgm:prSet presAssocID="{2ABB1C25-638E-460B-B0E9-29209ED691D7}" presName="textB" presStyleLbl="revTx" presStyleIdx="1" presStyleCnt="3" custScaleY="77988" custLinFactY="95560" custLinFactNeighborX="-5819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2509B-BBF9-44D0-B34D-A0139AAE286C}" type="pres">
      <dgm:prSet presAssocID="{2ABB1C25-638E-460B-B0E9-29209ED691D7}" presName="circleB" presStyleLbl="node1" presStyleIdx="1" presStyleCnt="3" custLinFactX="332463" custLinFactY="190058" custLinFactNeighborX="400000" custLinFactNeighborY="200000"/>
      <dgm:spPr>
        <a:noFill/>
      </dgm:spPr>
    </dgm:pt>
    <dgm:pt modelId="{0E7E68D5-700D-426F-8A37-8E13313A1F0A}" type="pres">
      <dgm:prSet presAssocID="{2ABB1C25-638E-460B-B0E9-29209ED691D7}" presName="spaceB" presStyleCnt="0"/>
      <dgm:spPr/>
    </dgm:pt>
    <dgm:pt modelId="{B1B90231-0424-4FE0-B727-9C4AD3F7083A}" type="pres">
      <dgm:prSet presAssocID="{8A2C1351-28A3-4FA3-A83C-930473BAE997}" presName="space" presStyleCnt="0"/>
      <dgm:spPr/>
    </dgm:pt>
    <dgm:pt modelId="{CACD10D4-7591-42BB-92A5-7689512AFC07}" type="pres">
      <dgm:prSet presAssocID="{1C6DFF3D-ACE3-4DF1-B41B-8E2CFB6C4044}" presName="compositeA" presStyleCnt="0"/>
      <dgm:spPr/>
    </dgm:pt>
    <dgm:pt modelId="{55CA5EC7-5AAC-424C-9430-2730BF452B26}" type="pres">
      <dgm:prSet presAssocID="{1C6DFF3D-ACE3-4DF1-B41B-8E2CFB6C4044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BF9A9-3155-47B8-BFFF-FAAA5FA97055}" type="pres">
      <dgm:prSet presAssocID="{1C6DFF3D-ACE3-4DF1-B41B-8E2CFB6C4044}" presName="circleA" presStyleLbl="node1" presStyleIdx="2" presStyleCnt="3" custLinFactY="400000" custLinFactNeighborX="97128" custLinFactNeighborY="496849"/>
      <dgm:spPr>
        <a:noFill/>
      </dgm:spPr>
      <dgm:t>
        <a:bodyPr/>
        <a:lstStyle/>
        <a:p>
          <a:endParaRPr lang="en-US"/>
        </a:p>
      </dgm:t>
    </dgm:pt>
    <dgm:pt modelId="{D3991E64-344D-4ECF-B8AA-47FC649E4C75}" type="pres">
      <dgm:prSet presAssocID="{1C6DFF3D-ACE3-4DF1-B41B-8E2CFB6C4044}" presName="spaceA" presStyleCnt="0"/>
      <dgm:spPr/>
    </dgm:pt>
  </dgm:ptLst>
  <dgm:cxnLst>
    <dgm:cxn modelId="{8570C64C-C945-4CF0-B110-4FA888696173}" srcId="{D4707A9C-FFA0-46B1-84D7-22913457052B}" destId="{2ABB1C25-638E-460B-B0E9-29209ED691D7}" srcOrd="1" destOrd="0" parTransId="{802D8A77-4A54-4F2B-8558-A1EB795751D3}" sibTransId="{8A2C1351-28A3-4FA3-A83C-930473BAE997}"/>
    <dgm:cxn modelId="{CF03819D-415D-49DA-A05E-BF8EAF8BFD7E}" type="presOf" srcId="{D4707A9C-FFA0-46B1-84D7-22913457052B}" destId="{80BB7FC1-C88F-4E2E-84B5-A4992168D448}" srcOrd="0" destOrd="0" presId="urn:microsoft.com/office/officeart/2005/8/layout/hProcess11"/>
    <dgm:cxn modelId="{C107C82A-8C4E-4E92-BA0E-27F77FA598AB}" srcId="{D4707A9C-FFA0-46B1-84D7-22913457052B}" destId="{1C6DFF3D-ACE3-4DF1-B41B-8E2CFB6C4044}" srcOrd="2" destOrd="0" parTransId="{31477C46-FAB0-4DCF-A599-B65228D72C78}" sibTransId="{D738852F-D488-4C7D-8B18-6E3B923FD21F}"/>
    <dgm:cxn modelId="{76A6582D-5FDE-4AC0-B969-E4BB4B177BE0}" type="presOf" srcId="{1C6DFF3D-ACE3-4DF1-B41B-8E2CFB6C4044}" destId="{55CA5EC7-5AAC-424C-9430-2730BF452B26}" srcOrd="0" destOrd="0" presId="urn:microsoft.com/office/officeart/2005/8/layout/hProcess11"/>
    <dgm:cxn modelId="{C546DEA9-B136-4FC4-A46F-CA2B34A6001A}" type="presOf" srcId="{2ABB1C25-638E-460B-B0E9-29209ED691D7}" destId="{8AB5BCD7-DA76-4052-8B97-06E5455ADF28}" srcOrd="0" destOrd="0" presId="urn:microsoft.com/office/officeart/2005/8/layout/hProcess11"/>
    <dgm:cxn modelId="{02428CB7-9C78-48B8-B8EB-3DC94B702581}" srcId="{D4707A9C-FFA0-46B1-84D7-22913457052B}" destId="{C46A6A0B-0956-4E8F-9E26-F7A4FB1DF56F}" srcOrd="0" destOrd="0" parTransId="{4D8C02E1-4E2C-416F-A19B-D9777A7A2571}" sibTransId="{769C0EE0-10C9-4273-9212-60D853CD3C00}"/>
    <dgm:cxn modelId="{591D5BD6-3085-41D8-A636-1194F9D47265}" type="presOf" srcId="{C46A6A0B-0956-4E8F-9E26-F7A4FB1DF56F}" destId="{735917C3-44F3-4A20-8429-59FC203D928E}" srcOrd="0" destOrd="0" presId="urn:microsoft.com/office/officeart/2005/8/layout/hProcess11"/>
    <dgm:cxn modelId="{DE0138C0-22E4-484E-902A-C26EBE93B863}" type="presParOf" srcId="{80BB7FC1-C88F-4E2E-84B5-A4992168D448}" destId="{DF80FAAC-3FA3-4D97-A27E-6535FF5694BF}" srcOrd="0" destOrd="0" presId="urn:microsoft.com/office/officeart/2005/8/layout/hProcess11"/>
    <dgm:cxn modelId="{BA4ABD8F-93B5-4738-A182-EC699A2A1259}" type="presParOf" srcId="{80BB7FC1-C88F-4E2E-84B5-A4992168D448}" destId="{1C459575-AEC5-4A20-A1D1-7B50AF42CF7F}" srcOrd="1" destOrd="0" presId="urn:microsoft.com/office/officeart/2005/8/layout/hProcess11"/>
    <dgm:cxn modelId="{D555D686-DB6B-4AB0-9925-EBA76BB70FEA}" type="presParOf" srcId="{1C459575-AEC5-4A20-A1D1-7B50AF42CF7F}" destId="{5C6618A8-E74A-473F-B741-34216F09EAD5}" srcOrd="0" destOrd="0" presId="urn:microsoft.com/office/officeart/2005/8/layout/hProcess11"/>
    <dgm:cxn modelId="{6A9429FA-DA4E-4DEB-9F1B-BA57B9143543}" type="presParOf" srcId="{5C6618A8-E74A-473F-B741-34216F09EAD5}" destId="{735917C3-44F3-4A20-8429-59FC203D928E}" srcOrd="0" destOrd="0" presId="urn:microsoft.com/office/officeart/2005/8/layout/hProcess11"/>
    <dgm:cxn modelId="{A87EBC1E-7E76-4029-BEC2-3A8EB8291C4A}" type="presParOf" srcId="{5C6618A8-E74A-473F-B741-34216F09EAD5}" destId="{6E488BE9-EA61-4121-A938-030D92535731}" srcOrd="1" destOrd="0" presId="urn:microsoft.com/office/officeart/2005/8/layout/hProcess11"/>
    <dgm:cxn modelId="{878BF4C7-431C-44F0-9718-2AB38F737965}" type="presParOf" srcId="{5C6618A8-E74A-473F-B741-34216F09EAD5}" destId="{E134D12D-D9CD-42E1-ACA9-9F657FFD10C6}" srcOrd="2" destOrd="0" presId="urn:microsoft.com/office/officeart/2005/8/layout/hProcess11"/>
    <dgm:cxn modelId="{36746433-4037-48AE-BDBE-164105AEB5C3}" type="presParOf" srcId="{1C459575-AEC5-4A20-A1D1-7B50AF42CF7F}" destId="{81F523D0-17E8-4A15-8EF6-D7460DD8B8D6}" srcOrd="1" destOrd="0" presId="urn:microsoft.com/office/officeart/2005/8/layout/hProcess11"/>
    <dgm:cxn modelId="{169183F4-372C-4B09-92E6-D0708CBDF2B8}" type="presParOf" srcId="{1C459575-AEC5-4A20-A1D1-7B50AF42CF7F}" destId="{4417AAC9-4297-425A-920F-F6560FD51CE2}" srcOrd="2" destOrd="0" presId="urn:microsoft.com/office/officeart/2005/8/layout/hProcess11"/>
    <dgm:cxn modelId="{2D7C331B-ABBE-45FC-8634-C9F38659F183}" type="presParOf" srcId="{4417AAC9-4297-425A-920F-F6560FD51CE2}" destId="{8AB5BCD7-DA76-4052-8B97-06E5455ADF28}" srcOrd="0" destOrd="0" presId="urn:microsoft.com/office/officeart/2005/8/layout/hProcess11"/>
    <dgm:cxn modelId="{1D889C4D-6081-4B4A-9E87-36A1E0935837}" type="presParOf" srcId="{4417AAC9-4297-425A-920F-F6560FD51CE2}" destId="{9022509B-BBF9-44D0-B34D-A0139AAE286C}" srcOrd="1" destOrd="0" presId="urn:microsoft.com/office/officeart/2005/8/layout/hProcess11"/>
    <dgm:cxn modelId="{82FD908E-95CE-489B-8E8C-5C255E13DCA7}" type="presParOf" srcId="{4417AAC9-4297-425A-920F-F6560FD51CE2}" destId="{0E7E68D5-700D-426F-8A37-8E13313A1F0A}" srcOrd="2" destOrd="0" presId="urn:microsoft.com/office/officeart/2005/8/layout/hProcess11"/>
    <dgm:cxn modelId="{D8593B61-31F7-481D-98A3-06B5510A98D2}" type="presParOf" srcId="{1C459575-AEC5-4A20-A1D1-7B50AF42CF7F}" destId="{B1B90231-0424-4FE0-B727-9C4AD3F7083A}" srcOrd="3" destOrd="0" presId="urn:microsoft.com/office/officeart/2005/8/layout/hProcess11"/>
    <dgm:cxn modelId="{2CAF0BBD-C8F8-4F43-A3D6-CDB40FA4780F}" type="presParOf" srcId="{1C459575-AEC5-4A20-A1D1-7B50AF42CF7F}" destId="{CACD10D4-7591-42BB-92A5-7689512AFC07}" srcOrd="4" destOrd="0" presId="urn:microsoft.com/office/officeart/2005/8/layout/hProcess11"/>
    <dgm:cxn modelId="{F462C770-C354-46A1-B910-B0A5D63EB226}" type="presParOf" srcId="{CACD10D4-7591-42BB-92A5-7689512AFC07}" destId="{55CA5EC7-5AAC-424C-9430-2730BF452B26}" srcOrd="0" destOrd="0" presId="urn:microsoft.com/office/officeart/2005/8/layout/hProcess11"/>
    <dgm:cxn modelId="{7414A64E-BCB2-4EFE-80DD-A2D58B04A438}" type="presParOf" srcId="{CACD10D4-7591-42BB-92A5-7689512AFC07}" destId="{01BBF9A9-3155-47B8-BFFF-FAAA5FA97055}" srcOrd="1" destOrd="0" presId="urn:microsoft.com/office/officeart/2005/8/layout/hProcess11"/>
    <dgm:cxn modelId="{4030774A-EF4E-46F2-8F91-8B1909F151EB}" type="presParOf" srcId="{CACD10D4-7591-42BB-92A5-7689512AFC07}" destId="{D3991E64-344D-4ECF-B8AA-47FC649E4C7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707A9C-FFA0-46B1-84D7-22913457052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46A6A0B-0956-4E8F-9E26-F7A4FB1DF56F}">
      <dgm:prSet phldrT="[Text]" custT="1"/>
      <dgm:spPr/>
      <dgm:t>
        <a:bodyPr/>
        <a:lstStyle/>
        <a:p>
          <a:endParaRPr lang="en-US" sz="1800" b="1" dirty="0"/>
        </a:p>
      </dgm:t>
    </dgm:pt>
    <dgm:pt modelId="{4D8C02E1-4E2C-416F-A19B-D9777A7A2571}" type="parTrans" cxnId="{02428CB7-9C78-48B8-B8EB-3DC94B702581}">
      <dgm:prSet/>
      <dgm:spPr/>
      <dgm:t>
        <a:bodyPr/>
        <a:lstStyle/>
        <a:p>
          <a:endParaRPr lang="en-US"/>
        </a:p>
      </dgm:t>
    </dgm:pt>
    <dgm:pt modelId="{769C0EE0-10C9-4273-9212-60D853CD3C00}" type="sibTrans" cxnId="{02428CB7-9C78-48B8-B8EB-3DC94B702581}">
      <dgm:prSet/>
      <dgm:spPr/>
      <dgm:t>
        <a:bodyPr/>
        <a:lstStyle/>
        <a:p>
          <a:endParaRPr lang="en-US"/>
        </a:p>
      </dgm:t>
    </dgm:pt>
    <dgm:pt modelId="{1C6DFF3D-ACE3-4DF1-B41B-8E2CFB6C4044}">
      <dgm:prSet phldrT="[Text]"/>
      <dgm:spPr/>
      <dgm:t>
        <a:bodyPr/>
        <a:lstStyle/>
        <a:p>
          <a:endParaRPr lang="en-US" dirty="0"/>
        </a:p>
      </dgm:t>
    </dgm:pt>
    <dgm:pt modelId="{31477C46-FAB0-4DCF-A599-B65228D72C78}" type="parTrans" cxnId="{C107C82A-8C4E-4E92-BA0E-27F77FA598AB}">
      <dgm:prSet/>
      <dgm:spPr/>
      <dgm:t>
        <a:bodyPr/>
        <a:lstStyle/>
        <a:p>
          <a:endParaRPr lang="en-US"/>
        </a:p>
      </dgm:t>
    </dgm:pt>
    <dgm:pt modelId="{D738852F-D488-4C7D-8B18-6E3B923FD21F}" type="sibTrans" cxnId="{C107C82A-8C4E-4E92-BA0E-27F77FA598AB}">
      <dgm:prSet/>
      <dgm:spPr/>
      <dgm:t>
        <a:bodyPr/>
        <a:lstStyle/>
        <a:p>
          <a:endParaRPr lang="en-US"/>
        </a:p>
      </dgm:t>
    </dgm:pt>
    <dgm:pt modelId="{2ABB1C25-638E-460B-B0E9-29209ED691D7}">
      <dgm:prSet phldrT="[Text]"/>
      <dgm:spPr/>
      <dgm:t>
        <a:bodyPr/>
        <a:lstStyle/>
        <a:p>
          <a:endParaRPr lang="en-US" dirty="0"/>
        </a:p>
      </dgm:t>
    </dgm:pt>
    <dgm:pt modelId="{802D8A77-4A54-4F2B-8558-A1EB795751D3}" type="parTrans" cxnId="{8570C64C-C945-4CF0-B110-4FA888696173}">
      <dgm:prSet/>
      <dgm:spPr/>
      <dgm:t>
        <a:bodyPr/>
        <a:lstStyle/>
        <a:p>
          <a:endParaRPr lang="en-US"/>
        </a:p>
      </dgm:t>
    </dgm:pt>
    <dgm:pt modelId="{8A2C1351-28A3-4FA3-A83C-930473BAE997}" type="sibTrans" cxnId="{8570C64C-C945-4CF0-B110-4FA888696173}">
      <dgm:prSet/>
      <dgm:spPr/>
      <dgm:t>
        <a:bodyPr/>
        <a:lstStyle/>
        <a:p>
          <a:endParaRPr lang="en-US"/>
        </a:p>
      </dgm:t>
    </dgm:pt>
    <dgm:pt modelId="{80BB7FC1-C88F-4E2E-84B5-A4992168D448}" type="pres">
      <dgm:prSet presAssocID="{D4707A9C-FFA0-46B1-84D7-22913457052B}" presName="Name0" presStyleCnt="0">
        <dgm:presLayoutVars>
          <dgm:dir/>
          <dgm:resizeHandles val="exact"/>
        </dgm:presLayoutVars>
      </dgm:prSet>
      <dgm:spPr/>
    </dgm:pt>
    <dgm:pt modelId="{DF80FAAC-3FA3-4D97-A27E-6535FF5694BF}" type="pres">
      <dgm:prSet presAssocID="{D4707A9C-FFA0-46B1-84D7-22913457052B}" presName="arrow" presStyleLbl="bgShp" presStyleIdx="0" presStyleCnt="1" custScaleY="60345"/>
      <dgm:spPr>
        <a:solidFill>
          <a:schemeClr val="tx1"/>
        </a:solidFill>
      </dgm:spPr>
    </dgm:pt>
    <dgm:pt modelId="{1C459575-AEC5-4A20-A1D1-7B50AF42CF7F}" type="pres">
      <dgm:prSet presAssocID="{D4707A9C-FFA0-46B1-84D7-22913457052B}" presName="points" presStyleCnt="0"/>
      <dgm:spPr/>
    </dgm:pt>
    <dgm:pt modelId="{5C6618A8-E74A-473F-B741-34216F09EAD5}" type="pres">
      <dgm:prSet presAssocID="{C46A6A0B-0956-4E8F-9E26-F7A4FB1DF56F}" presName="compositeA" presStyleCnt="0"/>
      <dgm:spPr/>
    </dgm:pt>
    <dgm:pt modelId="{735917C3-44F3-4A20-8429-59FC203D928E}" type="pres">
      <dgm:prSet presAssocID="{C46A6A0B-0956-4E8F-9E26-F7A4FB1DF56F}" presName="textA" presStyleLbl="revTx" presStyleIdx="0" presStyleCnt="3" custScaleX="54404" custScaleY="59944" custLinFactNeighborX="-25794" custLinFactNeighborY="33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8BE9-EA61-4121-A938-030D92535731}" type="pres">
      <dgm:prSet presAssocID="{C46A6A0B-0956-4E8F-9E26-F7A4FB1DF56F}" presName="circleA" presStyleLbl="node1" presStyleIdx="0" presStyleCnt="3" custScaleX="194294" custScaleY="202225" custLinFactX="1400000" custLinFactNeighborX="1435409" custLinFactNeighborY="41781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E134D12D-D9CD-42E1-ACA9-9F657FFD10C6}" type="pres">
      <dgm:prSet presAssocID="{C46A6A0B-0956-4E8F-9E26-F7A4FB1DF56F}" presName="spaceA" presStyleCnt="0"/>
      <dgm:spPr/>
    </dgm:pt>
    <dgm:pt modelId="{81F523D0-17E8-4A15-8EF6-D7460DD8B8D6}" type="pres">
      <dgm:prSet presAssocID="{769C0EE0-10C9-4273-9212-60D853CD3C00}" presName="space" presStyleCnt="0"/>
      <dgm:spPr/>
    </dgm:pt>
    <dgm:pt modelId="{4417AAC9-4297-425A-920F-F6560FD51CE2}" type="pres">
      <dgm:prSet presAssocID="{2ABB1C25-638E-460B-B0E9-29209ED691D7}" presName="compositeB" presStyleCnt="0"/>
      <dgm:spPr/>
    </dgm:pt>
    <dgm:pt modelId="{8AB5BCD7-DA76-4052-8B97-06E5455ADF28}" type="pres">
      <dgm:prSet presAssocID="{2ABB1C25-638E-460B-B0E9-29209ED691D7}" presName="textB" presStyleLbl="revTx" presStyleIdx="1" presStyleCnt="3" custScaleY="77988" custLinFactY="95560" custLinFactNeighborX="-5819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2509B-BBF9-44D0-B34D-A0139AAE286C}" type="pres">
      <dgm:prSet presAssocID="{2ABB1C25-638E-460B-B0E9-29209ED691D7}" presName="circleB" presStyleLbl="node1" presStyleIdx="1" presStyleCnt="3" custLinFactX="332463" custLinFactY="190058" custLinFactNeighborX="400000" custLinFactNeighborY="200000"/>
      <dgm:spPr>
        <a:noFill/>
      </dgm:spPr>
    </dgm:pt>
    <dgm:pt modelId="{0E7E68D5-700D-426F-8A37-8E13313A1F0A}" type="pres">
      <dgm:prSet presAssocID="{2ABB1C25-638E-460B-B0E9-29209ED691D7}" presName="spaceB" presStyleCnt="0"/>
      <dgm:spPr/>
    </dgm:pt>
    <dgm:pt modelId="{B1B90231-0424-4FE0-B727-9C4AD3F7083A}" type="pres">
      <dgm:prSet presAssocID="{8A2C1351-28A3-4FA3-A83C-930473BAE997}" presName="space" presStyleCnt="0"/>
      <dgm:spPr/>
    </dgm:pt>
    <dgm:pt modelId="{CACD10D4-7591-42BB-92A5-7689512AFC07}" type="pres">
      <dgm:prSet presAssocID="{1C6DFF3D-ACE3-4DF1-B41B-8E2CFB6C4044}" presName="compositeA" presStyleCnt="0"/>
      <dgm:spPr/>
    </dgm:pt>
    <dgm:pt modelId="{55CA5EC7-5AAC-424C-9430-2730BF452B26}" type="pres">
      <dgm:prSet presAssocID="{1C6DFF3D-ACE3-4DF1-B41B-8E2CFB6C4044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BF9A9-3155-47B8-BFFF-FAAA5FA97055}" type="pres">
      <dgm:prSet presAssocID="{1C6DFF3D-ACE3-4DF1-B41B-8E2CFB6C4044}" presName="circleA" presStyleLbl="node1" presStyleIdx="2" presStyleCnt="3" custLinFactY="400000" custLinFactNeighborX="97128" custLinFactNeighborY="496849"/>
      <dgm:spPr>
        <a:noFill/>
      </dgm:spPr>
      <dgm:t>
        <a:bodyPr/>
        <a:lstStyle/>
        <a:p>
          <a:endParaRPr lang="en-US"/>
        </a:p>
      </dgm:t>
    </dgm:pt>
    <dgm:pt modelId="{D3991E64-344D-4ECF-B8AA-47FC649E4C75}" type="pres">
      <dgm:prSet presAssocID="{1C6DFF3D-ACE3-4DF1-B41B-8E2CFB6C4044}" presName="spaceA" presStyleCnt="0"/>
      <dgm:spPr/>
    </dgm:pt>
  </dgm:ptLst>
  <dgm:cxnLst>
    <dgm:cxn modelId="{3520B040-C021-43A8-85D4-71DAB5F31FD8}" type="presOf" srcId="{1C6DFF3D-ACE3-4DF1-B41B-8E2CFB6C4044}" destId="{55CA5EC7-5AAC-424C-9430-2730BF452B26}" srcOrd="0" destOrd="0" presId="urn:microsoft.com/office/officeart/2005/8/layout/hProcess11"/>
    <dgm:cxn modelId="{C107C82A-8C4E-4E92-BA0E-27F77FA598AB}" srcId="{D4707A9C-FFA0-46B1-84D7-22913457052B}" destId="{1C6DFF3D-ACE3-4DF1-B41B-8E2CFB6C4044}" srcOrd="2" destOrd="0" parTransId="{31477C46-FAB0-4DCF-A599-B65228D72C78}" sibTransId="{D738852F-D488-4C7D-8B18-6E3B923FD21F}"/>
    <dgm:cxn modelId="{B352C3E0-5A29-48A4-8F53-8CC271BF3B29}" type="presOf" srcId="{C46A6A0B-0956-4E8F-9E26-F7A4FB1DF56F}" destId="{735917C3-44F3-4A20-8429-59FC203D928E}" srcOrd="0" destOrd="0" presId="urn:microsoft.com/office/officeart/2005/8/layout/hProcess11"/>
    <dgm:cxn modelId="{02428CB7-9C78-48B8-B8EB-3DC94B702581}" srcId="{D4707A9C-FFA0-46B1-84D7-22913457052B}" destId="{C46A6A0B-0956-4E8F-9E26-F7A4FB1DF56F}" srcOrd="0" destOrd="0" parTransId="{4D8C02E1-4E2C-416F-A19B-D9777A7A2571}" sibTransId="{769C0EE0-10C9-4273-9212-60D853CD3C00}"/>
    <dgm:cxn modelId="{C4465757-639B-42D1-A0F9-A7F11093775D}" type="presOf" srcId="{D4707A9C-FFA0-46B1-84D7-22913457052B}" destId="{80BB7FC1-C88F-4E2E-84B5-A4992168D448}" srcOrd="0" destOrd="0" presId="urn:microsoft.com/office/officeart/2005/8/layout/hProcess11"/>
    <dgm:cxn modelId="{A87228BB-EA87-4D16-8EB6-565EA35EAD0D}" type="presOf" srcId="{2ABB1C25-638E-460B-B0E9-29209ED691D7}" destId="{8AB5BCD7-DA76-4052-8B97-06E5455ADF28}" srcOrd="0" destOrd="0" presId="urn:microsoft.com/office/officeart/2005/8/layout/hProcess11"/>
    <dgm:cxn modelId="{8570C64C-C945-4CF0-B110-4FA888696173}" srcId="{D4707A9C-FFA0-46B1-84D7-22913457052B}" destId="{2ABB1C25-638E-460B-B0E9-29209ED691D7}" srcOrd="1" destOrd="0" parTransId="{802D8A77-4A54-4F2B-8558-A1EB795751D3}" sibTransId="{8A2C1351-28A3-4FA3-A83C-930473BAE997}"/>
    <dgm:cxn modelId="{72CB5DBC-633B-467A-94EF-2CEA2B98497D}" type="presParOf" srcId="{80BB7FC1-C88F-4E2E-84B5-A4992168D448}" destId="{DF80FAAC-3FA3-4D97-A27E-6535FF5694BF}" srcOrd="0" destOrd="0" presId="urn:microsoft.com/office/officeart/2005/8/layout/hProcess11"/>
    <dgm:cxn modelId="{77BA1BB1-132A-4755-8FDD-0E2CC12E1A46}" type="presParOf" srcId="{80BB7FC1-C88F-4E2E-84B5-A4992168D448}" destId="{1C459575-AEC5-4A20-A1D1-7B50AF42CF7F}" srcOrd="1" destOrd="0" presId="urn:microsoft.com/office/officeart/2005/8/layout/hProcess11"/>
    <dgm:cxn modelId="{074873FA-56E2-41D0-BE0C-B93C12F4036A}" type="presParOf" srcId="{1C459575-AEC5-4A20-A1D1-7B50AF42CF7F}" destId="{5C6618A8-E74A-473F-B741-34216F09EAD5}" srcOrd="0" destOrd="0" presId="urn:microsoft.com/office/officeart/2005/8/layout/hProcess11"/>
    <dgm:cxn modelId="{63A2EDCF-963C-4550-B3F4-57959F7268D6}" type="presParOf" srcId="{5C6618A8-E74A-473F-B741-34216F09EAD5}" destId="{735917C3-44F3-4A20-8429-59FC203D928E}" srcOrd="0" destOrd="0" presId="urn:microsoft.com/office/officeart/2005/8/layout/hProcess11"/>
    <dgm:cxn modelId="{3980F699-AF1C-4F29-A59D-76A6E4FB82B7}" type="presParOf" srcId="{5C6618A8-E74A-473F-B741-34216F09EAD5}" destId="{6E488BE9-EA61-4121-A938-030D92535731}" srcOrd="1" destOrd="0" presId="urn:microsoft.com/office/officeart/2005/8/layout/hProcess11"/>
    <dgm:cxn modelId="{8339273E-03A2-4DC0-AEB8-BE2C88B04DE8}" type="presParOf" srcId="{5C6618A8-E74A-473F-B741-34216F09EAD5}" destId="{E134D12D-D9CD-42E1-ACA9-9F657FFD10C6}" srcOrd="2" destOrd="0" presId="urn:microsoft.com/office/officeart/2005/8/layout/hProcess11"/>
    <dgm:cxn modelId="{1B36AF67-41CC-4567-A171-9FD2300861B9}" type="presParOf" srcId="{1C459575-AEC5-4A20-A1D1-7B50AF42CF7F}" destId="{81F523D0-17E8-4A15-8EF6-D7460DD8B8D6}" srcOrd="1" destOrd="0" presId="urn:microsoft.com/office/officeart/2005/8/layout/hProcess11"/>
    <dgm:cxn modelId="{193F2C40-85F0-4AB5-9F49-26B3E34B51AC}" type="presParOf" srcId="{1C459575-AEC5-4A20-A1D1-7B50AF42CF7F}" destId="{4417AAC9-4297-425A-920F-F6560FD51CE2}" srcOrd="2" destOrd="0" presId="urn:microsoft.com/office/officeart/2005/8/layout/hProcess11"/>
    <dgm:cxn modelId="{87CDCFE0-55CB-4895-BEA0-1C6C07C664F5}" type="presParOf" srcId="{4417AAC9-4297-425A-920F-F6560FD51CE2}" destId="{8AB5BCD7-DA76-4052-8B97-06E5455ADF28}" srcOrd="0" destOrd="0" presId="urn:microsoft.com/office/officeart/2005/8/layout/hProcess11"/>
    <dgm:cxn modelId="{BAB3B041-E671-4036-B0EC-ED3D36B7F70B}" type="presParOf" srcId="{4417AAC9-4297-425A-920F-F6560FD51CE2}" destId="{9022509B-BBF9-44D0-B34D-A0139AAE286C}" srcOrd="1" destOrd="0" presId="urn:microsoft.com/office/officeart/2005/8/layout/hProcess11"/>
    <dgm:cxn modelId="{46D09BBB-750A-46C0-948E-17429C9FFC1D}" type="presParOf" srcId="{4417AAC9-4297-425A-920F-F6560FD51CE2}" destId="{0E7E68D5-700D-426F-8A37-8E13313A1F0A}" srcOrd="2" destOrd="0" presId="urn:microsoft.com/office/officeart/2005/8/layout/hProcess11"/>
    <dgm:cxn modelId="{9F5C69BC-7F4B-4428-B8AD-F11D67D7F568}" type="presParOf" srcId="{1C459575-AEC5-4A20-A1D1-7B50AF42CF7F}" destId="{B1B90231-0424-4FE0-B727-9C4AD3F7083A}" srcOrd="3" destOrd="0" presId="urn:microsoft.com/office/officeart/2005/8/layout/hProcess11"/>
    <dgm:cxn modelId="{4976D969-4D7E-4364-97DA-5E17314411DE}" type="presParOf" srcId="{1C459575-AEC5-4A20-A1D1-7B50AF42CF7F}" destId="{CACD10D4-7591-42BB-92A5-7689512AFC07}" srcOrd="4" destOrd="0" presId="urn:microsoft.com/office/officeart/2005/8/layout/hProcess11"/>
    <dgm:cxn modelId="{956A6B89-5EC1-41A1-BD29-86166AACE6CA}" type="presParOf" srcId="{CACD10D4-7591-42BB-92A5-7689512AFC07}" destId="{55CA5EC7-5AAC-424C-9430-2730BF452B26}" srcOrd="0" destOrd="0" presId="urn:microsoft.com/office/officeart/2005/8/layout/hProcess11"/>
    <dgm:cxn modelId="{4E4FAE75-7768-4360-9C70-F76851F6D9F0}" type="presParOf" srcId="{CACD10D4-7591-42BB-92A5-7689512AFC07}" destId="{01BBF9A9-3155-47B8-BFFF-FAAA5FA97055}" srcOrd="1" destOrd="0" presId="urn:microsoft.com/office/officeart/2005/8/layout/hProcess11"/>
    <dgm:cxn modelId="{2B6830F2-5D42-4F2E-AC26-BFE5F56C94A3}" type="presParOf" srcId="{CACD10D4-7591-42BB-92A5-7689512AFC07}" destId="{D3991E64-344D-4ECF-B8AA-47FC649E4C7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707A9C-FFA0-46B1-84D7-22913457052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46A6A0B-0956-4E8F-9E26-F7A4FB1DF56F}">
      <dgm:prSet phldrT="[Text]" custT="1"/>
      <dgm:spPr/>
      <dgm:t>
        <a:bodyPr/>
        <a:lstStyle/>
        <a:p>
          <a:endParaRPr lang="en-US" sz="1800" b="1" dirty="0"/>
        </a:p>
      </dgm:t>
    </dgm:pt>
    <dgm:pt modelId="{4D8C02E1-4E2C-416F-A19B-D9777A7A2571}" type="parTrans" cxnId="{02428CB7-9C78-48B8-B8EB-3DC94B702581}">
      <dgm:prSet/>
      <dgm:spPr/>
      <dgm:t>
        <a:bodyPr/>
        <a:lstStyle/>
        <a:p>
          <a:endParaRPr lang="en-US"/>
        </a:p>
      </dgm:t>
    </dgm:pt>
    <dgm:pt modelId="{769C0EE0-10C9-4273-9212-60D853CD3C00}" type="sibTrans" cxnId="{02428CB7-9C78-48B8-B8EB-3DC94B702581}">
      <dgm:prSet/>
      <dgm:spPr/>
      <dgm:t>
        <a:bodyPr/>
        <a:lstStyle/>
        <a:p>
          <a:endParaRPr lang="en-US"/>
        </a:p>
      </dgm:t>
    </dgm:pt>
    <dgm:pt modelId="{1C6DFF3D-ACE3-4DF1-B41B-8E2CFB6C4044}">
      <dgm:prSet phldrT="[Text]"/>
      <dgm:spPr/>
      <dgm:t>
        <a:bodyPr/>
        <a:lstStyle/>
        <a:p>
          <a:endParaRPr lang="en-US" dirty="0"/>
        </a:p>
      </dgm:t>
    </dgm:pt>
    <dgm:pt modelId="{31477C46-FAB0-4DCF-A599-B65228D72C78}" type="parTrans" cxnId="{C107C82A-8C4E-4E92-BA0E-27F77FA598AB}">
      <dgm:prSet/>
      <dgm:spPr/>
      <dgm:t>
        <a:bodyPr/>
        <a:lstStyle/>
        <a:p>
          <a:endParaRPr lang="en-US"/>
        </a:p>
      </dgm:t>
    </dgm:pt>
    <dgm:pt modelId="{D738852F-D488-4C7D-8B18-6E3B923FD21F}" type="sibTrans" cxnId="{C107C82A-8C4E-4E92-BA0E-27F77FA598AB}">
      <dgm:prSet/>
      <dgm:spPr/>
      <dgm:t>
        <a:bodyPr/>
        <a:lstStyle/>
        <a:p>
          <a:endParaRPr lang="en-US"/>
        </a:p>
      </dgm:t>
    </dgm:pt>
    <dgm:pt modelId="{2ABB1C25-638E-460B-B0E9-29209ED691D7}">
      <dgm:prSet phldrT="[Text]"/>
      <dgm:spPr/>
      <dgm:t>
        <a:bodyPr/>
        <a:lstStyle/>
        <a:p>
          <a:endParaRPr lang="en-US" dirty="0"/>
        </a:p>
      </dgm:t>
    </dgm:pt>
    <dgm:pt modelId="{802D8A77-4A54-4F2B-8558-A1EB795751D3}" type="parTrans" cxnId="{8570C64C-C945-4CF0-B110-4FA888696173}">
      <dgm:prSet/>
      <dgm:spPr/>
      <dgm:t>
        <a:bodyPr/>
        <a:lstStyle/>
        <a:p>
          <a:endParaRPr lang="en-US"/>
        </a:p>
      </dgm:t>
    </dgm:pt>
    <dgm:pt modelId="{8A2C1351-28A3-4FA3-A83C-930473BAE997}" type="sibTrans" cxnId="{8570C64C-C945-4CF0-B110-4FA888696173}">
      <dgm:prSet/>
      <dgm:spPr/>
      <dgm:t>
        <a:bodyPr/>
        <a:lstStyle/>
        <a:p>
          <a:endParaRPr lang="en-US"/>
        </a:p>
      </dgm:t>
    </dgm:pt>
    <dgm:pt modelId="{80BB7FC1-C88F-4E2E-84B5-A4992168D448}" type="pres">
      <dgm:prSet presAssocID="{D4707A9C-FFA0-46B1-84D7-22913457052B}" presName="Name0" presStyleCnt="0">
        <dgm:presLayoutVars>
          <dgm:dir/>
          <dgm:resizeHandles val="exact"/>
        </dgm:presLayoutVars>
      </dgm:prSet>
      <dgm:spPr/>
    </dgm:pt>
    <dgm:pt modelId="{DF80FAAC-3FA3-4D97-A27E-6535FF5694BF}" type="pres">
      <dgm:prSet presAssocID="{D4707A9C-FFA0-46B1-84D7-22913457052B}" presName="arrow" presStyleLbl="bgShp" presStyleIdx="0" presStyleCnt="1" custScaleY="60345"/>
      <dgm:spPr>
        <a:solidFill>
          <a:schemeClr val="tx1"/>
        </a:solidFill>
      </dgm:spPr>
    </dgm:pt>
    <dgm:pt modelId="{1C459575-AEC5-4A20-A1D1-7B50AF42CF7F}" type="pres">
      <dgm:prSet presAssocID="{D4707A9C-FFA0-46B1-84D7-22913457052B}" presName="points" presStyleCnt="0"/>
      <dgm:spPr/>
    </dgm:pt>
    <dgm:pt modelId="{5C6618A8-E74A-473F-B741-34216F09EAD5}" type="pres">
      <dgm:prSet presAssocID="{C46A6A0B-0956-4E8F-9E26-F7A4FB1DF56F}" presName="compositeA" presStyleCnt="0"/>
      <dgm:spPr/>
    </dgm:pt>
    <dgm:pt modelId="{735917C3-44F3-4A20-8429-59FC203D928E}" type="pres">
      <dgm:prSet presAssocID="{C46A6A0B-0956-4E8F-9E26-F7A4FB1DF56F}" presName="textA" presStyleLbl="revTx" presStyleIdx="0" presStyleCnt="3" custScaleX="54404" custScaleY="59944" custLinFactNeighborX="-25794" custLinFactNeighborY="33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8BE9-EA61-4121-A938-030D92535731}" type="pres">
      <dgm:prSet presAssocID="{C46A6A0B-0956-4E8F-9E26-F7A4FB1DF56F}" presName="circleA" presStyleLbl="node1" presStyleIdx="0" presStyleCnt="3" custScaleX="194294" custScaleY="202225" custLinFactX="1400000" custLinFactNeighborX="1435409" custLinFactNeighborY="41781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E134D12D-D9CD-42E1-ACA9-9F657FFD10C6}" type="pres">
      <dgm:prSet presAssocID="{C46A6A0B-0956-4E8F-9E26-F7A4FB1DF56F}" presName="spaceA" presStyleCnt="0"/>
      <dgm:spPr/>
    </dgm:pt>
    <dgm:pt modelId="{81F523D0-17E8-4A15-8EF6-D7460DD8B8D6}" type="pres">
      <dgm:prSet presAssocID="{769C0EE0-10C9-4273-9212-60D853CD3C00}" presName="space" presStyleCnt="0"/>
      <dgm:spPr/>
    </dgm:pt>
    <dgm:pt modelId="{4417AAC9-4297-425A-920F-F6560FD51CE2}" type="pres">
      <dgm:prSet presAssocID="{2ABB1C25-638E-460B-B0E9-29209ED691D7}" presName="compositeB" presStyleCnt="0"/>
      <dgm:spPr/>
    </dgm:pt>
    <dgm:pt modelId="{8AB5BCD7-DA76-4052-8B97-06E5455ADF28}" type="pres">
      <dgm:prSet presAssocID="{2ABB1C25-638E-460B-B0E9-29209ED691D7}" presName="textB" presStyleLbl="revTx" presStyleIdx="1" presStyleCnt="3" custScaleY="77988" custLinFactY="95560" custLinFactNeighborX="-5819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2509B-BBF9-44D0-B34D-A0139AAE286C}" type="pres">
      <dgm:prSet presAssocID="{2ABB1C25-638E-460B-B0E9-29209ED691D7}" presName="circleB" presStyleLbl="node1" presStyleIdx="1" presStyleCnt="3" custLinFactX="332463" custLinFactY="190058" custLinFactNeighborX="400000" custLinFactNeighborY="200000"/>
      <dgm:spPr>
        <a:noFill/>
      </dgm:spPr>
    </dgm:pt>
    <dgm:pt modelId="{0E7E68D5-700D-426F-8A37-8E13313A1F0A}" type="pres">
      <dgm:prSet presAssocID="{2ABB1C25-638E-460B-B0E9-29209ED691D7}" presName="spaceB" presStyleCnt="0"/>
      <dgm:spPr/>
    </dgm:pt>
    <dgm:pt modelId="{B1B90231-0424-4FE0-B727-9C4AD3F7083A}" type="pres">
      <dgm:prSet presAssocID="{8A2C1351-28A3-4FA3-A83C-930473BAE997}" presName="space" presStyleCnt="0"/>
      <dgm:spPr/>
    </dgm:pt>
    <dgm:pt modelId="{CACD10D4-7591-42BB-92A5-7689512AFC07}" type="pres">
      <dgm:prSet presAssocID="{1C6DFF3D-ACE3-4DF1-B41B-8E2CFB6C4044}" presName="compositeA" presStyleCnt="0"/>
      <dgm:spPr/>
    </dgm:pt>
    <dgm:pt modelId="{55CA5EC7-5AAC-424C-9430-2730BF452B26}" type="pres">
      <dgm:prSet presAssocID="{1C6DFF3D-ACE3-4DF1-B41B-8E2CFB6C4044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BF9A9-3155-47B8-BFFF-FAAA5FA97055}" type="pres">
      <dgm:prSet presAssocID="{1C6DFF3D-ACE3-4DF1-B41B-8E2CFB6C4044}" presName="circleA" presStyleLbl="node1" presStyleIdx="2" presStyleCnt="3" custLinFactY="400000" custLinFactNeighborX="97128" custLinFactNeighborY="496849"/>
      <dgm:spPr>
        <a:noFill/>
      </dgm:spPr>
      <dgm:t>
        <a:bodyPr/>
        <a:lstStyle/>
        <a:p>
          <a:endParaRPr lang="en-US"/>
        </a:p>
      </dgm:t>
    </dgm:pt>
    <dgm:pt modelId="{D3991E64-344D-4ECF-B8AA-47FC649E4C75}" type="pres">
      <dgm:prSet presAssocID="{1C6DFF3D-ACE3-4DF1-B41B-8E2CFB6C4044}" presName="spaceA" presStyleCnt="0"/>
      <dgm:spPr/>
    </dgm:pt>
  </dgm:ptLst>
  <dgm:cxnLst>
    <dgm:cxn modelId="{E7314CB1-F052-424E-BB13-3405FA09723A}" type="presOf" srcId="{C46A6A0B-0956-4E8F-9E26-F7A4FB1DF56F}" destId="{735917C3-44F3-4A20-8429-59FC203D928E}" srcOrd="0" destOrd="0" presId="urn:microsoft.com/office/officeart/2005/8/layout/hProcess11"/>
    <dgm:cxn modelId="{131B94DD-8A67-48C6-9253-C2D5305995F2}" type="presOf" srcId="{D4707A9C-FFA0-46B1-84D7-22913457052B}" destId="{80BB7FC1-C88F-4E2E-84B5-A4992168D448}" srcOrd="0" destOrd="0" presId="urn:microsoft.com/office/officeart/2005/8/layout/hProcess11"/>
    <dgm:cxn modelId="{8570C64C-C945-4CF0-B110-4FA888696173}" srcId="{D4707A9C-FFA0-46B1-84D7-22913457052B}" destId="{2ABB1C25-638E-460B-B0E9-29209ED691D7}" srcOrd="1" destOrd="0" parTransId="{802D8A77-4A54-4F2B-8558-A1EB795751D3}" sibTransId="{8A2C1351-28A3-4FA3-A83C-930473BAE997}"/>
    <dgm:cxn modelId="{3D1803F2-4D64-47E1-BD80-A1062B149EE0}" type="presOf" srcId="{1C6DFF3D-ACE3-4DF1-B41B-8E2CFB6C4044}" destId="{55CA5EC7-5AAC-424C-9430-2730BF452B26}" srcOrd="0" destOrd="0" presId="urn:microsoft.com/office/officeart/2005/8/layout/hProcess11"/>
    <dgm:cxn modelId="{450A3954-21D2-4B70-A628-C25CC047CABE}" type="presOf" srcId="{2ABB1C25-638E-460B-B0E9-29209ED691D7}" destId="{8AB5BCD7-DA76-4052-8B97-06E5455ADF28}" srcOrd="0" destOrd="0" presId="urn:microsoft.com/office/officeart/2005/8/layout/hProcess11"/>
    <dgm:cxn modelId="{C107C82A-8C4E-4E92-BA0E-27F77FA598AB}" srcId="{D4707A9C-FFA0-46B1-84D7-22913457052B}" destId="{1C6DFF3D-ACE3-4DF1-B41B-8E2CFB6C4044}" srcOrd="2" destOrd="0" parTransId="{31477C46-FAB0-4DCF-A599-B65228D72C78}" sibTransId="{D738852F-D488-4C7D-8B18-6E3B923FD21F}"/>
    <dgm:cxn modelId="{02428CB7-9C78-48B8-B8EB-3DC94B702581}" srcId="{D4707A9C-FFA0-46B1-84D7-22913457052B}" destId="{C46A6A0B-0956-4E8F-9E26-F7A4FB1DF56F}" srcOrd="0" destOrd="0" parTransId="{4D8C02E1-4E2C-416F-A19B-D9777A7A2571}" sibTransId="{769C0EE0-10C9-4273-9212-60D853CD3C00}"/>
    <dgm:cxn modelId="{0AE31059-6A18-413D-A931-14438E4F2B42}" type="presParOf" srcId="{80BB7FC1-C88F-4E2E-84B5-A4992168D448}" destId="{DF80FAAC-3FA3-4D97-A27E-6535FF5694BF}" srcOrd="0" destOrd="0" presId="urn:microsoft.com/office/officeart/2005/8/layout/hProcess11"/>
    <dgm:cxn modelId="{876176CD-8EE0-4408-B310-9092FDE6386E}" type="presParOf" srcId="{80BB7FC1-C88F-4E2E-84B5-A4992168D448}" destId="{1C459575-AEC5-4A20-A1D1-7B50AF42CF7F}" srcOrd="1" destOrd="0" presId="urn:microsoft.com/office/officeart/2005/8/layout/hProcess11"/>
    <dgm:cxn modelId="{2DBF8F8E-8C44-41CD-8380-C14DD3C63054}" type="presParOf" srcId="{1C459575-AEC5-4A20-A1D1-7B50AF42CF7F}" destId="{5C6618A8-E74A-473F-B741-34216F09EAD5}" srcOrd="0" destOrd="0" presId="urn:microsoft.com/office/officeart/2005/8/layout/hProcess11"/>
    <dgm:cxn modelId="{377530A1-B2B2-4156-A4B6-792DB7205E80}" type="presParOf" srcId="{5C6618A8-E74A-473F-B741-34216F09EAD5}" destId="{735917C3-44F3-4A20-8429-59FC203D928E}" srcOrd="0" destOrd="0" presId="urn:microsoft.com/office/officeart/2005/8/layout/hProcess11"/>
    <dgm:cxn modelId="{51795D8E-9E94-4F7D-817B-6A6D3EB5D046}" type="presParOf" srcId="{5C6618A8-E74A-473F-B741-34216F09EAD5}" destId="{6E488BE9-EA61-4121-A938-030D92535731}" srcOrd="1" destOrd="0" presId="urn:microsoft.com/office/officeart/2005/8/layout/hProcess11"/>
    <dgm:cxn modelId="{47D9229E-C8AC-4C63-83EE-DCD2C8200401}" type="presParOf" srcId="{5C6618A8-E74A-473F-B741-34216F09EAD5}" destId="{E134D12D-D9CD-42E1-ACA9-9F657FFD10C6}" srcOrd="2" destOrd="0" presId="urn:microsoft.com/office/officeart/2005/8/layout/hProcess11"/>
    <dgm:cxn modelId="{8B869D3E-74FF-4EB0-8ADE-A66F3FB7809F}" type="presParOf" srcId="{1C459575-AEC5-4A20-A1D1-7B50AF42CF7F}" destId="{81F523D0-17E8-4A15-8EF6-D7460DD8B8D6}" srcOrd="1" destOrd="0" presId="urn:microsoft.com/office/officeart/2005/8/layout/hProcess11"/>
    <dgm:cxn modelId="{9692FA2D-21C3-45F0-BFCC-14C8B8A251EA}" type="presParOf" srcId="{1C459575-AEC5-4A20-A1D1-7B50AF42CF7F}" destId="{4417AAC9-4297-425A-920F-F6560FD51CE2}" srcOrd="2" destOrd="0" presId="urn:microsoft.com/office/officeart/2005/8/layout/hProcess11"/>
    <dgm:cxn modelId="{32E9E158-E870-4410-94E9-D119A121FD2E}" type="presParOf" srcId="{4417AAC9-4297-425A-920F-F6560FD51CE2}" destId="{8AB5BCD7-DA76-4052-8B97-06E5455ADF28}" srcOrd="0" destOrd="0" presId="urn:microsoft.com/office/officeart/2005/8/layout/hProcess11"/>
    <dgm:cxn modelId="{96F11E0F-B91D-4FF1-AD16-611019ACD1C8}" type="presParOf" srcId="{4417AAC9-4297-425A-920F-F6560FD51CE2}" destId="{9022509B-BBF9-44D0-B34D-A0139AAE286C}" srcOrd="1" destOrd="0" presId="urn:microsoft.com/office/officeart/2005/8/layout/hProcess11"/>
    <dgm:cxn modelId="{6FB27AA5-7DB7-43FC-A303-8FE2302484AE}" type="presParOf" srcId="{4417AAC9-4297-425A-920F-F6560FD51CE2}" destId="{0E7E68D5-700D-426F-8A37-8E13313A1F0A}" srcOrd="2" destOrd="0" presId="urn:microsoft.com/office/officeart/2005/8/layout/hProcess11"/>
    <dgm:cxn modelId="{6AEFCC39-45A5-4608-96F1-5252BDDFAEA7}" type="presParOf" srcId="{1C459575-AEC5-4A20-A1D1-7B50AF42CF7F}" destId="{B1B90231-0424-4FE0-B727-9C4AD3F7083A}" srcOrd="3" destOrd="0" presId="urn:microsoft.com/office/officeart/2005/8/layout/hProcess11"/>
    <dgm:cxn modelId="{9F7573E9-4E95-441D-99BC-4DD4B2E4C574}" type="presParOf" srcId="{1C459575-AEC5-4A20-A1D1-7B50AF42CF7F}" destId="{CACD10D4-7591-42BB-92A5-7689512AFC07}" srcOrd="4" destOrd="0" presId="urn:microsoft.com/office/officeart/2005/8/layout/hProcess11"/>
    <dgm:cxn modelId="{E8913D88-6058-4403-B592-DCBAC233F204}" type="presParOf" srcId="{CACD10D4-7591-42BB-92A5-7689512AFC07}" destId="{55CA5EC7-5AAC-424C-9430-2730BF452B26}" srcOrd="0" destOrd="0" presId="urn:microsoft.com/office/officeart/2005/8/layout/hProcess11"/>
    <dgm:cxn modelId="{282A8251-6441-4B9C-91CC-802EA6B0C717}" type="presParOf" srcId="{CACD10D4-7591-42BB-92A5-7689512AFC07}" destId="{01BBF9A9-3155-47B8-BFFF-FAAA5FA97055}" srcOrd="1" destOrd="0" presId="urn:microsoft.com/office/officeart/2005/8/layout/hProcess11"/>
    <dgm:cxn modelId="{17F06A3F-A561-4479-92F0-6FFF911D00DF}" type="presParOf" srcId="{CACD10D4-7591-42BB-92A5-7689512AFC07}" destId="{D3991E64-344D-4ECF-B8AA-47FC649E4C7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707A9C-FFA0-46B1-84D7-22913457052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46A6A0B-0956-4E8F-9E26-F7A4FB1DF56F}">
      <dgm:prSet phldrT="[Text]" custT="1"/>
      <dgm:spPr/>
      <dgm:t>
        <a:bodyPr/>
        <a:lstStyle/>
        <a:p>
          <a:endParaRPr lang="en-US" sz="1800" b="1" dirty="0"/>
        </a:p>
      </dgm:t>
    </dgm:pt>
    <dgm:pt modelId="{4D8C02E1-4E2C-416F-A19B-D9777A7A2571}" type="parTrans" cxnId="{02428CB7-9C78-48B8-B8EB-3DC94B702581}">
      <dgm:prSet/>
      <dgm:spPr/>
      <dgm:t>
        <a:bodyPr/>
        <a:lstStyle/>
        <a:p>
          <a:endParaRPr lang="en-US"/>
        </a:p>
      </dgm:t>
    </dgm:pt>
    <dgm:pt modelId="{769C0EE0-10C9-4273-9212-60D853CD3C00}" type="sibTrans" cxnId="{02428CB7-9C78-48B8-B8EB-3DC94B702581}">
      <dgm:prSet/>
      <dgm:spPr/>
      <dgm:t>
        <a:bodyPr/>
        <a:lstStyle/>
        <a:p>
          <a:endParaRPr lang="en-US"/>
        </a:p>
      </dgm:t>
    </dgm:pt>
    <dgm:pt modelId="{1C6DFF3D-ACE3-4DF1-B41B-8E2CFB6C4044}">
      <dgm:prSet phldrT="[Text]"/>
      <dgm:spPr/>
      <dgm:t>
        <a:bodyPr/>
        <a:lstStyle/>
        <a:p>
          <a:endParaRPr lang="en-US" dirty="0"/>
        </a:p>
      </dgm:t>
    </dgm:pt>
    <dgm:pt modelId="{31477C46-FAB0-4DCF-A599-B65228D72C78}" type="parTrans" cxnId="{C107C82A-8C4E-4E92-BA0E-27F77FA598AB}">
      <dgm:prSet/>
      <dgm:spPr/>
      <dgm:t>
        <a:bodyPr/>
        <a:lstStyle/>
        <a:p>
          <a:endParaRPr lang="en-US"/>
        </a:p>
      </dgm:t>
    </dgm:pt>
    <dgm:pt modelId="{D738852F-D488-4C7D-8B18-6E3B923FD21F}" type="sibTrans" cxnId="{C107C82A-8C4E-4E92-BA0E-27F77FA598AB}">
      <dgm:prSet/>
      <dgm:spPr/>
      <dgm:t>
        <a:bodyPr/>
        <a:lstStyle/>
        <a:p>
          <a:endParaRPr lang="en-US"/>
        </a:p>
      </dgm:t>
    </dgm:pt>
    <dgm:pt modelId="{2ABB1C25-638E-460B-B0E9-29209ED691D7}">
      <dgm:prSet phldrT="[Text]"/>
      <dgm:spPr/>
      <dgm:t>
        <a:bodyPr/>
        <a:lstStyle/>
        <a:p>
          <a:endParaRPr lang="en-US" dirty="0"/>
        </a:p>
      </dgm:t>
    </dgm:pt>
    <dgm:pt modelId="{802D8A77-4A54-4F2B-8558-A1EB795751D3}" type="parTrans" cxnId="{8570C64C-C945-4CF0-B110-4FA888696173}">
      <dgm:prSet/>
      <dgm:spPr/>
      <dgm:t>
        <a:bodyPr/>
        <a:lstStyle/>
        <a:p>
          <a:endParaRPr lang="en-US"/>
        </a:p>
      </dgm:t>
    </dgm:pt>
    <dgm:pt modelId="{8A2C1351-28A3-4FA3-A83C-930473BAE997}" type="sibTrans" cxnId="{8570C64C-C945-4CF0-B110-4FA888696173}">
      <dgm:prSet/>
      <dgm:spPr/>
      <dgm:t>
        <a:bodyPr/>
        <a:lstStyle/>
        <a:p>
          <a:endParaRPr lang="en-US"/>
        </a:p>
      </dgm:t>
    </dgm:pt>
    <dgm:pt modelId="{80BB7FC1-C88F-4E2E-84B5-A4992168D448}" type="pres">
      <dgm:prSet presAssocID="{D4707A9C-FFA0-46B1-84D7-22913457052B}" presName="Name0" presStyleCnt="0">
        <dgm:presLayoutVars>
          <dgm:dir/>
          <dgm:resizeHandles val="exact"/>
        </dgm:presLayoutVars>
      </dgm:prSet>
      <dgm:spPr/>
    </dgm:pt>
    <dgm:pt modelId="{DF80FAAC-3FA3-4D97-A27E-6535FF5694BF}" type="pres">
      <dgm:prSet presAssocID="{D4707A9C-FFA0-46B1-84D7-22913457052B}" presName="arrow" presStyleLbl="bgShp" presStyleIdx="0" presStyleCnt="1" custScaleY="60345"/>
      <dgm:spPr>
        <a:solidFill>
          <a:schemeClr val="tx1"/>
        </a:solidFill>
      </dgm:spPr>
    </dgm:pt>
    <dgm:pt modelId="{1C459575-AEC5-4A20-A1D1-7B50AF42CF7F}" type="pres">
      <dgm:prSet presAssocID="{D4707A9C-FFA0-46B1-84D7-22913457052B}" presName="points" presStyleCnt="0"/>
      <dgm:spPr/>
    </dgm:pt>
    <dgm:pt modelId="{5C6618A8-E74A-473F-B741-34216F09EAD5}" type="pres">
      <dgm:prSet presAssocID="{C46A6A0B-0956-4E8F-9E26-F7A4FB1DF56F}" presName="compositeA" presStyleCnt="0"/>
      <dgm:spPr/>
    </dgm:pt>
    <dgm:pt modelId="{735917C3-44F3-4A20-8429-59FC203D928E}" type="pres">
      <dgm:prSet presAssocID="{C46A6A0B-0956-4E8F-9E26-F7A4FB1DF56F}" presName="textA" presStyleLbl="revTx" presStyleIdx="0" presStyleCnt="3" custScaleX="54404" custScaleY="59944" custLinFactNeighborX="-25794" custLinFactNeighborY="33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8BE9-EA61-4121-A938-030D92535731}" type="pres">
      <dgm:prSet presAssocID="{C46A6A0B-0956-4E8F-9E26-F7A4FB1DF56F}" presName="circleA" presStyleLbl="node1" presStyleIdx="0" presStyleCnt="3" custScaleX="194294" custScaleY="202225" custLinFactX="41645" custLinFactNeighborX="100000" custLinFactNeighborY="40903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E134D12D-D9CD-42E1-ACA9-9F657FFD10C6}" type="pres">
      <dgm:prSet presAssocID="{C46A6A0B-0956-4E8F-9E26-F7A4FB1DF56F}" presName="spaceA" presStyleCnt="0"/>
      <dgm:spPr/>
    </dgm:pt>
    <dgm:pt modelId="{81F523D0-17E8-4A15-8EF6-D7460DD8B8D6}" type="pres">
      <dgm:prSet presAssocID="{769C0EE0-10C9-4273-9212-60D853CD3C00}" presName="space" presStyleCnt="0"/>
      <dgm:spPr/>
    </dgm:pt>
    <dgm:pt modelId="{4417AAC9-4297-425A-920F-F6560FD51CE2}" type="pres">
      <dgm:prSet presAssocID="{2ABB1C25-638E-460B-B0E9-29209ED691D7}" presName="compositeB" presStyleCnt="0"/>
      <dgm:spPr/>
    </dgm:pt>
    <dgm:pt modelId="{8AB5BCD7-DA76-4052-8B97-06E5455ADF28}" type="pres">
      <dgm:prSet presAssocID="{2ABB1C25-638E-460B-B0E9-29209ED691D7}" presName="textB" presStyleLbl="revTx" presStyleIdx="1" presStyleCnt="3" custScaleY="77988" custLinFactY="95560" custLinFactNeighborX="-5819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2509B-BBF9-44D0-B34D-A0139AAE286C}" type="pres">
      <dgm:prSet presAssocID="{2ABB1C25-638E-460B-B0E9-29209ED691D7}" presName="circleB" presStyleLbl="node1" presStyleIdx="1" presStyleCnt="3" custLinFactX="332463" custLinFactY="190058" custLinFactNeighborX="400000" custLinFactNeighborY="200000"/>
      <dgm:spPr>
        <a:noFill/>
      </dgm:spPr>
    </dgm:pt>
    <dgm:pt modelId="{0E7E68D5-700D-426F-8A37-8E13313A1F0A}" type="pres">
      <dgm:prSet presAssocID="{2ABB1C25-638E-460B-B0E9-29209ED691D7}" presName="spaceB" presStyleCnt="0"/>
      <dgm:spPr/>
    </dgm:pt>
    <dgm:pt modelId="{B1B90231-0424-4FE0-B727-9C4AD3F7083A}" type="pres">
      <dgm:prSet presAssocID="{8A2C1351-28A3-4FA3-A83C-930473BAE997}" presName="space" presStyleCnt="0"/>
      <dgm:spPr/>
    </dgm:pt>
    <dgm:pt modelId="{CACD10D4-7591-42BB-92A5-7689512AFC07}" type="pres">
      <dgm:prSet presAssocID="{1C6DFF3D-ACE3-4DF1-B41B-8E2CFB6C4044}" presName="compositeA" presStyleCnt="0"/>
      <dgm:spPr/>
    </dgm:pt>
    <dgm:pt modelId="{55CA5EC7-5AAC-424C-9430-2730BF452B26}" type="pres">
      <dgm:prSet presAssocID="{1C6DFF3D-ACE3-4DF1-B41B-8E2CFB6C4044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BF9A9-3155-47B8-BFFF-FAAA5FA97055}" type="pres">
      <dgm:prSet presAssocID="{1C6DFF3D-ACE3-4DF1-B41B-8E2CFB6C4044}" presName="circleA" presStyleLbl="node1" presStyleIdx="2" presStyleCnt="3" custLinFactY="400000" custLinFactNeighborX="97128" custLinFactNeighborY="496849"/>
      <dgm:spPr>
        <a:noFill/>
      </dgm:spPr>
      <dgm:t>
        <a:bodyPr/>
        <a:lstStyle/>
        <a:p>
          <a:endParaRPr lang="en-US"/>
        </a:p>
      </dgm:t>
    </dgm:pt>
    <dgm:pt modelId="{D3991E64-344D-4ECF-B8AA-47FC649E4C75}" type="pres">
      <dgm:prSet presAssocID="{1C6DFF3D-ACE3-4DF1-B41B-8E2CFB6C4044}" presName="spaceA" presStyleCnt="0"/>
      <dgm:spPr/>
    </dgm:pt>
  </dgm:ptLst>
  <dgm:cxnLst>
    <dgm:cxn modelId="{02428CB7-9C78-48B8-B8EB-3DC94B702581}" srcId="{D4707A9C-FFA0-46B1-84D7-22913457052B}" destId="{C46A6A0B-0956-4E8F-9E26-F7A4FB1DF56F}" srcOrd="0" destOrd="0" parTransId="{4D8C02E1-4E2C-416F-A19B-D9777A7A2571}" sibTransId="{769C0EE0-10C9-4273-9212-60D853CD3C00}"/>
    <dgm:cxn modelId="{8570C64C-C945-4CF0-B110-4FA888696173}" srcId="{D4707A9C-FFA0-46B1-84D7-22913457052B}" destId="{2ABB1C25-638E-460B-B0E9-29209ED691D7}" srcOrd="1" destOrd="0" parTransId="{802D8A77-4A54-4F2B-8558-A1EB795751D3}" sibTransId="{8A2C1351-28A3-4FA3-A83C-930473BAE997}"/>
    <dgm:cxn modelId="{FE00B8F3-6628-4CD3-9F19-1A1E70986480}" type="presOf" srcId="{1C6DFF3D-ACE3-4DF1-B41B-8E2CFB6C4044}" destId="{55CA5EC7-5AAC-424C-9430-2730BF452B26}" srcOrd="0" destOrd="0" presId="urn:microsoft.com/office/officeart/2005/8/layout/hProcess11"/>
    <dgm:cxn modelId="{92153B8C-E81F-4AF7-B191-82BA11F558AB}" type="presOf" srcId="{2ABB1C25-638E-460B-B0E9-29209ED691D7}" destId="{8AB5BCD7-DA76-4052-8B97-06E5455ADF28}" srcOrd="0" destOrd="0" presId="urn:microsoft.com/office/officeart/2005/8/layout/hProcess11"/>
    <dgm:cxn modelId="{C107C82A-8C4E-4E92-BA0E-27F77FA598AB}" srcId="{D4707A9C-FFA0-46B1-84D7-22913457052B}" destId="{1C6DFF3D-ACE3-4DF1-B41B-8E2CFB6C4044}" srcOrd="2" destOrd="0" parTransId="{31477C46-FAB0-4DCF-A599-B65228D72C78}" sibTransId="{D738852F-D488-4C7D-8B18-6E3B923FD21F}"/>
    <dgm:cxn modelId="{BFA603E1-7DB1-42A4-8F26-BDB09304E978}" type="presOf" srcId="{C46A6A0B-0956-4E8F-9E26-F7A4FB1DF56F}" destId="{735917C3-44F3-4A20-8429-59FC203D928E}" srcOrd="0" destOrd="0" presId="urn:microsoft.com/office/officeart/2005/8/layout/hProcess11"/>
    <dgm:cxn modelId="{B48FF16F-E3C2-4BAA-81A2-DA3AA76B3EF5}" type="presOf" srcId="{D4707A9C-FFA0-46B1-84D7-22913457052B}" destId="{80BB7FC1-C88F-4E2E-84B5-A4992168D448}" srcOrd="0" destOrd="0" presId="urn:microsoft.com/office/officeart/2005/8/layout/hProcess11"/>
    <dgm:cxn modelId="{DCB15B10-3157-48F0-AF13-365C5F7F038F}" type="presParOf" srcId="{80BB7FC1-C88F-4E2E-84B5-A4992168D448}" destId="{DF80FAAC-3FA3-4D97-A27E-6535FF5694BF}" srcOrd="0" destOrd="0" presId="urn:microsoft.com/office/officeart/2005/8/layout/hProcess11"/>
    <dgm:cxn modelId="{59779857-6F89-4291-9716-C4AB2176E88A}" type="presParOf" srcId="{80BB7FC1-C88F-4E2E-84B5-A4992168D448}" destId="{1C459575-AEC5-4A20-A1D1-7B50AF42CF7F}" srcOrd="1" destOrd="0" presId="urn:microsoft.com/office/officeart/2005/8/layout/hProcess11"/>
    <dgm:cxn modelId="{2A7D4525-FC29-4CFA-BC06-9266F76AB41F}" type="presParOf" srcId="{1C459575-AEC5-4A20-A1D1-7B50AF42CF7F}" destId="{5C6618A8-E74A-473F-B741-34216F09EAD5}" srcOrd="0" destOrd="0" presId="urn:microsoft.com/office/officeart/2005/8/layout/hProcess11"/>
    <dgm:cxn modelId="{54CB47C3-D39D-4458-A5D9-2E2D7CF870E9}" type="presParOf" srcId="{5C6618A8-E74A-473F-B741-34216F09EAD5}" destId="{735917C3-44F3-4A20-8429-59FC203D928E}" srcOrd="0" destOrd="0" presId="urn:microsoft.com/office/officeart/2005/8/layout/hProcess11"/>
    <dgm:cxn modelId="{16B60F33-80D5-40BF-9AFF-6DE6C229C2BC}" type="presParOf" srcId="{5C6618A8-E74A-473F-B741-34216F09EAD5}" destId="{6E488BE9-EA61-4121-A938-030D92535731}" srcOrd="1" destOrd="0" presId="urn:microsoft.com/office/officeart/2005/8/layout/hProcess11"/>
    <dgm:cxn modelId="{245E10D8-87A8-4B0B-BB3B-98A5F89240A1}" type="presParOf" srcId="{5C6618A8-E74A-473F-B741-34216F09EAD5}" destId="{E134D12D-D9CD-42E1-ACA9-9F657FFD10C6}" srcOrd="2" destOrd="0" presId="urn:microsoft.com/office/officeart/2005/8/layout/hProcess11"/>
    <dgm:cxn modelId="{8DF2506B-FD1D-4F5E-AA87-E7472A83874D}" type="presParOf" srcId="{1C459575-AEC5-4A20-A1D1-7B50AF42CF7F}" destId="{81F523D0-17E8-4A15-8EF6-D7460DD8B8D6}" srcOrd="1" destOrd="0" presId="urn:microsoft.com/office/officeart/2005/8/layout/hProcess11"/>
    <dgm:cxn modelId="{BA600D5D-38F2-4958-9CF9-9E28D9B00EA4}" type="presParOf" srcId="{1C459575-AEC5-4A20-A1D1-7B50AF42CF7F}" destId="{4417AAC9-4297-425A-920F-F6560FD51CE2}" srcOrd="2" destOrd="0" presId="urn:microsoft.com/office/officeart/2005/8/layout/hProcess11"/>
    <dgm:cxn modelId="{EDD749ED-EE10-475A-8A7F-2EA1BFDE96B1}" type="presParOf" srcId="{4417AAC9-4297-425A-920F-F6560FD51CE2}" destId="{8AB5BCD7-DA76-4052-8B97-06E5455ADF28}" srcOrd="0" destOrd="0" presId="urn:microsoft.com/office/officeart/2005/8/layout/hProcess11"/>
    <dgm:cxn modelId="{F1C7B487-6B60-4AC8-AF7D-794B13F43B55}" type="presParOf" srcId="{4417AAC9-4297-425A-920F-F6560FD51CE2}" destId="{9022509B-BBF9-44D0-B34D-A0139AAE286C}" srcOrd="1" destOrd="0" presId="urn:microsoft.com/office/officeart/2005/8/layout/hProcess11"/>
    <dgm:cxn modelId="{88499AD0-4349-4239-877E-B60331CE3939}" type="presParOf" srcId="{4417AAC9-4297-425A-920F-F6560FD51CE2}" destId="{0E7E68D5-700D-426F-8A37-8E13313A1F0A}" srcOrd="2" destOrd="0" presId="urn:microsoft.com/office/officeart/2005/8/layout/hProcess11"/>
    <dgm:cxn modelId="{E2C7CA2C-0809-4CF1-AA6B-2387EE2E2766}" type="presParOf" srcId="{1C459575-AEC5-4A20-A1D1-7B50AF42CF7F}" destId="{B1B90231-0424-4FE0-B727-9C4AD3F7083A}" srcOrd="3" destOrd="0" presId="urn:microsoft.com/office/officeart/2005/8/layout/hProcess11"/>
    <dgm:cxn modelId="{638C00CC-B2AF-4E0D-9103-767843BB64BD}" type="presParOf" srcId="{1C459575-AEC5-4A20-A1D1-7B50AF42CF7F}" destId="{CACD10D4-7591-42BB-92A5-7689512AFC07}" srcOrd="4" destOrd="0" presId="urn:microsoft.com/office/officeart/2005/8/layout/hProcess11"/>
    <dgm:cxn modelId="{43CD03FE-253A-445D-95F9-A432D4105115}" type="presParOf" srcId="{CACD10D4-7591-42BB-92A5-7689512AFC07}" destId="{55CA5EC7-5AAC-424C-9430-2730BF452B26}" srcOrd="0" destOrd="0" presId="urn:microsoft.com/office/officeart/2005/8/layout/hProcess11"/>
    <dgm:cxn modelId="{0A8567D2-2860-4D54-9E59-F86B5CE7F8DE}" type="presParOf" srcId="{CACD10D4-7591-42BB-92A5-7689512AFC07}" destId="{01BBF9A9-3155-47B8-BFFF-FAAA5FA97055}" srcOrd="1" destOrd="0" presId="urn:microsoft.com/office/officeart/2005/8/layout/hProcess11"/>
    <dgm:cxn modelId="{728701D4-660D-4D84-8BCA-A7D175BD248E}" type="presParOf" srcId="{CACD10D4-7591-42BB-92A5-7689512AFC07}" destId="{D3991E64-344D-4ECF-B8AA-47FC649E4C7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707A9C-FFA0-46B1-84D7-22913457052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46A6A0B-0956-4E8F-9E26-F7A4FB1DF56F}">
      <dgm:prSet phldrT="[Text]" custT="1"/>
      <dgm:spPr/>
      <dgm:t>
        <a:bodyPr/>
        <a:lstStyle/>
        <a:p>
          <a:endParaRPr lang="en-US" sz="1800" b="1" dirty="0"/>
        </a:p>
      </dgm:t>
    </dgm:pt>
    <dgm:pt modelId="{4D8C02E1-4E2C-416F-A19B-D9777A7A2571}" type="parTrans" cxnId="{02428CB7-9C78-48B8-B8EB-3DC94B702581}">
      <dgm:prSet/>
      <dgm:spPr/>
      <dgm:t>
        <a:bodyPr/>
        <a:lstStyle/>
        <a:p>
          <a:endParaRPr lang="en-US"/>
        </a:p>
      </dgm:t>
    </dgm:pt>
    <dgm:pt modelId="{769C0EE0-10C9-4273-9212-60D853CD3C00}" type="sibTrans" cxnId="{02428CB7-9C78-48B8-B8EB-3DC94B702581}">
      <dgm:prSet/>
      <dgm:spPr/>
      <dgm:t>
        <a:bodyPr/>
        <a:lstStyle/>
        <a:p>
          <a:endParaRPr lang="en-US"/>
        </a:p>
      </dgm:t>
    </dgm:pt>
    <dgm:pt modelId="{1C6DFF3D-ACE3-4DF1-B41B-8E2CFB6C4044}">
      <dgm:prSet phldrT="[Text]"/>
      <dgm:spPr/>
      <dgm:t>
        <a:bodyPr/>
        <a:lstStyle/>
        <a:p>
          <a:endParaRPr lang="en-US" dirty="0"/>
        </a:p>
      </dgm:t>
    </dgm:pt>
    <dgm:pt modelId="{31477C46-FAB0-4DCF-A599-B65228D72C78}" type="parTrans" cxnId="{C107C82A-8C4E-4E92-BA0E-27F77FA598AB}">
      <dgm:prSet/>
      <dgm:spPr/>
      <dgm:t>
        <a:bodyPr/>
        <a:lstStyle/>
        <a:p>
          <a:endParaRPr lang="en-US"/>
        </a:p>
      </dgm:t>
    </dgm:pt>
    <dgm:pt modelId="{D738852F-D488-4C7D-8B18-6E3B923FD21F}" type="sibTrans" cxnId="{C107C82A-8C4E-4E92-BA0E-27F77FA598AB}">
      <dgm:prSet/>
      <dgm:spPr/>
      <dgm:t>
        <a:bodyPr/>
        <a:lstStyle/>
        <a:p>
          <a:endParaRPr lang="en-US"/>
        </a:p>
      </dgm:t>
    </dgm:pt>
    <dgm:pt modelId="{2ABB1C25-638E-460B-B0E9-29209ED691D7}">
      <dgm:prSet phldrT="[Text]"/>
      <dgm:spPr/>
      <dgm:t>
        <a:bodyPr/>
        <a:lstStyle/>
        <a:p>
          <a:endParaRPr lang="en-US" dirty="0"/>
        </a:p>
      </dgm:t>
    </dgm:pt>
    <dgm:pt modelId="{802D8A77-4A54-4F2B-8558-A1EB795751D3}" type="parTrans" cxnId="{8570C64C-C945-4CF0-B110-4FA888696173}">
      <dgm:prSet/>
      <dgm:spPr/>
      <dgm:t>
        <a:bodyPr/>
        <a:lstStyle/>
        <a:p>
          <a:endParaRPr lang="en-US"/>
        </a:p>
      </dgm:t>
    </dgm:pt>
    <dgm:pt modelId="{8A2C1351-28A3-4FA3-A83C-930473BAE997}" type="sibTrans" cxnId="{8570C64C-C945-4CF0-B110-4FA888696173}">
      <dgm:prSet/>
      <dgm:spPr/>
      <dgm:t>
        <a:bodyPr/>
        <a:lstStyle/>
        <a:p>
          <a:endParaRPr lang="en-US"/>
        </a:p>
      </dgm:t>
    </dgm:pt>
    <dgm:pt modelId="{80BB7FC1-C88F-4E2E-84B5-A4992168D448}" type="pres">
      <dgm:prSet presAssocID="{D4707A9C-FFA0-46B1-84D7-22913457052B}" presName="Name0" presStyleCnt="0">
        <dgm:presLayoutVars>
          <dgm:dir/>
          <dgm:resizeHandles val="exact"/>
        </dgm:presLayoutVars>
      </dgm:prSet>
      <dgm:spPr/>
    </dgm:pt>
    <dgm:pt modelId="{DF80FAAC-3FA3-4D97-A27E-6535FF5694BF}" type="pres">
      <dgm:prSet presAssocID="{D4707A9C-FFA0-46B1-84D7-22913457052B}" presName="arrow" presStyleLbl="bgShp" presStyleIdx="0" presStyleCnt="1" custScaleY="60345"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1C459575-AEC5-4A20-A1D1-7B50AF42CF7F}" type="pres">
      <dgm:prSet presAssocID="{D4707A9C-FFA0-46B1-84D7-22913457052B}" presName="points" presStyleCnt="0"/>
      <dgm:spPr/>
    </dgm:pt>
    <dgm:pt modelId="{5C6618A8-E74A-473F-B741-34216F09EAD5}" type="pres">
      <dgm:prSet presAssocID="{C46A6A0B-0956-4E8F-9E26-F7A4FB1DF56F}" presName="compositeA" presStyleCnt="0"/>
      <dgm:spPr/>
    </dgm:pt>
    <dgm:pt modelId="{735917C3-44F3-4A20-8429-59FC203D928E}" type="pres">
      <dgm:prSet presAssocID="{C46A6A0B-0956-4E8F-9E26-F7A4FB1DF56F}" presName="textA" presStyleLbl="revTx" presStyleIdx="0" presStyleCnt="3" custScaleX="54404" custScaleY="59944" custLinFactNeighborX="-25794" custLinFactNeighborY="33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8BE9-EA61-4121-A938-030D92535731}" type="pres">
      <dgm:prSet presAssocID="{C46A6A0B-0956-4E8F-9E26-F7A4FB1DF56F}" presName="circleA" presStyleLbl="node1" presStyleIdx="0" presStyleCnt="3" custScaleX="194294" custScaleY="202225" custLinFactX="183024" custLinFactNeighborX="200000" custLinFactNeighborY="40903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E134D12D-D9CD-42E1-ACA9-9F657FFD10C6}" type="pres">
      <dgm:prSet presAssocID="{C46A6A0B-0956-4E8F-9E26-F7A4FB1DF56F}" presName="spaceA" presStyleCnt="0"/>
      <dgm:spPr/>
    </dgm:pt>
    <dgm:pt modelId="{81F523D0-17E8-4A15-8EF6-D7460DD8B8D6}" type="pres">
      <dgm:prSet presAssocID="{769C0EE0-10C9-4273-9212-60D853CD3C00}" presName="space" presStyleCnt="0"/>
      <dgm:spPr/>
    </dgm:pt>
    <dgm:pt modelId="{4417AAC9-4297-425A-920F-F6560FD51CE2}" type="pres">
      <dgm:prSet presAssocID="{2ABB1C25-638E-460B-B0E9-29209ED691D7}" presName="compositeB" presStyleCnt="0"/>
      <dgm:spPr/>
    </dgm:pt>
    <dgm:pt modelId="{8AB5BCD7-DA76-4052-8B97-06E5455ADF28}" type="pres">
      <dgm:prSet presAssocID="{2ABB1C25-638E-460B-B0E9-29209ED691D7}" presName="textB" presStyleLbl="revTx" presStyleIdx="1" presStyleCnt="3" custScaleY="77988" custLinFactY="95560" custLinFactNeighborX="-5819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2509B-BBF9-44D0-B34D-A0139AAE286C}" type="pres">
      <dgm:prSet presAssocID="{2ABB1C25-638E-460B-B0E9-29209ED691D7}" presName="circleB" presStyleLbl="node1" presStyleIdx="1" presStyleCnt="3" custLinFactX="332463" custLinFactY="190058" custLinFactNeighborX="400000" custLinFactNeighborY="200000"/>
      <dgm:spPr>
        <a:noFill/>
      </dgm:spPr>
    </dgm:pt>
    <dgm:pt modelId="{0E7E68D5-700D-426F-8A37-8E13313A1F0A}" type="pres">
      <dgm:prSet presAssocID="{2ABB1C25-638E-460B-B0E9-29209ED691D7}" presName="spaceB" presStyleCnt="0"/>
      <dgm:spPr/>
    </dgm:pt>
    <dgm:pt modelId="{B1B90231-0424-4FE0-B727-9C4AD3F7083A}" type="pres">
      <dgm:prSet presAssocID="{8A2C1351-28A3-4FA3-A83C-930473BAE997}" presName="space" presStyleCnt="0"/>
      <dgm:spPr/>
    </dgm:pt>
    <dgm:pt modelId="{CACD10D4-7591-42BB-92A5-7689512AFC07}" type="pres">
      <dgm:prSet presAssocID="{1C6DFF3D-ACE3-4DF1-B41B-8E2CFB6C4044}" presName="compositeA" presStyleCnt="0"/>
      <dgm:spPr/>
    </dgm:pt>
    <dgm:pt modelId="{55CA5EC7-5AAC-424C-9430-2730BF452B26}" type="pres">
      <dgm:prSet presAssocID="{1C6DFF3D-ACE3-4DF1-B41B-8E2CFB6C4044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BF9A9-3155-47B8-BFFF-FAAA5FA97055}" type="pres">
      <dgm:prSet presAssocID="{1C6DFF3D-ACE3-4DF1-B41B-8E2CFB6C4044}" presName="circleA" presStyleLbl="node1" presStyleIdx="2" presStyleCnt="3" custLinFactY="400000" custLinFactNeighborX="97128" custLinFactNeighborY="496849"/>
      <dgm:spPr>
        <a:noFill/>
      </dgm:spPr>
      <dgm:t>
        <a:bodyPr/>
        <a:lstStyle/>
        <a:p>
          <a:endParaRPr lang="en-US"/>
        </a:p>
      </dgm:t>
    </dgm:pt>
    <dgm:pt modelId="{D3991E64-344D-4ECF-B8AA-47FC649E4C75}" type="pres">
      <dgm:prSet presAssocID="{1C6DFF3D-ACE3-4DF1-B41B-8E2CFB6C4044}" presName="spaceA" presStyleCnt="0"/>
      <dgm:spPr/>
    </dgm:pt>
  </dgm:ptLst>
  <dgm:cxnLst>
    <dgm:cxn modelId="{02428CB7-9C78-48B8-B8EB-3DC94B702581}" srcId="{D4707A9C-FFA0-46B1-84D7-22913457052B}" destId="{C46A6A0B-0956-4E8F-9E26-F7A4FB1DF56F}" srcOrd="0" destOrd="0" parTransId="{4D8C02E1-4E2C-416F-A19B-D9777A7A2571}" sibTransId="{769C0EE0-10C9-4273-9212-60D853CD3C00}"/>
    <dgm:cxn modelId="{3D078C87-AC0A-42CE-A561-8A99D71D67EC}" type="presOf" srcId="{1C6DFF3D-ACE3-4DF1-B41B-8E2CFB6C4044}" destId="{55CA5EC7-5AAC-424C-9430-2730BF452B26}" srcOrd="0" destOrd="0" presId="urn:microsoft.com/office/officeart/2005/8/layout/hProcess11"/>
    <dgm:cxn modelId="{8570C64C-C945-4CF0-B110-4FA888696173}" srcId="{D4707A9C-FFA0-46B1-84D7-22913457052B}" destId="{2ABB1C25-638E-460B-B0E9-29209ED691D7}" srcOrd="1" destOrd="0" parTransId="{802D8A77-4A54-4F2B-8558-A1EB795751D3}" sibTransId="{8A2C1351-28A3-4FA3-A83C-930473BAE997}"/>
    <dgm:cxn modelId="{1A044F21-3CC6-4421-8C88-9625B9F56144}" type="presOf" srcId="{2ABB1C25-638E-460B-B0E9-29209ED691D7}" destId="{8AB5BCD7-DA76-4052-8B97-06E5455ADF28}" srcOrd="0" destOrd="0" presId="urn:microsoft.com/office/officeart/2005/8/layout/hProcess11"/>
    <dgm:cxn modelId="{F098503E-7334-4F5D-8E6E-547A1DFD7A29}" type="presOf" srcId="{D4707A9C-FFA0-46B1-84D7-22913457052B}" destId="{80BB7FC1-C88F-4E2E-84B5-A4992168D448}" srcOrd="0" destOrd="0" presId="urn:microsoft.com/office/officeart/2005/8/layout/hProcess11"/>
    <dgm:cxn modelId="{BA0C3E14-D3E1-4653-8971-AF0BAF81A83C}" type="presOf" srcId="{C46A6A0B-0956-4E8F-9E26-F7A4FB1DF56F}" destId="{735917C3-44F3-4A20-8429-59FC203D928E}" srcOrd="0" destOrd="0" presId="urn:microsoft.com/office/officeart/2005/8/layout/hProcess11"/>
    <dgm:cxn modelId="{C107C82A-8C4E-4E92-BA0E-27F77FA598AB}" srcId="{D4707A9C-FFA0-46B1-84D7-22913457052B}" destId="{1C6DFF3D-ACE3-4DF1-B41B-8E2CFB6C4044}" srcOrd="2" destOrd="0" parTransId="{31477C46-FAB0-4DCF-A599-B65228D72C78}" sibTransId="{D738852F-D488-4C7D-8B18-6E3B923FD21F}"/>
    <dgm:cxn modelId="{22738E9F-1D40-434A-93D5-3052DA7C5C4B}" type="presParOf" srcId="{80BB7FC1-C88F-4E2E-84B5-A4992168D448}" destId="{DF80FAAC-3FA3-4D97-A27E-6535FF5694BF}" srcOrd="0" destOrd="0" presId="urn:microsoft.com/office/officeart/2005/8/layout/hProcess11"/>
    <dgm:cxn modelId="{0A6C900B-7337-456B-B689-CBECC2B1EE74}" type="presParOf" srcId="{80BB7FC1-C88F-4E2E-84B5-A4992168D448}" destId="{1C459575-AEC5-4A20-A1D1-7B50AF42CF7F}" srcOrd="1" destOrd="0" presId="urn:microsoft.com/office/officeart/2005/8/layout/hProcess11"/>
    <dgm:cxn modelId="{380380D5-D7B3-4497-99D7-29A08FBF5017}" type="presParOf" srcId="{1C459575-AEC5-4A20-A1D1-7B50AF42CF7F}" destId="{5C6618A8-E74A-473F-B741-34216F09EAD5}" srcOrd="0" destOrd="0" presId="urn:microsoft.com/office/officeart/2005/8/layout/hProcess11"/>
    <dgm:cxn modelId="{45AB67D5-E83D-4F4A-B3A9-67172FE8D035}" type="presParOf" srcId="{5C6618A8-E74A-473F-B741-34216F09EAD5}" destId="{735917C3-44F3-4A20-8429-59FC203D928E}" srcOrd="0" destOrd="0" presId="urn:microsoft.com/office/officeart/2005/8/layout/hProcess11"/>
    <dgm:cxn modelId="{5854DDD2-CC62-48D2-96B4-037CD74319FC}" type="presParOf" srcId="{5C6618A8-E74A-473F-B741-34216F09EAD5}" destId="{6E488BE9-EA61-4121-A938-030D92535731}" srcOrd="1" destOrd="0" presId="urn:microsoft.com/office/officeart/2005/8/layout/hProcess11"/>
    <dgm:cxn modelId="{AB79B2C1-F9F2-4B69-8962-93C9CD6E0D29}" type="presParOf" srcId="{5C6618A8-E74A-473F-B741-34216F09EAD5}" destId="{E134D12D-D9CD-42E1-ACA9-9F657FFD10C6}" srcOrd="2" destOrd="0" presId="urn:microsoft.com/office/officeart/2005/8/layout/hProcess11"/>
    <dgm:cxn modelId="{40FD113E-193B-4F90-A048-31E8D6350F20}" type="presParOf" srcId="{1C459575-AEC5-4A20-A1D1-7B50AF42CF7F}" destId="{81F523D0-17E8-4A15-8EF6-D7460DD8B8D6}" srcOrd="1" destOrd="0" presId="urn:microsoft.com/office/officeart/2005/8/layout/hProcess11"/>
    <dgm:cxn modelId="{1473DA84-BF1E-46EE-AB48-8371D88A4894}" type="presParOf" srcId="{1C459575-AEC5-4A20-A1D1-7B50AF42CF7F}" destId="{4417AAC9-4297-425A-920F-F6560FD51CE2}" srcOrd="2" destOrd="0" presId="urn:microsoft.com/office/officeart/2005/8/layout/hProcess11"/>
    <dgm:cxn modelId="{3684C6E8-FEBA-4270-BE5C-C5FF83FEC765}" type="presParOf" srcId="{4417AAC9-4297-425A-920F-F6560FD51CE2}" destId="{8AB5BCD7-DA76-4052-8B97-06E5455ADF28}" srcOrd="0" destOrd="0" presId="urn:microsoft.com/office/officeart/2005/8/layout/hProcess11"/>
    <dgm:cxn modelId="{04511B31-12C7-4FD5-89A2-D6F34B3B2DD1}" type="presParOf" srcId="{4417AAC9-4297-425A-920F-F6560FD51CE2}" destId="{9022509B-BBF9-44D0-B34D-A0139AAE286C}" srcOrd="1" destOrd="0" presId="urn:microsoft.com/office/officeart/2005/8/layout/hProcess11"/>
    <dgm:cxn modelId="{21C67119-E9E3-477F-9B77-D2E3A9966CD7}" type="presParOf" srcId="{4417AAC9-4297-425A-920F-F6560FD51CE2}" destId="{0E7E68D5-700D-426F-8A37-8E13313A1F0A}" srcOrd="2" destOrd="0" presId="urn:microsoft.com/office/officeart/2005/8/layout/hProcess11"/>
    <dgm:cxn modelId="{D436A3CA-B745-47EC-9C78-6280784293B3}" type="presParOf" srcId="{1C459575-AEC5-4A20-A1D1-7B50AF42CF7F}" destId="{B1B90231-0424-4FE0-B727-9C4AD3F7083A}" srcOrd="3" destOrd="0" presId="urn:microsoft.com/office/officeart/2005/8/layout/hProcess11"/>
    <dgm:cxn modelId="{628732CA-1D84-4B66-A02C-0112FC1A38BB}" type="presParOf" srcId="{1C459575-AEC5-4A20-A1D1-7B50AF42CF7F}" destId="{CACD10D4-7591-42BB-92A5-7689512AFC07}" srcOrd="4" destOrd="0" presId="urn:microsoft.com/office/officeart/2005/8/layout/hProcess11"/>
    <dgm:cxn modelId="{95224024-ACC1-445C-AF0C-802A0D66E820}" type="presParOf" srcId="{CACD10D4-7591-42BB-92A5-7689512AFC07}" destId="{55CA5EC7-5AAC-424C-9430-2730BF452B26}" srcOrd="0" destOrd="0" presId="urn:microsoft.com/office/officeart/2005/8/layout/hProcess11"/>
    <dgm:cxn modelId="{8D72582E-40D3-42D0-B501-8F24BCB1E666}" type="presParOf" srcId="{CACD10D4-7591-42BB-92A5-7689512AFC07}" destId="{01BBF9A9-3155-47B8-BFFF-FAAA5FA97055}" srcOrd="1" destOrd="0" presId="urn:microsoft.com/office/officeart/2005/8/layout/hProcess11"/>
    <dgm:cxn modelId="{08E76797-4D9E-4102-AAA0-580C941A9085}" type="presParOf" srcId="{CACD10D4-7591-42BB-92A5-7689512AFC07}" destId="{D3991E64-344D-4ECF-B8AA-47FC649E4C7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4707A9C-FFA0-46B1-84D7-22913457052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46A6A0B-0956-4E8F-9E26-F7A4FB1DF56F}">
      <dgm:prSet phldrT="[Text]" custT="1"/>
      <dgm:spPr/>
      <dgm:t>
        <a:bodyPr/>
        <a:lstStyle/>
        <a:p>
          <a:endParaRPr lang="en-US" sz="1800" b="1" dirty="0"/>
        </a:p>
      </dgm:t>
    </dgm:pt>
    <dgm:pt modelId="{4D8C02E1-4E2C-416F-A19B-D9777A7A2571}" type="parTrans" cxnId="{02428CB7-9C78-48B8-B8EB-3DC94B702581}">
      <dgm:prSet/>
      <dgm:spPr/>
      <dgm:t>
        <a:bodyPr/>
        <a:lstStyle/>
        <a:p>
          <a:endParaRPr lang="en-US"/>
        </a:p>
      </dgm:t>
    </dgm:pt>
    <dgm:pt modelId="{769C0EE0-10C9-4273-9212-60D853CD3C00}" type="sibTrans" cxnId="{02428CB7-9C78-48B8-B8EB-3DC94B702581}">
      <dgm:prSet/>
      <dgm:spPr/>
      <dgm:t>
        <a:bodyPr/>
        <a:lstStyle/>
        <a:p>
          <a:endParaRPr lang="en-US"/>
        </a:p>
      </dgm:t>
    </dgm:pt>
    <dgm:pt modelId="{1C6DFF3D-ACE3-4DF1-B41B-8E2CFB6C4044}">
      <dgm:prSet phldrT="[Text]"/>
      <dgm:spPr/>
      <dgm:t>
        <a:bodyPr/>
        <a:lstStyle/>
        <a:p>
          <a:endParaRPr lang="en-US" dirty="0"/>
        </a:p>
      </dgm:t>
    </dgm:pt>
    <dgm:pt modelId="{31477C46-FAB0-4DCF-A599-B65228D72C78}" type="parTrans" cxnId="{C107C82A-8C4E-4E92-BA0E-27F77FA598AB}">
      <dgm:prSet/>
      <dgm:spPr/>
      <dgm:t>
        <a:bodyPr/>
        <a:lstStyle/>
        <a:p>
          <a:endParaRPr lang="en-US"/>
        </a:p>
      </dgm:t>
    </dgm:pt>
    <dgm:pt modelId="{D738852F-D488-4C7D-8B18-6E3B923FD21F}" type="sibTrans" cxnId="{C107C82A-8C4E-4E92-BA0E-27F77FA598AB}">
      <dgm:prSet/>
      <dgm:spPr/>
      <dgm:t>
        <a:bodyPr/>
        <a:lstStyle/>
        <a:p>
          <a:endParaRPr lang="en-US"/>
        </a:p>
      </dgm:t>
    </dgm:pt>
    <dgm:pt modelId="{2ABB1C25-638E-460B-B0E9-29209ED691D7}">
      <dgm:prSet phldrT="[Text]"/>
      <dgm:spPr/>
      <dgm:t>
        <a:bodyPr/>
        <a:lstStyle/>
        <a:p>
          <a:endParaRPr lang="en-US" dirty="0"/>
        </a:p>
      </dgm:t>
    </dgm:pt>
    <dgm:pt modelId="{802D8A77-4A54-4F2B-8558-A1EB795751D3}" type="parTrans" cxnId="{8570C64C-C945-4CF0-B110-4FA888696173}">
      <dgm:prSet/>
      <dgm:spPr/>
      <dgm:t>
        <a:bodyPr/>
        <a:lstStyle/>
        <a:p>
          <a:endParaRPr lang="en-US"/>
        </a:p>
      </dgm:t>
    </dgm:pt>
    <dgm:pt modelId="{8A2C1351-28A3-4FA3-A83C-930473BAE997}" type="sibTrans" cxnId="{8570C64C-C945-4CF0-B110-4FA888696173}">
      <dgm:prSet/>
      <dgm:spPr/>
      <dgm:t>
        <a:bodyPr/>
        <a:lstStyle/>
        <a:p>
          <a:endParaRPr lang="en-US"/>
        </a:p>
      </dgm:t>
    </dgm:pt>
    <dgm:pt modelId="{80BB7FC1-C88F-4E2E-84B5-A4992168D448}" type="pres">
      <dgm:prSet presAssocID="{D4707A9C-FFA0-46B1-84D7-22913457052B}" presName="Name0" presStyleCnt="0">
        <dgm:presLayoutVars>
          <dgm:dir/>
          <dgm:resizeHandles val="exact"/>
        </dgm:presLayoutVars>
      </dgm:prSet>
      <dgm:spPr/>
    </dgm:pt>
    <dgm:pt modelId="{DF80FAAC-3FA3-4D97-A27E-6535FF5694BF}" type="pres">
      <dgm:prSet presAssocID="{D4707A9C-FFA0-46B1-84D7-22913457052B}" presName="arrow" presStyleLbl="bgShp" presStyleIdx="0" presStyleCnt="1" custScaleY="60345"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1C459575-AEC5-4A20-A1D1-7B50AF42CF7F}" type="pres">
      <dgm:prSet presAssocID="{D4707A9C-FFA0-46B1-84D7-22913457052B}" presName="points" presStyleCnt="0"/>
      <dgm:spPr/>
    </dgm:pt>
    <dgm:pt modelId="{5C6618A8-E74A-473F-B741-34216F09EAD5}" type="pres">
      <dgm:prSet presAssocID="{C46A6A0B-0956-4E8F-9E26-F7A4FB1DF56F}" presName="compositeA" presStyleCnt="0"/>
      <dgm:spPr/>
    </dgm:pt>
    <dgm:pt modelId="{735917C3-44F3-4A20-8429-59FC203D928E}" type="pres">
      <dgm:prSet presAssocID="{C46A6A0B-0956-4E8F-9E26-F7A4FB1DF56F}" presName="textA" presStyleLbl="revTx" presStyleIdx="0" presStyleCnt="3" custScaleX="54404" custScaleY="59944" custLinFactNeighborX="-25794" custLinFactNeighborY="33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8BE9-EA61-4121-A938-030D92535731}" type="pres">
      <dgm:prSet presAssocID="{C46A6A0B-0956-4E8F-9E26-F7A4FB1DF56F}" presName="circleA" presStyleLbl="node1" presStyleIdx="0" presStyleCnt="3" custScaleX="194294" custScaleY="202225" custLinFactX="900000" custLinFactNeighborX="931301" custLinFactNeighborY="40903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E134D12D-D9CD-42E1-ACA9-9F657FFD10C6}" type="pres">
      <dgm:prSet presAssocID="{C46A6A0B-0956-4E8F-9E26-F7A4FB1DF56F}" presName="spaceA" presStyleCnt="0"/>
      <dgm:spPr/>
    </dgm:pt>
    <dgm:pt modelId="{81F523D0-17E8-4A15-8EF6-D7460DD8B8D6}" type="pres">
      <dgm:prSet presAssocID="{769C0EE0-10C9-4273-9212-60D853CD3C00}" presName="space" presStyleCnt="0"/>
      <dgm:spPr/>
    </dgm:pt>
    <dgm:pt modelId="{4417AAC9-4297-425A-920F-F6560FD51CE2}" type="pres">
      <dgm:prSet presAssocID="{2ABB1C25-638E-460B-B0E9-29209ED691D7}" presName="compositeB" presStyleCnt="0"/>
      <dgm:spPr/>
    </dgm:pt>
    <dgm:pt modelId="{8AB5BCD7-DA76-4052-8B97-06E5455ADF28}" type="pres">
      <dgm:prSet presAssocID="{2ABB1C25-638E-460B-B0E9-29209ED691D7}" presName="textB" presStyleLbl="revTx" presStyleIdx="1" presStyleCnt="3" custScaleY="77988" custLinFactY="95560" custLinFactNeighborX="-5819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2509B-BBF9-44D0-B34D-A0139AAE286C}" type="pres">
      <dgm:prSet presAssocID="{2ABB1C25-638E-460B-B0E9-29209ED691D7}" presName="circleB" presStyleLbl="node1" presStyleIdx="1" presStyleCnt="3" custLinFactX="332463" custLinFactY="190058" custLinFactNeighborX="400000" custLinFactNeighborY="200000"/>
      <dgm:spPr>
        <a:noFill/>
      </dgm:spPr>
    </dgm:pt>
    <dgm:pt modelId="{0E7E68D5-700D-426F-8A37-8E13313A1F0A}" type="pres">
      <dgm:prSet presAssocID="{2ABB1C25-638E-460B-B0E9-29209ED691D7}" presName="spaceB" presStyleCnt="0"/>
      <dgm:spPr/>
    </dgm:pt>
    <dgm:pt modelId="{B1B90231-0424-4FE0-B727-9C4AD3F7083A}" type="pres">
      <dgm:prSet presAssocID="{8A2C1351-28A3-4FA3-A83C-930473BAE997}" presName="space" presStyleCnt="0"/>
      <dgm:spPr/>
    </dgm:pt>
    <dgm:pt modelId="{CACD10D4-7591-42BB-92A5-7689512AFC07}" type="pres">
      <dgm:prSet presAssocID="{1C6DFF3D-ACE3-4DF1-B41B-8E2CFB6C4044}" presName="compositeA" presStyleCnt="0"/>
      <dgm:spPr/>
    </dgm:pt>
    <dgm:pt modelId="{55CA5EC7-5AAC-424C-9430-2730BF452B26}" type="pres">
      <dgm:prSet presAssocID="{1C6DFF3D-ACE3-4DF1-B41B-8E2CFB6C4044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BF9A9-3155-47B8-BFFF-FAAA5FA97055}" type="pres">
      <dgm:prSet presAssocID="{1C6DFF3D-ACE3-4DF1-B41B-8E2CFB6C4044}" presName="circleA" presStyleLbl="node1" presStyleIdx="2" presStyleCnt="3" custLinFactY="400000" custLinFactNeighborX="97128" custLinFactNeighborY="496849"/>
      <dgm:spPr>
        <a:noFill/>
      </dgm:spPr>
      <dgm:t>
        <a:bodyPr/>
        <a:lstStyle/>
        <a:p>
          <a:endParaRPr lang="en-US"/>
        </a:p>
      </dgm:t>
    </dgm:pt>
    <dgm:pt modelId="{D3991E64-344D-4ECF-B8AA-47FC649E4C75}" type="pres">
      <dgm:prSet presAssocID="{1C6DFF3D-ACE3-4DF1-B41B-8E2CFB6C4044}" presName="spaceA" presStyleCnt="0"/>
      <dgm:spPr/>
    </dgm:pt>
  </dgm:ptLst>
  <dgm:cxnLst>
    <dgm:cxn modelId="{8570C64C-C945-4CF0-B110-4FA888696173}" srcId="{D4707A9C-FFA0-46B1-84D7-22913457052B}" destId="{2ABB1C25-638E-460B-B0E9-29209ED691D7}" srcOrd="1" destOrd="0" parTransId="{802D8A77-4A54-4F2B-8558-A1EB795751D3}" sibTransId="{8A2C1351-28A3-4FA3-A83C-930473BAE997}"/>
    <dgm:cxn modelId="{C107C82A-8C4E-4E92-BA0E-27F77FA598AB}" srcId="{D4707A9C-FFA0-46B1-84D7-22913457052B}" destId="{1C6DFF3D-ACE3-4DF1-B41B-8E2CFB6C4044}" srcOrd="2" destOrd="0" parTransId="{31477C46-FAB0-4DCF-A599-B65228D72C78}" sibTransId="{D738852F-D488-4C7D-8B18-6E3B923FD21F}"/>
    <dgm:cxn modelId="{02428CB7-9C78-48B8-B8EB-3DC94B702581}" srcId="{D4707A9C-FFA0-46B1-84D7-22913457052B}" destId="{C46A6A0B-0956-4E8F-9E26-F7A4FB1DF56F}" srcOrd="0" destOrd="0" parTransId="{4D8C02E1-4E2C-416F-A19B-D9777A7A2571}" sibTransId="{769C0EE0-10C9-4273-9212-60D853CD3C00}"/>
    <dgm:cxn modelId="{31C4792C-A101-2842-B880-60AB8C823CC7}" type="presOf" srcId="{1C6DFF3D-ACE3-4DF1-B41B-8E2CFB6C4044}" destId="{55CA5EC7-5AAC-424C-9430-2730BF452B26}" srcOrd="0" destOrd="0" presId="urn:microsoft.com/office/officeart/2005/8/layout/hProcess11"/>
    <dgm:cxn modelId="{E8C81DED-54A5-0B4F-B170-7D157BBADBE7}" type="presOf" srcId="{D4707A9C-FFA0-46B1-84D7-22913457052B}" destId="{80BB7FC1-C88F-4E2E-84B5-A4992168D448}" srcOrd="0" destOrd="0" presId="urn:microsoft.com/office/officeart/2005/8/layout/hProcess11"/>
    <dgm:cxn modelId="{C4A1A2C8-C5C6-A248-BDD3-D9FC8BE39671}" type="presOf" srcId="{C46A6A0B-0956-4E8F-9E26-F7A4FB1DF56F}" destId="{735917C3-44F3-4A20-8429-59FC203D928E}" srcOrd="0" destOrd="0" presId="urn:microsoft.com/office/officeart/2005/8/layout/hProcess11"/>
    <dgm:cxn modelId="{E2EB684B-328A-8942-A52C-CA067F2C0A98}" type="presOf" srcId="{2ABB1C25-638E-460B-B0E9-29209ED691D7}" destId="{8AB5BCD7-DA76-4052-8B97-06E5455ADF28}" srcOrd="0" destOrd="0" presId="urn:microsoft.com/office/officeart/2005/8/layout/hProcess11"/>
    <dgm:cxn modelId="{45D5415E-6349-2B43-A933-94436BB75447}" type="presParOf" srcId="{80BB7FC1-C88F-4E2E-84B5-A4992168D448}" destId="{DF80FAAC-3FA3-4D97-A27E-6535FF5694BF}" srcOrd="0" destOrd="0" presId="urn:microsoft.com/office/officeart/2005/8/layout/hProcess11"/>
    <dgm:cxn modelId="{F8909326-5B02-FE44-9A4F-372813F69E4F}" type="presParOf" srcId="{80BB7FC1-C88F-4E2E-84B5-A4992168D448}" destId="{1C459575-AEC5-4A20-A1D1-7B50AF42CF7F}" srcOrd="1" destOrd="0" presId="urn:microsoft.com/office/officeart/2005/8/layout/hProcess11"/>
    <dgm:cxn modelId="{70061256-09B2-5641-B3D8-F777941715C7}" type="presParOf" srcId="{1C459575-AEC5-4A20-A1D1-7B50AF42CF7F}" destId="{5C6618A8-E74A-473F-B741-34216F09EAD5}" srcOrd="0" destOrd="0" presId="urn:microsoft.com/office/officeart/2005/8/layout/hProcess11"/>
    <dgm:cxn modelId="{E35D64AA-459A-C044-BDCB-C3AB958AABCC}" type="presParOf" srcId="{5C6618A8-E74A-473F-B741-34216F09EAD5}" destId="{735917C3-44F3-4A20-8429-59FC203D928E}" srcOrd="0" destOrd="0" presId="urn:microsoft.com/office/officeart/2005/8/layout/hProcess11"/>
    <dgm:cxn modelId="{B04F5756-3BE4-A34A-B8A5-C8BD34D31F58}" type="presParOf" srcId="{5C6618A8-E74A-473F-B741-34216F09EAD5}" destId="{6E488BE9-EA61-4121-A938-030D92535731}" srcOrd="1" destOrd="0" presId="urn:microsoft.com/office/officeart/2005/8/layout/hProcess11"/>
    <dgm:cxn modelId="{A6510B1C-FE94-5A4A-8DF3-7BB5B44B1E81}" type="presParOf" srcId="{5C6618A8-E74A-473F-B741-34216F09EAD5}" destId="{E134D12D-D9CD-42E1-ACA9-9F657FFD10C6}" srcOrd="2" destOrd="0" presId="urn:microsoft.com/office/officeart/2005/8/layout/hProcess11"/>
    <dgm:cxn modelId="{82DF49DC-6CDE-F348-842A-FFD83FE03FE6}" type="presParOf" srcId="{1C459575-AEC5-4A20-A1D1-7B50AF42CF7F}" destId="{81F523D0-17E8-4A15-8EF6-D7460DD8B8D6}" srcOrd="1" destOrd="0" presId="urn:microsoft.com/office/officeart/2005/8/layout/hProcess11"/>
    <dgm:cxn modelId="{4670C91A-1C3B-8840-B77B-78AFBC38E596}" type="presParOf" srcId="{1C459575-AEC5-4A20-A1D1-7B50AF42CF7F}" destId="{4417AAC9-4297-425A-920F-F6560FD51CE2}" srcOrd="2" destOrd="0" presId="urn:microsoft.com/office/officeart/2005/8/layout/hProcess11"/>
    <dgm:cxn modelId="{4FC463E0-5553-934B-A99E-47CECDAE3F6A}" type="presParOf" srcId="{4417AAC9-4297-425A-920F-F6560FD51CE2}" destId="{8AB5BCD7-DA76-4052-8B97-06E5455ADF28}" srcOrd="0" destOrd="0" presId="urn:microsoft.com/office/officeart/2005/8/layout/hProcess11"/>
    <dgm:cxn modelId="{3A373323-3705-9D47-90F8-EF08DB00C836}" type="presParOf" srcId="{4417AAC9-4297-425A-920F-F6560FD51CE2}" destId="{9022509B-BBF9-44D0-B34D-A0139AAE286C}" srcOrd="1" destOrd="0" presId="urn:microsoft.com/office/officeart/2005/8/layout/hProcess11"/>
    <dgm:cxn modelId="{CFEB8CF0-1400-6B4F-82DF-06C011A0D611}" type="presParOf" srcId="{4417AAC9-4297-425A-920F-F6560FD51CE2}" destId="{0E7E68D5-700D-426F-8A37-8E13313A1F0A}" srcOrd="2" destOrd="0" presId="urn:microsoft.com/office/officeart/2005/8/layout/hProcess11"/>
    <dgm:cxn modelId="{5A1845DE-0A0E-E741-80FC-45706D810D33}" type="presParOf" srcId="{1C459575-AEC5-4A20-A1D1-7B50AF42CF7F}" destId="{B1B90231-0424-4FE0-B727-9C4AD3F7083A}" srcOrd="3" destOrd="0" presId="urn:microsoft.com/office/officeart/2005/8/layout/hProcess11"/>
    <dgm:cxn modelId="{57BB35ED-ADDB-AC4B-84AC-70D2608A1201}" type="presParOf" srcId="{1C459575-AEC5-4A20-A1D1-7B50AF42CF7F}" destId="{CACD10D4-7591-42BB-92A5-7689512AFC07}" srcOrd="4" destOrd="0" presId="urn:microsoft.com/office/officeart/2005/8/layout/hProcess11"/>
    <dgm:cxn modelId="{17E0E091-D90C-834B-A481-AE3976E17C95}" type="presParOf" srcId="{CACD10D4-7591-42BB-92A5-7689512AFC07}" destId="{55CA5EC7-5AAC-424C-9430-2730BF452B26}" srcOrd="0" destOrd="0" presId="urn:microsoft.com/office/officeart/2005/8/layout/hProcess11"/>
    <dgm:cxn modelId="{13C86ECE-E8B5-6D41-8065-F8E0FC630A41}" type="presParOf" srcId="{CACD10D4-7591-42BB-92A5-7689512AFC07}" destId="{01BBF9A9-3155-47B8-BFFF-FAAA5FA97055}" srcOrd="1" destOrd="0" presId="urn:microsoft.com/office/officeart/2005/8/layout/hProcess11"/>
    <dgm:cxn modelId="{A3A7C39A-3689-0B4E-946D-23FD89459691}" type="presParOf" srcId="{CACD10D4-7591-42BB-92A5-7689512AFC07}" destId="{D3991E64-344D-4ECF-B8AA-47FC649E4C7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4707A9C-FFA0-46B1-84D7-22913457052B}" type="doc">
      <dgm:prSet loTypeId="urn:microsoft.com/office/officeart/2005/8/layout/hProcess11" loCatId="process" qsTypeId="urn:microsoft.com/office/officeart/2005/8/quickstyle/simple1" qsCatId="simple" csTypeId="urn:microsoft.com/office/officeart/2005/8/colors/accent4_2" csCatId="accent4" phldr="1"/>
      <dgm:spPr/>
    </dgm:pt>
    <dgm:pt modelId="{C46A6A0B-0956-4E8F-9E26-F7A4FB1DF56F}">
      <dgm:prSet phldrT="[Text]" custT="1"/>
      <dgm:spPr/>
      <dgm:t>
        <a:bodyPr/>
        <a:lstStyle/>
        <a:p>
          <a:r>
            <a:rPr lang="en-US" sz="1800" b="1" dirty="0" smtClean="0"/>
            <a:t>Start!</a:t>
          </a:r>
          <a:endParaRPr lang="en-US" sz="1800" b="1" dirty="0"/>
        </a:p>
      </dgm:t>
    </dgm:pt>
    <dgm:pt modelId="{4D8C02E1-4E2C-416F-A19B-D9777A7A2571}" type="parTrans" cxnId="{02428CB7-9C78-48B8-B8EB-3DC94B702581}">
      <dgm:prSet/>
      <dgm:spPr/>
      <dgm:t>
        <a:bodyPr/>
        <a:lstStyle/>
        <a:p>
          <a:endParaRPr lang="en-US"/>
        </a:p>
      </dgm:t>
    </dgm:pt>
    <dgm:pt modelId="{769C0EE0-10C9-4273-9212-60D853CD3C00}" type="sibTrans" cxnId="{02428CB7-9C78-48B8-B8EB-3DC94B702581}">
      <dgm:prSet/>
      <dgm:spPr/>
      <dgm:t>
        <a:bodyPr/>
        <a:lstStyle/>
        <a:p>
          <a:endParaRPr lang="en-US"/>
        </a:p>
      </dgm:t>
    </dgm:pt>
    <dgm:pt modelId="{E87EEE5A-6409-436A-8248-DE48E694B4B7}">
      <dgm:prSet phldrT="[Text]"/>
      <dgm:spPr/>
      <dgm:t>
        <a:bodyPr/>
        <a:lstStyle/>
        <a:p>
          <a:r>
            <a:rPr lang="en-US" dirty="0" smtClean="0"/>
            <a:t>Bootstrapping</a:t>
          </a:r>
          <a:endParaRPr lang="en-US" dirty="0"/>
        </a:p>
      </dgm:t>
    </dgm:pt>
    <dgm:pt modelId="{659D68F9-94F1-49AF-B775-26114082B4E9}" type="parTrans" cxnId="{0110C1D1-EF78-49EF-B57D-743FD54CDB78}">
      <dgm:prSet/>
      <dgm:spPr/>
      <dgm:t>
        <a:bodyPr/>
        <a:lstStyle/>
        <a:p>
          <a:endParaRPr lang="en-US"/>
        </a:p>
      </dgm:t>
    </dgm:pt>
    <dgm:pt modelId="{E4E9D9B0-9379-4A6D-996A-D1097E400E0A}" type="sibTrans" cxnId="{0110C1D1-EF78-49EF-B57D-743FD54CDB78}">
      <dgm:prSet/>
      <dgm:spPr/>
      <dgm:t>
        <a:bodyPr/>
        <a:lstStyle/>
        <a:p>
          <a:endParaRPr lang="en-US"/>
        </a:p>
      </dgm:t>
    </dgm:pt>
    <dgm:pt modelId="{1C6DFF3D-ACE3-4DF1-B41B-8E2CFB6C4044}">
      <dgm:prSet phldrT="[Text]"/>
      <dgm:spPr/>
      <dgm:t>
        <a:bodyPr/>
        <a:lstStyle/>
        <a:p>
          <a:r>
            <a:rPr lang="en-US" dirty="0" smtClean="0"/>
            <a:t>Functionalities </a:t>
          </a:r>
          <a:endParaRPr lang="en-US" dirty="0"/>
        </a:p>
      </dgm:t>
    </dgm:pt>
    <dgm:pt modelId="{31477C46-FAB0-4DCF-A599-B65228D72C78}" type="parTrans" cxnId="{C107C82A-8C4E-4E92-BA0E-27F77FA598AB}">
      <dgm:prSet/>
      <dgm:spPr/>
      <dgm:t>
        <a:bodyPr/>
        <a:lstStyle/>
        <a:p>
          <a:endParaRPr lang="en-US"/>
        </a:p>
      </dgm:t>
    </dgm:pt>
    <dgm:pt modelId="{D738852F-D488-4C7D-8B18-6E3B923FD21F}" type="sibTrans" cxnId="{C107C82A-8C4E-4E92-BA0E-27F77FA598AB}">
      <dgm:prSet/>
      <dgm:spPr/>
      <dgm:t>
        <a:bodyPr/>
        <a:lstStyle/>
        <a:p>
          <a:endParaRPr lang="en-US"/>
        </a:p>
      </dgm:t>
    </dgm:pt>
    <dgm:pt modelId="{2ABB1C25-638E-460B-B0E9-29209ED691D7}">
      <dgm:prSet phldrT="[Text]"/>
      <dgm:spPr/>
      <dgm:t>
        <a:bodyPr/>
        <a:lstStyle/>
        <a:p>
          <a:r>
            <a:rPr lang="en-US" dirty="0" smtClean="0"/>
            <a:t>Finish Application Design </a:t>
          </a:r>
          <a:endParaRPr lang="en-US" dirty="0"/>
        </a:p>
      </dgm:t>
    </dgm:pt>
    <dgm:pt modelId="{802D8A77-4A54-4F2B-8558-A1EB795751D3}" type="parTrans" cxnId="{8570C64C-C945-4CF0-B110-4FA888696173}">
      <dgm:prSet/>
      <dgm:spPr/>
      <dgm:t>
        <a:bodyPr/>
        <a:lstStyle/>
        <a:p>
          <a:endParaRPr lang="en-US"/>
        </a:p>
      </dgm:t>
    </dgm:pt>
    <dgm:pt modelId="{8A2C1351-28A3-4FA3-A83C-930473BAE997}" type="sibTrans" cxnId="{8570C64C-C945-4CF0-B110-4FA888696173}">
      <dgm:prSet/>
      <dgm:spPr/>
      <dgm:t>
        <a:bodyPr/>
        <a:lstStyle/>
        <a:p>
          <a:endParaRPr lang="en-US"/>
        </a:p>
      </dgm:t>
    </dgm:pt>
    <dgm:pt modelId="{80BB7FC1-C88F-4E2E-84B5-A4992168D448}" type="pres">
      <dgm:prSet presAssocID="{D4707A9C-FFA0-46B1-84D7-22913457052B}" presName="Name0" presStyleCnt="0">
        <dgm:presLayoutVars>
          <dgm:dir/>
          <dgm:resizeHandles val="exact"/>
        </dgm:presLayoutVars>
      </dgm:prSet>
      <dgm:spPr/>
    </dgm:pt>
    <dgm:pt modelId="{DF80FAAC-3FA3-4D97-A27E-6535FF5694BF}" type="pres">
      <dgm:prSet presAssocID="{D4707A9C-FFA0-46B1-84D7-22913457052B}" presName="arrow" presStyleLbl="bgShp" presStyleIdx="0" presStyleCnt="1" custScaleY="77586"/>
      <dgm:spPr>
        <a:solidFill>
          <a:schemeClr val="tx1"/>
        </a:solidFill>
      </dgm:spPr>
    </dgm:pt>
    <dgm:pt modelId="{1C459575-AEC5-4A20-A1D1-7B50AF42CF7F}" type="pres">
      <dgm:prSet presAssocID="{D4707A9C-FFA0-46B1-84D7-22913457052B}" presName="points" presStyleCnt="0"/>
      <dgm:spPr/>
    </dgm:pt>
    <dgm:pt modelId="{5C6618A8-E74A-473F-B741-34216F09EAD5}" type="pres">
      <dgm:prSet presAssocID="{C46A6A0B-0956-4E8F-9E26-F7A4FB1DF56F}" presName="compositeA" presStyleCnt="0"/>
      <dgm:spPr/>
    </dgm:pt>
    <dgm:pt modelId="{735917C3-44F3-4A20-8429-59FC203D928E}" type="pres">
      <dgm:prSet presAssocID="{C46A6A0B-0956-4E8F-9E26-F7A4FB1DF56F}" presName="textA" presStyleLbl="revTx" presStyleIdx="0" presStyleCnt="4" custScaleX="54404" custScaleY="59944" custLinFactNeighborX="-25794" custLinFactNeighborY="33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8BE9-EA61-4121-A938-030D92535731}" type="pres">
      <dgm:prSet presAssocID="{C46A6A0B-0956-4E8F-9E26-F7A4FB1DF56F}" presName="circleA" presStyleLbl="node1" presStyleIdx="0" presStyleCnt="4" custLinFactX="-100000" custLinFactNeighborX="-117165" custLinFactNeighborY="38332"/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134D12D-D9CD-42E1-ACA9-9F657FFD10C6}" type="pres">
      <dgm:prSet presAssocID="{C46A6A0B-0956-4E8F-9E26-F7A4FB1DF56F}" presName="spaceA" presStyleCnt="0"/>
      <dgm:spPr/>
    </dgm:pt>
    <dgm:pt modelId="{81F523D0-17E8-4A15-8EF6-D7460DD8B8D6}" type="pres">
      <dgm:prSet presAssocID="{769C0EE0-10C9-4273-9212-60D853CD3C00}" presName="space" presStyleCnt="0"/>
      <dgm:spPr/>
    </dgm:pt>
    <dgm:pt modelId="{4417AAC9-4297-425A-920F-F6560FD51CE2}" type="pres">
      <dgm:prSet presAssocID="{2ABB1C25-638E-460B-B0E9-29209ED691D7}" presName="compositeB" presStyleCnt="0"/>
      <dgm:spPr/>
    </dgm:pt>
    <dgm:pt modelId="{8AB5BCD7-DA76-4052-8B97-06E5455ADF28}" type="pres">
      <dgm:prSet presAssocID="{2ABB1C25-638E-460B-B0E9-29209ED691D7}" presName="textB" presStyleLbl="revTx" presStyleIdx="1" presStyleCnt="4" custScaleY="77988" custLinFactY="-49669" custLinFactNeighborX="-3370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2509B-BBF9-44D0-B34D-A0139AAE286C}" type="pres">
      <dgm:prSet presAssocID="{2ABB1C25-638E-460B-B0E9-29209ED691D7}" presName="circleB" presStyleLbl="node1" presStyleIdx="1" presStyleCnt="4" custLinFactX="-29859" custLinFactNeighborX="-100000" custLinFactNeighborY="-23736"/>
      <dgm:spPr>
        <a:solidFill>
          <a:srgbClr val="FF0000"/>
        </a:solidFill>
      </dgm:spPr>
    </dgm:pt>
    <dgm:pt modelId="{0E7E68D5-700D-426F-8A37-8E13313A1F0A}" type="pres">
      <dgm:prSet presAssocID="{2ABB1C25-638E-460B-B0E9-29209ED691D7}" presName="spaceB" presStyleCnt="0"/>
      <dgm:spPr/>
    </dgm:pt>
    <dgm:pt modelId="{B1B90231-0424-4FE0-B727-9C4AD3F7083A}" type="pres">
      <dgm:prSet presAssocID="{8A2C1351-28A3-4FA3-A83C-930473BAE997}" presName="space" presStyleCnt="0"/>
      <dgm:spPr/>
    </dgm:pt>
    <dgm:pt modelId="{E1D4053A-2EB5-4575-9797-E1ED2B9EA1DC}" type="pres">
      <dgm:prSet presAssocID="{E87EEE5A-6409-436A-8248-DE48E694B4B7}" presName="compositeA" presStyleCnt="0"/>
      <dgm:spPr/>
    </dgm:pt>
    <dgm:pt modelId="{7AD492A7-1272-4A25-9194-37D2295E385C}" type="pres">
      <dgm:prSet presAssocID="{E87EEE5A-6409-436A-8248-DE48E694B4B7}" presName="textA" presStyleLbl="revTx" presStyleIdx="2" presStyleCnt="4" custScaleY="48276" custLinFactNeighborX="-52076" custLinFactNeighborY="30172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72BC0EF-DF8F-4EED-8636-3094D009B07B}" type="pres">
      <dgm:prSet presAssocID="{E87EEE5A-6409-436A-8248-DE48E694B4B7}" presName="circleA" presStyleLbl="node1" presStyleIdx="2" presStyleCnt="4" custLinFactX="-100000" custLinFactNeighborX="-118417" custLinFactNeighborY="50000"/>
      <dgm:spPr>
        <a:solidFill>
          <a:srgbClr val="FF0000"/>
        </a:solidFill>
      </dgm:spPr>
    </dgm:pt>
    <dgm:pt modelId="{86816573-7B95-4725-97D8-0D2B913252F3}" type="pres">
      <dgm:prSet presAssocID="{E87EEE5A-6409-436A-8248-DE48E694B4B7}" presName="spaceA" presStyleCnt="0"/>
      <dgm:spPr/>
    </dgm:pt>
    <dgm:pt modelId="{CAD4C14B-7598-422F-855E-65C5597D0F65}" type="pres">
      <dgm:prSet presAssocID="{E4E9D9B0-9379-4A6D-996A-D1097E400E0A}" presName="space" presStyleCnt="0"/>
      <dgm:spPr/>
    </dgm:pt>
    <dgm:pt modelId="{262C22FD-64DE-416C-B1AC-7BC7AD8B29E6}" type="pres">
      <dgm:prSet presAssocID="{1C6DFF3D-ACE3-4DF1-B41B-8E2CFB6C4044}" presName="compositeB" presStyleCnt="0"/>
      <dgm:spPr/>
    </dgm:pt>
    <dgm:pt modelId="{449FCDCE-D2F6-42D3-961D-9E2785D48B6F}" type="pres">
      <dgm:prSet presAssocID="{1C6DFF3D-ACE3-4DF1-B41B-8E2CFB6C4044}" presName="textB" presStyleLbl="revTx" presStyleIdx="3" presStyleCnt="4" custScaleY="48276" custLinFactY="-45690" custLinFactNeighborX="5329" custLinFactNeighborY="-100000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E1A86D0-ECAE-467D-9A2C-105741976222}" type="pres">
      <dgm:prSet presAssocID="{1C6DFF3D-ACE3-4DF1-B41B-8E2CFB6C4044}" presName="circleB" presStyleLbl="node1" presStyleIdx="3" presStyleCnt="4" custLinFactX="144751" custLinFactNeighborX="200000" custLinFactNeighborY="-53448"/>
      <dgm:spPr>
        <a:solidFill>
          <a:srgbClr val="FF0000"/>
        </a:solidFill>
      </dgm:spPr>
    </dgm:pt>
    <dgm:pt modelId="{36E3F853-DBD9-498F-BAC9-A139CB3A411B}" type="pres">
      <dgm:prSet presAssocID="{1C6DFF3D-ACE3-4DF1-B41B-8E2CFB6C4044}" presName="spaceB" presStyleCnt="0"/>
      <dgm:spPr/>
    </dgm:pt>
  </dgm:ptLst>
  <dgm:cxnLst>
    <dgm:cxn modelId="{570B18E4-51DD-4CBD-AFBE-098165F78573}" type="presOf" srcId="{E87EEE5A-6409-436A-8248-DE48E694B4B7}" destId="{7AD492A7-1272-4A25-9194-37D2295E385C}" srcOrd="0" destOrd="0" presId="urn:microsoft.com/office/officeart/2005/8/layout/hProcess11"/>
    <dgm:cxn modelId="{0110C1D1-EF78-49EF-B57D-743FD54CDB78}" srcId="{D4707A9C-FFA0-46B1-84D7-22913457052B}" destId="{E87EEE5A-6409-436A-8248-DE48E694B4B7}" srcOrd="2" destOrd="0" parTransId="{659D68F9-94F1-49AF-B775-26114082B4E9}" sibTransId="{E4E9D9B0-9379-4A6D-996A-D1097E400E0A}"/>
    <dgm:cxn modelId="{AD5A3A20-C359-4F51-ADF2-3BCA99C41901}" type="presOf" srcId="{2ABB1C25-638E-460B-B0E9-29209ED691D7}" destId="{8AB5BCD7-DA76-4052-8B97-06E5455ADF28}" srcOrd="0" destOrd="0" presId="urn:microsoft.com/office/officeart/2005/8/layout/hProcess11"/>
    <dgm:cxn modelId="{8570C64C-C945-4CF0-B110-4FA888696173}" srcId="{D4707A9C-FFA0-46B1-84D7-22913457052B}" destId="{2ABB1C25-638E-460B-B0E9-29209ED691D7}" srcOrd="1" destOrd="0" parTransId="{802D8A77-4A54-4F2B-8558-A1EB795751D3}" sibTransId="{8A2C1351-28A3-4FA3-A83C-930473BAE997}"/>
    <dgm:cxn modelId="{C107C82A-8C4E-4E92-BA0E-27F77FA598AB}" srcId="{D4707A9C-FFA0-46B1-84D7-22913457052B}" destId="{1C6DFF3D-ACE3-4DF1-B41B-8E2CFB6C4044}" srcOrd="3" destOrd="0" parTransId="{31477C46-FAB0-4DCF-A599-B65228D72C78}" sibTransId="{D738852F-D488-4C7D-8B18-6E3B923FD21F}"/>
    <dgm:cxn modelId="{9BA1F5F5-47F6-4423-B4E7-7860409DE736}" type="presOf" srcId="{1C6DFF3D-ACE3-4DF1-B41B-8E2CFB6C4044}" destId="{449FCDCE-D2F6-42D3-961D-9E2785D48B6F}" srcOrd="0" destOrd="0" presId="urn:microsoft.com/office/officeart/2005/8/layout/hProcess11"/>
    <dgm:cxn modelId="{02428CB7-9C78-48B8-B8EB-3DC94B702581}" srcId="{D4707A9C-FFA0-46B1-84D7-22913457052B}" destId="{C46A6A0B-0956-4E8F-9E26-F7A4FB1DF56F}" srcOrd="0" destOrd="0" parTransId="{4D8C02E1-4E2C-416F-A19B-D9777A7A2571}" sibTransId="{769C0EE0-10C9-4273-9212-60D853CD3C00}"/>
    <dgm:cxn modelId="{CFE68E46-F314-4FBB-B92F-3EDB6D6C77EB}" type="presOf" srcId="{D4707A9C-FFA0-46B1-84D7-22913457052B}" destId="{80BB7FC1-C88F-4E2E-84B5-A4992168D448}" srcOrd="0" destOrd="0" presId="urn:microsoft.com/office/officeart/2005/8/layout/hProcess11"/>
    <dgm:cxn modelId="{FBCAFAEB-212F-4481-A6FE-4E6C13E162B4}" type="presOf" srcId="{C46A6A0B-0956-4E8F-9E26-F7A4FB1DF56F}" destId="{735917C3-44F3-4A20-8429-59FC203D928E}" srcOrd="0" destOrd="0" presId="urn:microsoft.com/office/officeart/2005/8/layout/hProcess11"/>
    <dgm:cxn modelId="{BABC6450-7E73-4BC1-89DF-8DB5030D4EC3}" type="presParOf" srcId="{80BB7FC1-C88F-4E2E-84B5-A4992168D448}" destId="{DF80FAAC-3FA3-4D97-A27E-6535FF5694BF}" srcOrd="0" destOrd="0" presId="urn:microsoft.com/office/officeart/2005/8/layout/hProcess11"/>
    <dgm:cxn modelId="{5C6F5E87-DE3B-4EBF-AE59-E249795DA02B}" type="presParOf" srcId="{80BB7FC1-C88F-4E2E-84B5-A4992168D448}" destId="{1C459575-AEC5-4A20-A1D1-7B50AF42CF7F}" srcOrd="1" destOrd="0" presId="urn:microsoft.com/office/officeart/2005/8/layout/hProcess11"/>
    <dgm:cxn modelId="{E2501081-12F3-4377-A3B1-86364D9F1BC6}" type="presParOf" srcId="{1C459575-AEC5-4A20-A1D1-7B50AF42CF7F}" destId="{5C6618A8-E74A-473F-B741-34216F09EAD5}" srcOrd="0" destOrd="0" presId="urn:microsoft.com/office/officeart/2005/8/layout/hProcess11"/>
    <dgm:cxn modelId="{DC4B0DDA-5BE6-4844-8877-61F59E0169F2}" type="presParOf" srcId="{5C6618A8-E74A-473F-B741-34216F09EAD5}" destId="{735917C3-44F3-4A20-8429-59FC203D928E}" srcOrd="0" destOrd="0" presId="urn:microsoft.com/office/officeart/2005/8/layout/hProcess11"/>
    <dgm:cxn modelId="{E3DCB53D-EDB9-444D-B71E-4BBDFEA30C3A}" type="presParOf" srcId="{5C6618A8-E74A-473F-B741-34216F09EAD5}" destId="{6E488BE9-EA61-4121-A938-030D92535731}" srcOrd="1" destOrd="0" presId="urn:microsoft.com/office/officeart/2005/8/layout/hProcess11"/>
    <dgm:cxn modelId="{EE3701E4-BDB8-456C-9529-4C0D977DC432}" type="presParOf" srcId="{5C6618A8-E74A-473F-B741-34216F09EAD5}" destId="{E134D12D-D9CD-42E1-ACA9-9F657FFD10C6}" srcOrd="2" destOrd="0" presId="urn:microsoft.com/office/officeart/2005/8/layout/hProcess11"/>
    <dgm:cxn modelId="{6B7F4F35-3A73-4203-998D-94903BABD0CD}" type="presParOf" srcId="{1C459575-AEC5-4A20-A1D1-7B50AF42CF7F}" destId="{81F523D0-17E8-4A15-8EF6-D7460DD8B8D6}" srcOrd="1" destOrd="0" presId="urn:microsoft.com/office/officeart/2005/8/layout/hProcess11"/>
    <dgm:cxn modelId="{8D71835F-316A-4373-A70F-584EC8BA44B5}" type="presParOf" srcId="{1C459575-AEC5-4A20-A1D1-7B50AF42CF7F}" destId="{4417AAC9-4297-425A-920F-F6560FD51CE2}" srcOrd="2" destOrd="0" presId="urn:microsoft.com/office/officeart/2005/8/layout/hProcess11"/>
    <dgm:cxn modelId="{DE270887-4E36-4D73-BB9B-6F9577CAC4D1}" type="presParOf" srcId="{4417AAC9-4297-425A-920F-F6560FD51CE2}" destId="{8AB5BCD7-DA76-4052-8B97-06E5455ADF28}" srcOrd="0" destOrd="0" presId="urn:microsoft.com/office/officeart/2005/8/layout/hProcess11"/>
    <dgm:cxn modelId="{8206F93E-6F4B-4914-BA8C-479568D88E6D}" type="presParOf" srcId="{4417AAC9-4297-425A-920F-F6560FD51CE2}" destId="{9022509B-BBF9-44D0-B34D-A0139AAE286C}" srcOrd="1" destOrd="0" presId="urn:microsoft.com/office/officeart/2005/8/layout/hProcess11"/>
    <dgm:cxn modelId="{F1A9D930-1212-4B02-BFEB-ABEAD7E24B8D}" type="presParOf" srcId="{4417AAC9-4297-425A-920F-F6560FD51CE2}" destId="{0E7E68D5-700D-426F-8A37-8E13313A1F0A}" srcOrd="2" destOrd="0" presId="urn:microsoft.com/office/officeart/2005/8/layout/hProcess11"/>
    <dgm:cxn modelId="{73AAD99D-281E-44BC-8F35-F496D40E1FE2}" type="presParOf" srcId="{1C459575-AEC5-4A20-A1D1-7B50AF42CF7F}" destId="{B1B90231-0424-4FE0-B727-9C4AD3F7083A}" srcOrd="3" destOrd="0" presId="urn:microsoft.com/office/officeart/2005/8/layout/hProcess11"/>
    <dgm:cxn modelId="{0F168655-A56B-4E79-882E-F5688DD71796}" type="presParOf" srcId="{1C459575-AEC5-4A20-A1D1-7B50AF42CF7F}" destId="{E1D4053A-2EB5-4575-9797-E1ED2B9EA1DC}" srcOrd="4" destOrd="0" presId="urn:microsoft.com/office/officeart/2005/8/layout/hProcess11"/>
    <dgm:cxn modelId="{899D0526-B1B4-421A-96AE-61151D93FA0F}" type="presParOf" srcId="{E1D4053A-2EB5-4575-9797-E1ED2B9EA1DC}" destId="{7AD492A7-1272-4A25-9194-37D2295E385C}" srcOrd="0" destOrd="0" presId="urn:microsoft.com/office/officeart/2005/8/layout/hProcess11"/>
    <dgm:cxn modelId="{2B5148D5-9803-4648-8983-AA090738F456}" type="presParOf" srcId="{E1D4053A-2EB5-4575-9797-E1ED2B9EA1DC}" destId="{572BC0EF-DF8F-4EED-8636-3094D009B07B}" srcOrd="1" destOrd="0" presId="urn:microsoft.com/office/officeart/2005/8/layout/hProcess11"/>
    <dgm:cxn modelId="{118EBF52-D698-492D-AC5F-A46C401AE6A8}" type="presParOf" srcId="{E1D4053A-2EB5-4575-9797-E1ED2B9EA1DC}" destId="{86816573-7B95-4725-97D8-0D2B913252F3}" srcOrd="2" destOrd="0" presId="urn:microsoft.com/office/officeart/2005/8/layout/hProcess11"/>
    <dgm:cxn modelId="{ACEE97AB-49DA-4F38-92FF-D6EE12856B7D}" type="presParOf" srcId="{1C459575-AEC5-4A20-A1D1-7B50AF42CF7F}" destId="{CAD4C14B-7598-422F-855E-65C5597D0F65}" srcOrd="5" destOrd="0" presId="urn:microsoft.com/office/officeart/2005/8/layout/hProcess11"/>
    <dgm:cxn modelId="{2D3EE7C1-57EA-430B-8908-4B1B87289AC4}" type="presParOf" srcId="{1C459575-AEC5-4A20-A1D1-7B50AF42CF7F}" destId="{262C22FD-64DE-416C-B1AC-7BC7AD8B29E6}" srcOrd="6" destOrd="0" presId="urn:microsoft.com/office/officeart/2005/8/layout/hProcess11"/>
    <dgm:cxn modelId="{E77FF45F-1B09-433A-9F5B-ED12369DEEB9}" type="presParOf" srcId="{262C22FD-64DE-416C-B1AC-7BC7AD8B29E6}" destId="{449FCDCE-D2F6-42D3-961D-9E2785D48B6F}" srcOrd="0" destOrd="0" presId="urn:microsoft.com/office/officeart/2005/8/layout/hProcess11"/>
    <dgm:cxn modelId="{02D8AC44-B31F-43F0-A21D-43FF0E81D1BB}" type="presParOf" srcId="{262C22FD-64DE-416C-B1AC-7BC7AD8B29E6}" destId="{DE1A86D0-ECAE-467D-9A2C-105741976222}" srcOrd="1" destOrd="0" presId="urn:microsoft.com/office/officeart/2005/8/layout/hProcess11"/>
    <dgm:cxn modelId="{00041E87-3EB7-48ED-84C1-685398DF2A90}" type="presParOf" srcId="{262C22FD-64DE-416C-B1AC-7BC7AD8B29E6}" destId="{36E3F853-DBD9-498F-BAC9-A139CB3A41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4707A9C-FFA0-46B1-84D7-22913457052B}" type="doc">
      <dgm:prSet loTypeId="urn:microsoft.com/office/officeart/2005/8/layout/hProcess11" loCatId="process" qsTypeId="urn:microsoft.com/office/officeart/2005/8/quickstyle/simple1" qsCatId="simple" csTypeId="urn:microsoft.com/office/officeart/2005/8/colors/accent4_2" csCatId="accent4" phldr="1"/>
      <dgm:spPr/>
    </dgm:pt>
    <dgm:pt modelId="{C46A6A0B-0956-4E8F-9E26-F7A4FB1DF56F}">
      <dgm:prSet phldrT="[Text]" custT="1"/>
      <dgm:spPr/>
      <dgm:t>
        <a:bodyPr/>
        <a:lstStyle/>
        <a:p>
          <a:r>
            <a:rPr lang="en-US" sz="1800" b="1" dirty="0" smtClean="0"/>
            <a:t>Start!</a:t>
          </a:r>
          <a:endParaRPr lang="en-US" sz="1800" dirty="0"/>
        </a:p>
      </dgm:t>
    </dgm:pt>
    <dgm:pt modelId="{4D8C02E1-4E2C-416F-A19B-D9777A7A2571}" type="parTrans" cxnId="{02428CB7-9C78-48B8-B8EB-3DC94B702581}">
      <dgm:prSet/>
      <dgm:spPr/>
      <dgm:t>
        <a:bodyPr/>
        <a:lstStyle/>
        <a:p>
          <a:endParaRPr lang="en-US"/>
        </a:p>
      </dgm:t>
    </dgm:pt>
    <dgm:pt modelId="{769C0EE0-10C9-4273-9212-60D853CD3C00}" type="sibTrans" cxnId="{02428CB7-9C78-48B8-B8EB-3DC94B702581}">
      <dgm:prSet/>
      <dgm:spPr/>
      <dgm:t>
        <a:bodyPr/>
        <a:lstStyle/>
        <a:p>
          <a:endParaRPr lang="en-US"/>
        </a:p>
      </dgm:t>
    </dgm:pt>
    <dgm:pt modelId="{E87EEE5A-6409-436A-8248-DE48E694B4B7}">
      <dgm:prSet phldrT="[Text]"/>
      <dgm:spPr/>
      <dgm:t>
        <a:bodyPr/>
        <a:lstStyle/>
        <a:p>
          <a:r>
            <a:rPr lang="en-US" dirty="0" smtClean="0"/>
            <a:t>Bootstrapping</a:t>
          </a:r>
          <a:endParaRPr lang="en-US" dirty="0"/>
        </a:p>
      </dgm:t>
    </dgm:pt>
    <dgm:pt modelId="{659D68F9-94F1-49AF-B775-26114082B4E9}" type="parTrans" cxnId="{0110C1D1-EF78-49EF-B57D-743FD54CDB78}">
      <dgm:prSet/>
      <dgm:spPr/>
      <dgm:t>
        <a:bodyPr/>
        <a:lstStyle/>
        <a:p>
          <a:endParaRPr lang="en-US"/>
        </a:p>
      </dgm:t>
    </dgm:pt>
    <dgm:pt modelId="{E4E9D9B0-9379-4A6D-996A-D1097E400E0A}" type="sibTrans" cxnId="{0110C1D1-EF78-49EF-B57D-743FD54CDB78}">
      <dgm:prSet/>
      <dgm:spPr/>
      <dgm:t>
        <a:bodyPr/>
        <a:lstStyle/>
        <a:p>
          <a:endParaRPr lang="en-US"/>
        </a:p>
      </dgm:t>
    </dgm:pt>
    <dgm:pt modelId="{1C6DFF3D-ACE3-4DF1-B41B-8E2CFB6C4044}">
      <dgm:prSet phldrT="[Text]"/>
      <dgm:spPr/>
      <dgm:t>
        <a:bodyPr/>
        <a:lstStyle/>
        <a:p>
          <a:r>
            <a:rPr lang="en-US" dirty="0" smtClean="0"/>
            <a:t>Functionalities </a:t>
          </a:r>
          <a:endParaRPr lang="en-US" dirty="0"/>
        </a:p>
      </dgm:t>
    </dgm:pt>
    <dgm:pt modelId="{31477C46-FAB0-4DCF-A599-B65228D72C78}" type="parTrans" cxnId="{C107C82A-8C4E-4E92-BA0E-27F77FA598AB}">
      <dgm:prSet/>
      <dgm:spPr/>
      <dgm:t>
        <a:bodyPr/>
        <a:lstStyle/>
        <a:p>
          <a:endParaRPr lang="en-US"/>
        </a:p>
      </dgm:t>
    </dgm:pt>
    <dgm:pt modelId="{D738852F-D488-4C7D-8B18-6E3B923FD21F}" type="sibTrans" cxnId="{C107C82A-8C4E-4E92-BA0E-27F77FA598AB}">
      <dgm:prSet/>
      <dgm:spPr/>
      <dgm:t>
        <a:bodyPr/>
        <a:lstStyle/>
        <a:p>
          <a:endParaRPr lang="en-US"/>
        </a:p>
      </dgm:t>
    </dgm:pt>
    <dgm:pt modelId="{2ABB1C25-638E-460B-B0E9-29209ED691D7}">
      <dgm:prSet phldrT="[Text]"/>
      <dgm:spPr/>
      <dgm:t>
        <a:bodyPr/>
        <a:lstStyle/>
        <a:p>
          <a:r>
            <a:rPr lang="en-US" dirty="0" smtClean="0"/>
            <a:t>Finish Application Design </a:t>
          </a:r>
          <a:endParaRPr lang="en-US" dirty="0"/>
        </a:p>
      </dgm:t>
    </dgm:pt>
    <dgm:pt modelId="{802D8A77-4A54-4F2B-8558-A1EB795751D3}" type="parTrans" cxnId="{8570C64C-C945-4CF0-B110-4FA888696173}">
      <dgm:prSet/>
      <dgm:spPr/>
      <dgm:t>
        <a:bodyPr/>
        <a:lstStyle/>
        <a:p>
          <a:endParaRPr lang="en-US"/>
        </a:p>
      </dgm:t>
    </dgm:pt>
    <dgm:pt modelId="{8A2C1351-28A3-4FA3-A83C-930473BAE997}" type="sibTrans" cxnId="{8570C64C-C945-4CF0-B110-4FA888696173}">
      <dgm:prSet/>
      <dgm:spPr/>
      <dgm:t>
        <a:bodyPr/>
        <a:lstStyle/>
        <a:p>
          <a:endParaRPr lang="en-US"/>
        </a:p>
      </dgm:t>
    </dgm:pt>
    <dgm:pt modelId="{80BB7FC1-C88F-4E2E-84B5-A4992168D448}" type="pres">
      <dgm:prSet presAssocID="{D4707A9C-FFA0-46B1-84D7-22913457052B}" presName="Name0" presStyleCnt="0">
        <dgm:presLayoutVars>
          <dgm:dir/>
          <dgm:resizeHandles val="exact"/>
        </dgm:presLayoutVars>
      </dgm:prSet>
      <dgm:spPr/>
    </dgm:pt>
    <dgm:pt modelId="{DF80FAAC-3FA3-4D97-A27E-6535FF5694BF}" type="pres">
      <dgm:prSet presAssocID="{D4707A9C-FFA0-46B1-84D7-22913457052B}" presName="arrow" presStyleLbl="bgShp" presStyleIdx="0" presStyleCnt="1" custScaleY="64236" custLinFactNeighborY="1946"/>
      <dgm:spPr>
        <a:solidFill>
          <a:schemeClr val="tx1"/>
        </a:solidFill>
      </dgm:spPr>
    </dgm:pt>
    <dgm:pt modelId="{1C459575-AEC5-4A20-A1D1-7B50AF42CF7F}" type="pres">
      <dgm:prSet presAssocID="{D4707A9C-FFA0-46B1-84D7-22913457052B}" presName="points" presStyleCnt="0"/>
      <dgm:spPr/>
    </dgm:pt>
    <dgm:pt modelId="{5C6618A8-E74A-473F-B741-34216F09EAD5}" type="pres">
      <dgm:prSet presAssocID="{C46A6A0B-0956-4E8F-9E26-F7A4FB1DF56F}" presName="compositeA" presStyleCnt="0"/>
      <dgm:spPr/>
    </dgm:pt>
    <dgm:pt modelId="{735917C3-44F3-4A20-8429-59FC203D928E}" type="pres">
      <dgm:prSet presAssocID="{C46A6A0B-0956-4E8F-9E26-F7A4FB1DF56F}" presName="textA" presStyleLbl="revTx" presStyleIdx="0" presStyleCnt="4" custScaleX="44763" custScaleY="59944" custLinFactNeighborX="-25794" custLinFactNeighborY="33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8BE9-EA61-4121-A938-030D92535731}" type="pres">
      <dgm:prSet presAssocID="{C46A6A0B-0956-4E8F-9E26-F7A4FB1DF56F}" presName="circleA" presStyleLbl="node1" presStyleIdx="0" presStyleCnt="4" custLinFactX="-100000" custLinFactNeighborX="-117165" custLinFactNeighborY="38332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E134D12D-D9CD-42E1-ACA9-9F657FFD10C6}" type="pres">
      <dgm:prSet presAssocID="{C46A6A0B-0956-4E8F-9E26-F7A4FB1DF56F}" presName="spaceA" presStyleCnt="0"/>
      <dgm:spPr/>
    </dgm:pt>
    <dgm:pt modelId="{81F523D0-17E8-4A15-8EF6-D7460DD8B8D6}" type="pres">
      <dgm:prSet presAssocID="{769C0EE0-10C9-4273-9212-60D853CD3C00}" presName="space" presStyleCnt="0"/>
      <dgm:spPr/>
    </dgm:pt>
    <dgm:pt modelId="{4417AAC9-4297-425A-920F-F6560FD51CE2}" type="pres">
      <dgm:prSet presAssocID="{2ABB1C25-638E-460B-B0E9-29209ED691D7}" presName="compositeB" presStyleCnt="0"/>
      <dgm:spPr/>
    </dgm:pt>
    <dgm:pt modelId="{8AB5BCD7-DA76-4052-8B97-06E5455ADF28}" type="pres">
      <dgm:prSet presAssocID="{2ABB1C25-638E-460B-B0E9-29209ED691D7}" presName="textB" presStyleLbl="revTx" presStyleIdx="1" presStyleCnt="4" custScaleY="77988" custLinFactY="-40647" custLinFactNeighborX="-2882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2509B-BBF9-44D0-B34D-A0139AAE286C}" type="pres">
      <dgm:prSet presAssocID="{2ABB1C25-638E-460B-B0E9-29209ED691D7}" presName="circleB" presStyleLbl="node1" presStyleIdx="1" presStyleCnt="4" custLinFactX="-68751" custLinFactNeighborX="-100000" custLinFactNeighborY="-23736"/>
      <dgm:spPr>
        <a:solidFill>
          <a:srgbClr val="FF0000"/>
        </a:solidFill>
      </dgm:spPr>
    </dgm:pt>
    <dgm:pt modelId="{0E7E68D5-700D-426F-8A37-8E13313A1F0A}" type="pres">
      <dgm:prSet presAssocID="{2ABB1C25-638E-460B-B0E9-29209ED691D7}" presName="spaceB" presStyleCnt="0"/>
      <dgm:spPr/>
    </dgm:pt>
    <dgm:pt modelId="{B1B90231-0424-4FE0-B727-9C4AD3F7083A}" type="pres">
      <dgm:prSet presAssocID="{8A2C1351-28A3-4FA3-A83C-930473BAE997}" presName="space" presStyleCnt="0"/>
      <dgm:spPr/>
    </dgm:pt>
    <dgm:pt modelId="{E1D4053A-2EB5-4575-9797-E1ED2B9EA1DC}" type="pres">
      <dgm:prSet presAssocID="{E87EEE5A-6409-436A-8248-DE48E694B4B7}" presName="compositeA" presStyleCnt="0"/>
      <dgm:spPr/>
    </dgm:pt>
    <dgm:pt modelId="{7AD492A7-1272-4A25-9194-37D2295E385C}" type="pres">
      <dgm:prSet presAssocID="{E87EEE5A-6409-436A-8248-DE48E694B4B7}" presName="textA" presStyleLbl="revTx" presStyleIdx="2" presStyleCnt="4" custScaleY="48276" custLinFactNeighborX="-23315" custLinFactNeighborY="3879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72BC0EF-DF8F-4EED-8636-3094D009B07B}" type="pres">
      <dgm:prSet presAssocID="{E87EEE5A-6409-436A-8248-DE48E694B4B7}" presName="circleA" presStyleLbl="node1" presStyleIdx="2" presStyleCnt="4" custLinFactX="56484" custLinFactNeighborX="100000" custLinFactNeighborY="55950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86816573-7B95-4725-97D8-0D2B913252F3}" type="pres">
      <dgm:prSet presAssocID="{E87EEE5A-6409-436A-8248-DE48E694B4B7}" presName="spaceA" presStyleCnt="0"/>
      <dgm:spPr/>
    </dgm:pt>
    <dgm:pt modelId="{CAD4C14B-7598-422F-855E-65C5597D0F65}" type="pres">
      <dgm:prSet presAssocID="{E4E9D9B0-9379-4A6D-996A-D1097E400E0A}" presName="space" presStyleCnt="0"/>
      <dgm:spPr/>
    </dgm:pt>
    <dgm:pt modelId="{262C22FD-64DE-416C-B1AC-7BC7AD8B29E6}" type="pres">
      <dgm:prSet presAssocID="{1C6DFF3D-ACE3-4DF1-B41B-8E2CFB6C4044}" presName="compositeB" presStyleCnt="0"/>
      <dgm:spPr/>
    </dgm:pt>
    <dgm:pt modelId="{449FCDCE-D2F6-42D3-961D-9E2785D48B6F}" type="pres">
      <dgm:prSet presAssocID="{1C6DFF3D-ACE3-4DF1-B41B-8E2CFB6C4044}" presName="textB" presStyleLbl="revTx" presStyleIdx="3" presStyleCnt="4" custScaleY="48276" custLinFactY="-37069" custLinFactNeighborX="-4369" custLinFactNeighborY="-100000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E1A86D0-ECAE-467D-9A2C-105741976222}" type="pres">
      <dgm:prSet presAssocID="{1C6DFF3D-ACE3-4DF1-B41B-8E2CFB6C4044}" presName="circleB" presStyleLbl="node1" presStyleIdx="3" presStyleCnt="4" custLinFactX="143790" custLinFactNeighborX="200000" custLinFactNeighborY="-49999"/>
      <dgm:spPr>
        <a:solidFill>
          <a:srgbClr val="FF0000"/>
        </a:solidFill>
      </dgm:spPr>
    </dgm:pt>
    <dgm:pt modelId="{36E3F853-DBD9-498F-BAC9-A139CB3A411B}" type="pres">
      <dgm:prSet presAssocID="{1C6DFF3D-ACE3-4DF1-B41B-8E2CFB6C4044}" presName="spaceB" presStyleCnt="0"/>
      <dgm:spPr/>
    </dgm:pt>
  </dgm:ptLst>
  <dgm:cxnLst>
    <dgm:cxn modelId="{0110C1D1-EF78-49EF-B57D-743FD54CDB78}" srcId="{D4707A9C-FFA0-46B1-84D7-22913457052B}" destId="{E87EEE5A-6409-436A-8248-DE48E694B4B7}" srcOrd="2" destOrd="0" parTransId="{659D68F9-94F1-49AF-B775-26114082B4E9}" sibTransId="{E4E9D9B0-9379-4A6D-996A-D1097E400E0A}"/>
    <dgm:cxn modelId="{8570C64C-C945-4CF0-B110-4FA888696173}" srcId="{D4707A9C-FFA0-46B1-84D7-22913457052B}" destId="{2ABB1C25-638E-460B-B0E9-29209ED691D7}" srcOrd="1" destOrd="0" parTransId="{802D8A77-4A54-4F2B-8558-A1EB795751D3}" sibTransId="{8A2C1351-28A3-4FA3-A83C-930473BAE997}"/>
    <dgm:cxn modelId="{427DCBBD-C09C-4BC5-B41D-93E441308745}" type="presOf" srcId="{1C6DFF3D-ACE3-4DF1-B41B-8E2CFB6C4044}" destId="{449FCDCE-D2F6-42D3-961D-9E2785D48B6F}" srcOrd="0" destOrd="0" presId="urn:microsoft.com/office/officeart/2005/8/layout/hProcess11"/>
    <dgm:cxn modelId="{39F41230-98A4-48B1-8CE4-01BBD79EF4E7}" type="presOf" srcId="{D4707A9C-FFA0-46B1-84D7-22913457052B}" destId="{80BB7FC1-C88F-4E2E-84B5-A4992168D448}" srcOrd="0" destOrd="0" presId="urn:microsoft.com/office/officeart/2005/8/layout/hProcess11"/>
    <dgm:cxn modelId="{C107C82A-8C4E-4E92-BA0E-27F77FA598AB}" srcId="{D4707A9C-FFA0-46B1-84D7-22913457052B}" destId="{1C6DFF3D-ACE3-4DF1-B41B-8E2CFB6C4044}" srcOrd="3" destOrd="0" parTransId="{31477C46-FAB0-4DCF-A599-B65228D72C78}" sibTransId="{D738852F-D488-4C7D-8B18-6E3B923FD21F}"/>
    <dgm:cxn modelId="{02428CB7-9C78-48B8-B8EB-3DC94B702581}" srcId="{D4707A9C-FFA0-46B1-84D7-22913457052B}" destId="{C46A6A0B-0956-4E8F-9E26-F7A4FB1DF56F}" srcOrd="0" destOrd="0" parTransId="{4D8C02E1-4E2C-416F-A19B-D9777A7A2571}" sibTransId="{769C0EE0-10C9-4273-9212-60D853CD3C00}"/>
    <dgm:cxn modelId="{162FB39A-6B5C-4235-8106-FB67155927D0}" type="presOf" srcId="{E87EEE5A-6409-436A-8248-DE48E694B4B7}" destId="{7AD492A7-1272-4A25-9194-37D2295E385C}" srcOrd="0" destOrd="0" presId="urn:microsoft.com/office/officeart/2005/8/layout/hProcess11"/>
    <dgm:cxn modelId="{EE49163A-A1FD-44CE-84A6-0AC8C72AB559}" type="presOf" srcId="{C46A6A0B-0956-4E8F-9E26-F7A4FB1DF56F}" destId="{735917C3-44F3-4A20-8429-59FC203D928E}" srcOrd="0" destOrd="0" presId="urn:microsoft.com/office/officeart/2005/8/layout/hProcess11"/>
    <dgm:cxn modelId="{02B4FEBE-8C02-405A-A534-987509CE2941}" type="presOf" srcId="{2ABB1C25-638E-460B-B0E9-29209ED691D7}" destId="{8AB5BCD7-DA76-4052-8B97-06E5455ADF28}" srcOrd="0" destOrd="0" presId="urn:microsoft.com/office/officeart/2005/8/layout/hProcess11"/>
    <dgm:cxn modelId="{443BEF66-C2A6-4546-B3A8-FE01858687F7}" type="presParOf" srcId="{80BB7FC1-C88F-4E2E-84B5-A4992168D448}" destId="{DF80FAAC-3FA3-4D97-A27E-6535FF5694BF}" srcOrd="0" destOrd="0" presId="urn:microsoft.com/office/officeart/2005/8/layout/hProcess11"/>
    <dgm:cxn modelId="{C2FE6B9D-6D9F-4168-9B5E-E0AC7D302FFC}" type="presParOf" srcId="{80BB7FC1-C88F-4E2E-84B5-A4992168D448}" destId="{1C459575-AEC5-4A20-A1D1-7B50AF42CF7F}" srcOrd="1" destOrd="0" presId="urn:microsoft.com/office/officeart/2005/8/layout/hProcess11"/>
    <dgm:cxn modelId="{76A0B883-6598-4C27-9E44-4CC3CD83C502}" type="presParOf" srcId="{1C459575-AEC5-4A20-A1D1-7B50AF42CF7F}" destId="{5C6618A8-E74A-473F-B741-34216F09EAD5}" srcOrd="0" destOrd="0" presId="urn:microsoft.com/office/officeart/2005/8/layout/hProcess11"/>
    <dgm:cxn modelId="{A4B02320-9176-4A54-8CF4-FF2C3CC74824}" type="presParOf" srcId="{5C6618A8-E74A-473F-B741-34216F09EAD5}" destId="{735917C3-44F3-4A20-8429-59FC203D928E}" srcOrd="0" destOrd="0" presId="urn:microsoft.com/office/officeart/2005/8/layout/hProcess11"/>
    <dgm:cxn modelId="{91200490-3E27-43C2-A6CA-90F1766CCBE6}" type="presParOf" srcId="{5C6618A8-E74A-473F-B741-34216F09EAD5}" destId="{6E488BE9-EA61-4121-A938-030D92535731}" srcOrd="1" destOrd="0" presId="urn:microsoft.com/office/officeart/2005/8/layout/hProcess11"/>
    <dgm:cxn modelId="{36574731-5E5C-4285-90F4-0323D6B95430}" type="presParOf" srcId="{5C6618A8-E74A-473F-B741-34216F09EAD5}" destId="{E134D12D-D9CD-42E1-ACA9-9F657FFD10C6}" srcOrd="2" destOrd="0" presId="urn:microsoft.com/office/officeart/2005/8/layout/hProcess11"/>
    <dgm:cxn modelId="{7FCD7F87-B02C-477F-BBCF-D9949E5C3FD6}" type="presParOf" srcId="{1C459575-AEC5-4A20-A1D1-7B50AF42CF7F}" destId="{81F523D0-17E8-4A15-8EF6-D7460DD8B8D6}" srcOrd="1" destOrd="0" presId="urn:microsoft.com/office/officeart/2005/8/layout/hProcess11"/>
    <dgm:cxn modelId="{B174C4C4-7097-42F6-A64B-75C72E03CD2D}" type="presParOf" srcId="{1C459575-AEC5-4A20-A1D1-7B50AF42CF7F}" destId="{4417AAC9-4297-425A-920F-F6560FD51CE2}" srcOrd="2" destOrd="0" presId="urn:microsoft.com/office/officeart/2005/8/layout/hProcess11"/>
    <dgm:cxn modelId="{D22EA850-7521-4B30-A488-F8C40346AC6E}" type="presParOf" srcId="{4417AAC9-4297-425A-920F-F6560FD51CE2}" destId="{8AB5BCD7-DA76-4052-8B97-06E5455ADF28}" srcOrd="0" destOrd="0" presId="urn:microsoft.com/office/officeart/2005/8/layout/hProcess11"/>
    <dgm:cxn modelId="{9DAA1565-A6B5-431D-B67E-F6FC6219CDED}" type="presParOf" srcId="{4417AAC9-4297-425A-920F-F6560FD51CE2}" destId="{9022509B-BBF9-44D0-B34D-A0139AAE286C}" srcOrd="1" destOrd="0" presId="urn:microsoft.com/office/officeart/2005/8/layout/hProcess11"/>
    <dgm:cxn modelId="{A49C3920-2819-4EB4-8F9D-0AD5D98780B5}" type="presParOf" srcId="{4417AAC9-4297-425A-920F-F6560FD51CE2}" destId="{0E7E68D5-700D-426F-8A37-8E13313A1F0A}" srcOrd="2" destOrd="0" presId="urn:microsoft.com/office/officeart/2005/8/layout/hProcess11"/>
    <dgm:cxn modelId="{AE7D5752-AAD1-4A2C-89D7-E68330CD4B27}" type="presParOf" srcId="{1C459575-AEC5-4A20-A1D1-7B50AF42CF7F}" destId="{B1B90231-0424-4FE0-B727-9C4AD3F7083A}" srcOrd="3" destOrd="0" presId="urn:microsoft.com/office/officeart/2005/8/layout/hProcess11"/>
    <dgm:cxn modelId="{8D632742-AED1-40C4-A5C0-46BCAB7CB670}" type="presParOf" srcId="{1C459575-AEC5-4A20-A1D1-7B50AF42CF7F}" destId="{E1D4053A-2EB5-4575-9797-E1ED2B9EA1DC}" srcOrd="4" destOrd="0" presId="urn:microsoft.com/office/officeart/2005/8/layout/hProcess11"/>
    <dgm:cxn modelId="{3A87223C-3E55-4E47-8146-2EB231BAB27F}" type="presParOf" srcId="{E1D4053A-2EB5-4575-9797-E1ED2B9EA1DC}" destId="{7AD492A7-1272-4A25-9194-37D2295E385C}" srcOrd="0" destOrd="0" presId="urn:microsoft.com/office/officeart/2005/8/layout/hProcess11"/>
    <dgm:cxn modelId="{6B191368-2818-4477-8145-A938B3937219}" type="presParOf" srcId="{E1D4053A-2EB5-4575-9797-E1ED2B9EA1DC}" destId="{572BC0EF-DF8F-4EED-8636-3094D009B07B}" srcOrd="1" destOrd="0" presId="urn:microsoft.com/office/officeart/2005/8/layout/hProcess11"/>
    <dgm:cxn modelId="{DFFBBEDE-E027-480E-9454-F80ED954EADC}" type="presParOf" srcId="{E1D4053A-2EB5-4575-9797-E1ED2B9EA1DC}" destId="{86816573-7B95-4725-97D8-0D2B913252F3}" srcOrd="2" destOrd="0" presId="urn:microsoft.com/office/officeart/2005/8/layout/hProcess11"/>
    <dgm:cxn modelId="{72F6DC0C-C102-423D-A8F8-D8FFC85AC472}" type="presParOf" srcId="{1C459575-AEC5-4A20-A1D1-7B50AF42CF7F}" destId="{CAD4C14B-7598-422F-855E-65C5597D0F65}" srcOrd="5" destOrd="0" presId="urn:microsoft.com/office/officeart/2005/8/layout/hProcess11"/>
    <dgm:cxn modelId="{0457005F-65DB-4CB2-969A-81E5325E2488}" type="presParOf" srcId="{1C459575-AEC5-4A20-A1D1-7B50AF42CF7F}" destId="{262C22FD-64DE-416C-B1AC-7BC7AD8B29E6}" srcOrd="6" destOrd="0" presId="urn:microsoft.com/office/officeart/2005/8/layout/hProcess11"/>
    <dgm:cxn modelId="{86788E31-4019-4F7E-83C8-724DE73C6791}" type="presParOf" srcId="{262C22FD-64DE-416C-B1AC-7BC7AD8B29E6}" destId="{449FCDCE-D2F6-42D3-961D-9E2785D48B6F}" srcOrd="0" destOrd="0" presId="urn:microsoft.com/office/officeart/2005/8/layout/hProcess11"/>
    <dgm:cxn modelId="{7631B1D5-F9C0-4658-BA41-185821E971F9}" type="presParOf" srcId="{262C22FD-64DE-416C-B1AC-7BC7AD8B29E6}" destId="{DE1A86D0-ECAE-467D-9A2C-105741976222}" srcOrd="1" destOrd="0" presId="urn:microsoft.com/office/officeart/2005/8/layout/hProcess11"/>
    <dgm:cxn modelId="{94291451-9D44-4FA1-8464-C0995FEC60ED}" type="presParOf" srcId="{262C22FD-64DE-416C-B1AC-7BC7AD8B29E6}" destId="{36E3F853-DBD9-498F-BAC9-A139CB3A41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0FAAC-3FA3-4D97-A27E-6535FF5694BF}">
      <dsp:nvSpPr>
        <dsp:cNvPr id="0" name=""/>
        <dsp:cNvSpPr/>
      </dsp:nvSpPr>
      <dsp:spPr>
        <a:xfrm>
          <a:off x="0" y="838198"/>
          <a:ext cx="8229600" cy="533401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917C3-44F3-4A20-8429-59FC203D928E}">
      <dsp:nvSpPr>
        <dsp:cNvPr id="0" name=""/>
        <dsp:cNvSpPr/>
      </dsp:nvSpPr>
      <dsp:spPr>
        <a:xfrm>
          <a:off x="0" y="380995"/>
          <a:ext cx="1298572" cy="52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0" y="380995"/>
        <a:ext cx="1298572" cy="529856"/>
      </dsp:txXfrm>
    </dsp:sp>
    <dsp:sp modelId="{6E488BE9-EA61-4121-A938-030D92535731}">
      <dsp:nvSpPr>
        <dsp:cNvPr id="0" name=""/>
        <dsp:cNvSpPr/>
      </dsp:nvSpPr>
      <dsp:spPr>
        <a:xfrm>
          <a:off x="2824031" y="982978"/>
          <a:ext cx="226959" cy="236223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5BCD7-DA76-4052-8B97-06E5455ADF28}">
      <dsp:nvSpPr>
        <dsp:cNvPr id="0" name=""/>
        <dsp:cNvSpPr/>
      </dsp:nvSpPr>
      <dsp:spPr>
        <a:xfrm>
          <a:off x="1120783" y="1520447"/>
          <a:ext cx="2386905" cy="689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120783" y="1520447"/>
        <a:ext cx="2386905" cy="689351"/>
      </dsp:txXfrm>
    </dsp:sp>
    <dsp:sp modelId="{9022509B-BBF9-44D0-B34D-A0139AAE286C}">
      <dsp:nvSpPr>
        <dsp:cNvPr id="0" name=""/>
        <dsp:cNvSpPr/>
      </dsp:nvSpPr>
      <dsp:spPr>
        <a:xfrm>
          <a:off x="4267201" y="990599"/>
          <a:ext cx="220979" cy="22097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A5EC7-5AAC-424C-9430-2730BF452B26}">
      <dsp:nvSpPr>
        <dsp:cNvPr id="0" name=""/>
        <dsp:cNvSpPr/>
      </dsp:nvSpPr>
      <dsp:spPr>
        <a:xfrm>
          <a:off x="5016118" y="0"/>
          <a:ext cx="2386905" cy="88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5016118" y="0"/>
        <a:ext cx="2386905" cy="883919"/>
      </dsp:txXfrm>
    </dsp:sp>
    <dsp:sp modelId="{01BBF9A9-3155-47B8-BFFF-FAAA5FA97055}">
      <dsp:nvSpPr>
        <dsp:cNvPr id="0" name=""/>
        <dsp:cNvSpPr/>
      </dsp:nvSpPr>
      <dsp:spPr>
        <a:xfrm>
          <a:off x="5798822" y="990599"/>
          <a:ext cx="220979" cy="22097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0FAAC-3FA3-4D97-A27E-6535FF5694BF}">
      <dsp:nvSpPr>
        <dsp:cNvPr id="0" name=""/>
        <dsp:cNvSpPr/>
      </dsp:nvSpPr>
      <dsp:spPr>
        <a:xfrm>
          <a:off x="0" y="761996"/>
          <a:ext cx="8229600" cy="685806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92F8D-5A86-4910-A929-5C3D00BB67C7}">
      <dsp:nvSpPr>
        <dsp:cNvPr id="0" name=""/>
        <dsp:cNvSpPr/>
      </dsp:nvSpPr>
      <dsp:spPr>
        <a:xfrm>
          <a:off x="3616" y="0"/>
          <a:ext cx="2386905" cy="88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3616" y="0"/>
        <a:ext cx="2386905" cy="883919"/>
      </dsp:txXfrm>
    </dsp:sp>
    <dsp:sp modelId="{6F8F71E9-0B7F-4E3F-AABF-CF5ECBEADA90}">
      <dsp:nvSpPr>
        <dsp:cNvPr id="0" name=""/>
        <dsp:cNvSpPr/>
      </dsp:nvSpPr>
      <dsp:spPr>
        <a:xfrm>
          <a:off x="1086579" y="994409"/>
          <a:ext cx="220979" cy="22097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54FE0-9113-45BE-AE2F-A83685302F44}">
      <dsp:nvSpPr>
        <dsp:cNvPr id="0" name=""/>
        <dsp:cNvSpPr/>
      </dsp:nvSpPr>
      <dsp:spPr>
        <a:xfrm>
          <a:off x="5842694" y="30477"/>
          <a:ext cx="2386905" cy="88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Supervisor Meeting</a:t>
          </a:r>
          <a:endParaRPr lang="en-US" sz="2100" b="1" kern="1200" dirty="0"/>
        </a:p>
      </dsp:txBody>
      <dsp:txXfrm>
        <a:off x="5842694" y="30477"/>
        <a:ext cx="2386905" cy="883919"/>
      </dsp:txXfrm>
    </dsp:sp>
    <dsp:sp modelId="{68B63555-6B53-4180-BD82-14F7F1379A6A}">
      <dsp:nvSpPr>
        <dsp:cNvPr id="0" name=""/>
        <dsp:cNvSpPr/>
      </dsp:nvSpPr>
      <dsp:spPr>
        <a:xfrm>
          <a:off x="7094221" y="990599"/>
          <a:ext cx="220979" cy="22097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534D2-82E0-4EA1-A0CB-B3A6A400987C}">
      <dsp:nvSpPr>
        <dsp:cNvPr id="0" name=""/>
        <dsp:cNvSpPr/>
      </dsp:nvSpPr>
      <dsp:spPr>
        <a:xfrm>
          <a:off x="3023290" y="0"/>
          <a:ext cx="2386905" cy="88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Functionalities for Admin + UI</a:t>
          </a:r>
          <a:endParaRPr lang="en-US" sz="2100" b="1" kern="1200" dirty="0"/>
        </a:p>
      </dsp:txBody>
      <dsp:txXfrm>
        <a:off x="3023290" y="0"/>
        <a:ext cx="2386905" cy="883919"/>
      </dsp:txXfrm>
    </dsp:sp>
    <dsp:sp modelId="{AD90D75F-A587-4E43-AECE-7F5CFD6330D1}">
      <dsp:nvSpPr>
        <dsp:cNvPr id="0" name=""/>
        <dsp:cNvSpPr/>
      </dsp:nvSpPr>
      <dsp:spPr>
        <a:xfrm>
          <a:off x="4579620" y="990599"/>
          <a:ext cx="220979" cy="22097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0FAAC-3FA3-4D97-A27E-6535FF5694BF}">
      <dsp:nvSpPr>
        <dsp:cNvPr id="0" name=""/>
        <dsp:cNvSpPr/>
      </dsp:nvSpPr>
      <dsp:spPr>
        <a:xfrm>
          <a:off x="0" y="838198"/>
          <a:ext cx="8229600" cy="533401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917C3-44F3-4A20-8429-59FC203D928E}">
      <dsp:nvSpPr>
        <dsp:cNvPr id="0" name=""/>
        <dsp:cNvSpPr/>
      </dsp:nvSpPr>
      <dsp:spPr>
        <a:xfrm>
          <a:off x="0" y="380995"/>
          <a:ext cx="1298572" cy="52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0" y="380995"/>
        <a:ext cx="1298572" cy="529856"/>
      </dsp:txXfrm>
    </dsp:sp>
    <dsp:sp modelId="{6E488BE9-EA61-4121-A938-030D92535731}">
      <dsp:nvSpPr>
        <dsp:cNvPr id="0" name=""/>
        <dsp:cNvSpPr/>
      </dsp:nvSpPr>
      <dsp:spPr>
        <a:xfrm>
          <a:off x="7248077" y="885273"/>
          <a:ext cx="429350" cy="446876"/>
        </a:xfrm>
        <a:prstGeom prst="ellips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5BCD7-DA76-4052-8B97-06E5455ADF28}">
      <dsp:nvSpPr>
        <dsp:cNvPr id="0" name=""/>
        <dsp:cNvSpPr/>
      </dsp:nvSpPr>
      <dsp:spPr>
        <a:xfrm>
          <a:off x="1120783" y="1520447"/>
          <a:ext cx="2386905" cy="689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120783" y="1520447"/>
        <a:ext cx="2386905" cy="689351"/>
      </dsp:txXfrm>
    </dsp:sp>
    <dsp:sp modelId="{9022509B-BBF9-44D0-B34D-A0139AAE286C}">
      <dsp:nvSpPr>
        <dsp:cNvPr id="0" name=""/>
        <dsp:cNvSpPr/>
      </dsp:nvSpPr>
      <dsp:spPr>
        <a:xfrm>
          <a:off x="5211426" y="1905001"/>
          <a:ext cx="220979" cy="220979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A5EC7-5AAC-424C-9430-2730BF452B26}">
      <dsp:nvSpPr>
        <dsp:cNvPr id="0" name=""/>
        <dsp:cNvSpPr/>
      </dsp:nvSpPr>
      <dsp:spPr>
        <a:xfrm>
          <a:off x="5016118" y="0"/>
          <a:ext cx="2386905" cy="88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5016118" y="0"/>
        <a:ext cx="2386905" cy="883919"/>
      </dsp:txXfrm>
    </dsp:sp>
    <dsp:sp modelId="{01BBF9A9-3155-47B8-BFFF-FAAA5FA97055}">
      <dsp:nvSpPr>
        <dsp:cNvPr id="0" name=""/>
        <dsp:cNvSpPr/>
      </dsp:nvSpPr>
      <dsp:spPr>
        <a:xfrm>
          <a:off x="6313714" y="1988819"/>
          <a:ext cx="220979" cy="220979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0FAAC-3FA3-4D97-A27E-6535FF5694BF}">
      <dsp:nvSpPr>
        <dsp:cNvPr id="0" name=""/>
        <dsp:cNvSpPr/>
      </dsp:nvSpPr>
      <dsp:spPr>
        <a:xfrm>
          <a:off x="0" y="838198"/>
          <a:ext cx="8229600" cy="533401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917C3-44F3-4A20-8429-59FC203D928E}">
      <dsp:nvSpPr>
        <dsp:cNvPr id="0" name=""/>
        <dsp:cNvSpPr/>
      </dsp:nvSpPr>
      <dsp:spPr>
        <a:xfrm>
          <a:off x="0" y="380995"/>
          <a:ext cx="1298572" cy="52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0" y="380995"/>
        <a:ext cx="1298572" cy="529856"/>
      </dsp:txXfrm>
    </dsp:sp>
    <dsp:sp modelId="{6E488BE9-EA61-4121-A938-030D92535731}">
      <dsp:nvSpPr>
        <dsp:cNvPr id="0" name=""/>
        <dsp:cNvSpPr/>
      </dsp:nvSpPr>
      <dsp:spPr>
        <a:xfrm>
          <a:off x="7248077" y="885273"/>
          <a:ext cx="429350" cy="446876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5BCD7-DA76-4052-8B97-06E5455ADF28}">
      <dsp:nvSpPr>
        <dsp:cNvPr id="0" name=""/>
        <dsp:cNvSpPr/>
      </dsp:nvSpPr>
      <dsp:spPr>
        <a:xfrm>
          <a:off x="1120783" y="1520447"/>
          <a:ext cx="2386905" cy="689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120783" y="1520447"/>
        <a:ext cx="2386905" cy="689351"/>
      </dsp:txXfrm>
    </dsp:sp>
    <dsp:sp modelId="{9022509B-BBF9-44D0-B34D-A0139AAE286C}">
      <dsp:nvSpPr>
        <dsp:cNvPr id="0" name=""/>
        <dsp:cNvSpPr/>
      </dsp:nvSpPr>
      <dsp:spPr>
        <a:xfrm>
          <a:off x="5211426" y="1905001"/>
          <a:ext cx="220979" cy="220979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A5EC7-5AAC-424C-9430-2730BF452B26}">
      <dsp:nvSpPr>
        <dsp:cNvPr id="0" name=""/>
        <dsp:cNvSpPr/>
      </dsp:nvSpPr>
      <dsp:spPr>
        <a:xfrm>
          <a:off x="5016118" y="0"/>
          <a:ext cx="2386905" cy="88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5016118" y="0"/>
        <a:ext cx="2386905" cy="883919"/>
      </dsp:txXfrm>
    </dsp:sp>
    <dsp:sp modelId="{01BBF9A9-3155-47B8-BFFF-FAAA5FA97055}">
      <dsp:nvSpPr>
        <dsp:cNvPr id="0" name=""/>
        <dsp:cNvSpPr/>
      </dsp:nvSpPr>
      <dsp:spPr>
        <a:xfrm>
          <a:off x="6313714" y="1988819"/>
          <a:ext cx="220979" cy="220979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0FAAC-3FA3-4D97-A27E-6535FF5694BF}">
      <dsp:nvSpPr>
        <dsp:cNvPr id="0" name=""/>
        <dsp:cNvSpPr/>
      </dsp:nvSpPr>
      <dsp:spPr>
        <a:xfrm>
          <a:off x="0" y="838198"/>
          <a:ext cx="8229600" cy="533401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917C3-44F3-4A20-8429-59FC203D928E}">
      <dsp:nvSpPr>
        <dsp:cNvPr id="0" name=""/>
        <dsp:cNvSpPr/>
      </dsp:nvSpPr>
      <dsp:spPr>
        <a:xfrm>
          <a:off x="0" y="380995"/>
          <a:ext cx="1298572" cy="52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0" y="380995"/>
        <a:ext cx="1298572" cy="529856"/>
      </dsp:txXfrm>
    </dsp:sp>
    <dsp:sp modelId="{6E488BE9-EA61-4121-A938-030D92535731}">
      <dsp:nvSpPr>
        <dsp:cNvPr id="0" name=""/>
        <dsp:cNvSpPr/>
      </dsp:nvSpPr>
      <dsp:spPr>
        <a:xfrm>
          <a:off x="7248077" y="885273"/>
          <a:ext cx="429350" cy="446876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5BCD7-DA76-4052-8B97-06E5455ADF28}">
      <dsp:nvSpPr>
        <dsp:cNvPr id="0" name=""/>
        <dsp:cNvSpPr/>
      </dsp:nvSpPr>
      <dsp:spPr>
        <a:xfrm>
          <a:off x="1120783" y="1520447"/>
          <a:ext cx="2386905" cy="689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120783" y="1520447"/>
        <a:ext cx="2386905" cy="689351"/>
      </dsp:txXfrm>
    </dsp:sp>
    <dsp:sp modelId="{9022509B-BBF9-44D0-B34D-A0139AAE286C}">
      <dsp:nvSpPr>
        <dsp:cNvPr id="0" name=""/>
        <dsp:cNvSpPr/>
      </dsp:nvSpPr>
      <dsp:spPr>
        <a:xfrm>
          <a:off x="5211426" y="1905001"/>
          <a:ext cx="220979" cy="220979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A5EC7-5AAC-424C-9430-2730BF452B26}">
      <dsp:nvSpPr>
        <dsp:cNvPr id="0" name=""/>
        <dsp:cNvSpPr/>
      </dsp:nvSpPr>
      <dsp:spPr>
        <a:xfrm>
          <a:off x="5016118" y="0"/>
          <a:ext cx="2386905" cy="88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5016118" y="0"/>
        <a:ext cx="2386905" cy="883919"/>
      </dsp:txXfrm>
    </dsp:sp>
    <dsp:sp modelId="{01BBF9A9-3155-47B8-BFFF-FAAA5FA97055}">
      <dsp:nvSpPr>
        <dsp:cNvPr id="0" name=""/>
        <dsp:cNvSpPr/>
      </dsp:nvSpPr>
      <dsp:spPr>
        <a:xfrm>
          <a:off x="6313714" y="1988819"/>
          <a:ext cx="220979" cy="220979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0FAAC-3FA3-4D97-A27E-6535FF5694BF}">
      <dsp:nvSpPr>
        <dsp:cNvPr id="0" name=""/>
        <dsp:cNvSpPr/>
      </dsp:nvSpPr>
      <dsp:spPr>
        <a:xfrm>
          <a:off x="0" y="838198"/>
          <a:ext cx="8229600" cy="533401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917C3-44F3-4A20-8429-59FC203D928E}">
      <dsp:nvSpPr>
        <dsp:cNvPr id="0" name=""/>
        <dsp:cNvSpPr/>
      </dsp:nvSpPr>
      <dsp:spPr>
        <a:xfrm>
          <a:off x="0" y="380995"/>
          <a:ext cx="1298572" cy="52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0" y="380995"/>
        <a:ext cx="1298572" cy="529856"/>
      </dsp:txXfrm>
    </dsp:sp>
    <dsp:sp modelId="{6E488BE9-EA61-4121-A938-030D92535731}">
      <dsp:nvSpPr>
        <dsp:cNvPr id="0" name=""/>
        <dsp:cNvSpPr/>
      </dsp:nvSpPr>
      <dsp:spPr>
        <a:xfrm>
          <a:off x="1295400" y="883332"/>
          <a:ext cx="429350" cy="446876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5BCD7-DA76-4052-8B97-06E5455ADF28}">
      <dsp:nvSpPr>
        <dsp:cNvPr id="0" name=""/>
        <dsp:cNvSpPr/>
      </dsp:nvSpPr>
      <dsp:spPr>
        <a:xfrm>
          <a:off x="1120783" y="1520447"/>
          <a:ext cx="2386905" cy="689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120783" y="1520447"/>
        <a:ext cx="2386905" cy="689351"/>
      </dsp:txXfrm>
    </dsp:sp>
    <dsp:sp modelId="{9022509B-BBF9-44D0-B34D-A0139AAE286C}">
      <dsp:nvSpPr>
        <dsp:cNvPr id="0" name=""/>
        <dsp:cNvSpPr/>
      </dsp:nvSpPr>
      <dsp:spPr>
        <a:xfrm>
          <a:off x="5211426" y="1905001"/>
          <a:ext cx="220979" cy="220979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A5EC7-5AAC-424C-9430-2730BF452B26}">
      <dsp:nvSpPr>
        <dsp:cNvPr id="0" name=""/>
        <dsp:cNvSpPr/>
      </dsp:nvSpPr>
      <dsp:spPr>
        <a:xfrm>
          <a:off x="5016118" y="0"/>
          <a:ext cx="2386905" cy="88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5016118" y="0"/>
        <a:ext cx="2386905" cy="883919"/>
      </dsp:txXfrm>
    </dsp:sp>
    <dsp:sp modelId="{01BBF9A9-3155-47B8-BFFF-FAAA5FA97055}">
      <dsp:nvSpPr>
        <dsp:cNvPr id="0" name=""/>
        <dsp:cNvSpPr/>
      </dsp:nvSpPr>
      <dsp:spPr>
        <a:xfrm>
          <a:off x="6313714" y="1988819"/>
          <a:ext cx="220979" cy="220979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0FAAC-3FA3-4D97-A27E-6535FF5694BF}">
      <dsp:nvSpPr>
        <dsp:cNvPr id="0" name=""/>
        <dsp:cNvSpPr/>
      </dsp:nvSpPr>
      <dsp:spPr>
        <a:xfrm>
          <a:off x="0" y="838198"/>
          <a:ext cx="8229600" cy="533401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917C3-44F3-4A20-8429-59FC203D928E}">
      <dsp:nvSpPr>
        <dsp:cNvPr id="0" name=""/>
        <dsp:cNvSpPr/>
      </dsp:nvSpPr>
      <dsp:spPr>
        <a:xfrm>
          <a:off x="0" y="380995"/>
          <a:ext cx="1298572" cy="52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0" y="380995"/>
        <a:ext cx="1298572" cy="529856"/>
      </dsp:txXfrm>
    </dsp:sp>
    <dsp:sp modelId="{6E488BE9-EA61-4121-A938-030D92535731}">
      <dsp:nvSpPr>
        <dsp:cNvPr id="0" name=""/>
        <dsp:cNvSpPr/>
      </dsp:nvSpPr>
      <dsp:spPr>
        <a:xfrm>
          <a:off x="1828799" y="883332"/>
          <a:ext cx="429350" cy="446876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5BCD7-DA76-4052-8B97-06E5455ADF28}">
      <dsp:nvSpPr>
        <dsp:cNvPr id="0" name=""/>
        <dsp:cNvSpPr/>
      </dsp:nvSpPr>
      <dsp:spPr>
        <a:xfrm>
          <a:off x="1120783" y="1520447"/>
          <a:ext cx="2386905" cy="689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120783" y="1520447"/>
        <a:ext cx="2386905" cy="689351"/>
      </dsp:txXfrm>
    </dsp:sp>
    <dsp:sp modelId="{9022509B-BBF9-44D0-B34D-A0139AAE286C}">
      <dsp:nvSpPr>
        <dsp:cNvPr id="0" name=""/>
        <dsp:cNvSpPr/>
      </dsp:nvSpPr>
      <dsp:spPr>
        <a:xfrm>
          <a:off x="5211426" y="1905001"/>
          <a:ext cx="220979" cy="220979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A5EC7-5AAC-424C-9430-2730BF452B26}">
      <dsp:nvSpPr>
        <dsp:cNvPr id="0" name=""/>
        <dsp:cNvSpPr/>
      </dsp:nvSpPr>
      <dsp:spPr>
        <a:xfrm>
          <a:off x="5016118" y="0"/>
          <a:ext cx="2386905" cy="88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5016118" y="0"/>
        <a:ext cx="2386905" cy="883919"/>
      </dsp:txXfrm>
    </dsp:sp>
    <dsp:sp modelId="{01BBF9A9-3155-47B8-BFFF-FAAA5FA97055}">
      <dsp:nvSpPr>
        <dsp:cNvPr id="0" name=""/>
        <dsp:cNvSpPr/>
      </dsp:nvSpPr>
      <dsp:spPr>
        <a:xfrm>
          <a:off x="6313714" y="1988819"/>
          <a:ext cx="220979" cy="220979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0FAAC-3FA3-4D97-A27E-6535FF5694BF}">
      <dsp:nvSpPr>
        <dsp:cNvPr id="0" name=""/>
        <dsp:cNvSpPr/>
      </dsp:nvSpPr>
      <dsp:spPr>
        <a:xfrm>
          <a:off x="0" y="838198"/>
          <a:ext cx="8229600" cy="533401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917C3-44F3-4A20-8429-59FC203D928E}">
      <dsp:nvSpPr>
        <dsp:cNvPr id="0" name=""/>
        <dsp:cNvSpPr/>
      </dsp:nvSpPr>
      <dsp:spPr>
        <a:xfrm>
          <a:off x="0" y="380995"/>
          <a:ext cx="1298572" cy="52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0" y="380995"/>
        <a:ext cx="1298572" cy="529856"/>
      </dsp:txXfrm>
    </dsp:sp>
    <dsp:sp modelId="{6E488BE9-EA61-4121-A938-030D92535731}">
      <dsp:nvSpPr>
        <dsp:cNvPr id="0" name=""/>
        <dsp:cNvSpPr/>
      </dsp:nvSpPr>
      <dsp:spPr>
        <a:xfrm>
          <a:off x="5029201" y="883332"/>
          <a:ext cx="429350" cy="446876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5BCD7-DA76-4052-8B97-06E5455ADF28}">
      <dsp:nvSpPr>
        <dsp:cNvPr id="0" name=""/>
        <dsp:cNvSpPr/>
      </dsp:nvSpPr>
      <dsp:spPr>
        <a:xfrm>
          <a:off x="1120783" y="1520447"/>
          <a:ext cx="2386905" cy="689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120783" y="1520447"/>
        <a:ext cx="2386905" cy="689351"/>
      </dsp:txXfrm>
    </dsp:sp>
    <dsp:sp modelId="{9022509B-BBF9-44D0-B34D-A0139AAE286C}">
      <dsp:nvSpPr>
        <dsp:cNvPr id="0" name=""/>
        <dsp:cNvSpPr/>
      </dsp:nvSpPr>
      <dsp:spPr>
        <a:xfrm>
          <a:off x="5211426" y="1905001"/>
          <a:ext cx="220979" cy="220979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A5EC7-5AAC-424C-9430-2730BF452B26}">
      <dsp:nvSpPr>
        <dsp:cNvPr id="0" name=""/>
        <dsp:cNvSpPr/>
      </dsp:nvSpPr>
      <dsp:spPr>
        <a:xfrm>
          <a:off x="5016118" y="0"/>
          <a:ext cx="2386905" cy="88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5016118" y="0"/>
        <a:ext cx="2386905" cy="883919"/>
      </dsp:txXfrm>
    </dsp:sp>
    <dsp:sp modelId="{01BBF9A9-3155-47B8-BFFF-FAAA5FA97055}">
      <dsp:nvSpPr>
        <dsp:cNvPr id="0" name=""/>
        <dsp:cNvSpPr/>
      </dsp:nvSpPr>
      <dsp:spPr>
        <a:xfrm>
          <a:off x="6313714" y="1988819"/>
          <a:ext cx="220979" cy="220979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0FAAC-3FA3-4D97-A27E-6535FF5694BF}">
      <dsp:nvSpPr>
        <dsp:cNvPr id="0" name=""/>
        <dsp:cNvSpPr/>
      </dsp:nvSpPr>
      <dsp:spPr>
        <a:xfrm>
          <a:off x="0" y="762000"/>
          <a:ext cx="8229600" cy="685797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917C3-44F3-4A20-8429-59FC203D928E}">
      <dsp:nvSpPr>
        <dsp:cNvPr id="0" name=""/>
        <dsp:cNvSpPr/>
      </dsp:nvSpPr>
      <dsp:spPr>
        <a:xfrm>
          <a:off x="0" y="380995"/>
          <a:ext cx="969993" cy="52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Start!</a:t>
          </a:r>
          <a:endParaRPr lang="en-US" sz="1800" b="1" kern="1200" dirty="0"/>
        </a:p>
      </dsp:txBody>
      <dsp:txXfrm>
        <a:off x="0" y="380995"/>
        <a:ext cx="969993" cy="529856"/>
      </dsp:txXfrm>
    </dsp:sp>
    <dsp:sp modelId="{6E488BE9-EA61-4121-A938-030D92535731}">
      <dsp:nvSpPr>
        <dsp:cNvPr id="0" name=""/>
        <dsp:cNvSpPr/>
      </dsp:nvSpPr>
      <dsp:spPr>
        <a:xfrm>
          <a:off x="304799" y="990599"/>
          <a:ext cx="220979" cy="22097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5BCD7-DA76-4052-8B97-06E5455ADF28}">
      <dsp:nvSpPr>
        <dsp:cNvPr id="0" name=""/>
        <dsp:cNvSpPr/>
      </dsp:nvSpPr>
      <dsp:spPr>
        <a:xfrm>
          <a:off x="1274911" y="148852"/>
          <a:ext cx="1782946" cy="689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Finish Application Design </a:t>
          </a:r>
          <a:endParaRPr lang="en-US" sz="1500" kern="1200" dirty="0"/>
        </a:p>
      </dsp:txBody>
      <dsp:txXfrm>
        <a:off x="1274911" y="148852"/>
        <a:ext cx="1782946" cy="689351"/>
      </dsp:txXfrm>
    </dsp:sp>
    <dsp:sp modelId="{9022509B-BBF9-44D0-B34D-A0139AAE286C}">
      <dsp:nvSpPr>
        <dsp:cNvPr id="0" name=""/>
        <dsp:cNvSpPr/>
      </dsp:nvSpPr>
      <dsp:spPr>
        <a:xfrm>
          <a:off x="2369821" y="990599"/>
          <a:ext cx="220979" cy="22097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492A7-1272-4A25-9194-37D2295E385C}">
      <dsp:nvSpPr>
        <dsp:cNvPr id="0" name=""/>
        <dsp:cNvSpPr/>
      </dsp:nvSpPr>
      <dsp:spPr>
        <a:xfrm>
          <a:off x="2819406" y="380995"/>
          <a:ext cx="1782946" cy="426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Bootstrapping</a:t>
          </a:r>
          <a:endParaRPr lang="en-US" sz="1500" kern="1200" dirty="0"/>
        </a:p>
      </dsp:txBody>
      <dsp:txXfrm>
        <a:off x="2819406" y="380995"/>
        <a:ext cx="1782946" cy="426721"/>
      </dsp:txXfrm>
    </dsp:sp>
    <dsp:sp modelId="{572BC0EF-DF8F-4EED-8636-3094D009B07B}">
      <dsp:nvSpPr>
        <dsp:cNvPr id="0" name=""/>
        <dsp:cNvSpPr/>
      </dsp:nvSpPr>
      <dsp:spPr>
        <a:xfrm>
          <a:off x="4046219" y="990599"/>
          <a:ext cx="220979" cy="22097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FCDCE-D2F6-42D3-961D-9E2785D48B6F}">
      <dsp:nvSpPr>
        <dsp:cNvPr id="0" name=""/>
        <dsp:cNvSpPr/>
      </dsp:nvSpPr>
      <dsp:spPr>
        <a:xfrm>
          <a:off x="5715000" y="380995"/>
          <a:ext cx="1782946" cy="426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Functionalities </a:t>
          </a:r>
          <a:endParaRPr lang="en-US" sz="1500" kern="1200" dirty="0"/>
        </a:p>
      </dsp:txBody>
      <dsp:txXfrm>
        <a:off x="5715000" y="380995"/>
        <a:ext cx="1782946" cy="426721"/>
      </dsp:txXfrm>
    </dsp:sp>
    <dsp:sp modelId="{DE1A86D0-ECAE-467D-9A2C-105741976222}">
      <dsp:nvSpPr>
        <dsp:cNvPr id="0" name=""/>
        <dsp:cNvSpPr/>
      </dsp:nvSpPr>
      <dsp:spPr>
        <a:xfrm>
          <a:off x="7162800" y="990599"/>
          <a:ext cx="220979" cy="22097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0FAAC-3FA3-4D97-A27E-6535FF5694BF}">
      <dsp:nvSpPr>
        <dsp:cNvPr id="0" name=""/>
        <dsp:cNvSpPr/>
      </dsp:nvSpPr>
      <dsp:spPr>
        <a:xfrm>
          <a:off x="0" y="838203"/>
          <a:ext cx="8229600" cy="567794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917C3-44F3-4A20-8429-59FC203D928E}">
      <dsp:nvSpPr>
        <dsp:cNvPr id="0" name=""/>
        <dsp:cNvSpPr/>
      </dsp:nvSpPr>
      <dsp:spPr>
        <a:xfrm>
          <a:off x="36236" y="380995"/>
          <a:ext cx="798100" cy="52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Start!</a:t>
          </a:r>
          <a:endParaRPr lang="en-US" sz="1800" kern="1200" dirty="0"/>
        </a:p>
      </dsp:txBody>
      <dsp:txXfrm>
        <a:off x="36236" y="380995"/>
        <a:ext cx="798100" cy="529856"/>
      </dsp:txXfrm>
    </dsp:sp>
    <dsp:sp modelId="{6E488BE9-EA61-4121-A938-030D92535731}">
      <dsp:nvSpPr>
        <dsp:cNvPr id="0" name=""/>
        <dsp:cNvSpPr/>
      </dsp:nvSpPr>
      <dsp:spPr>
        <a:xfrm>
          <a:off x="304799" y="990599"/>
          <a:ext cx="220979" cy="22097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5BCD7-DA76-4052-8B97-06E5455ADF28}">
      <dsp:nvSpPr>
        <dsp:cNvPr id="0" name=""/>
        <dsp:cNvSpPr/>
      </dsp:nvSpPr>
      <dsp:spPr>
        <a:xfrm>
          <a:off x="1361848" y="228599"/>
          <a:ext cx="1782946" cy="689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Finish Application Design </a:t>
          </a:r>
          <a:endParaRPr lang="en-US" sz="1500" kern="1200" dirty="0"/>
        </a:p>
      </dsp:txBody>
      <dsp:txXfrm>
        <a:off x="1361848" y="228599"/>
        <a:ext cx="1782946" cy="689351"/>
      </dsp:txXfrm>
    </dsp:sp>
    <dsp:sp modelId="{9022509B-BBF9-44D0-B34D-A0139AAE286C}">
      <dsp:nvSpPr>
        <dsp:cNvPr id="0" name=""/>
        <dsp:cNvSpPr/>
      </dsp:nvSpPr>
      <dsp:spPr>
        <a:xfrm>
          <a:off x="2283877" y="990599"/>
          <a:ext cx="220979" cy="22097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492A7-1272-4A25-9194-37D2295E385C}">
      <dsp:nvSpPr>
        <dsp:cNvPr id="0" name=""/>
        <dsp:cNvSpPr/>
      </dsp:nvSpPr>
      <dsp:spPr>
        <a:xfrm>
          <a:off x="3332199" y="457198"/>
          <a:ext cx="1782946" cy="426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Bootstrapping</a:t>
          </a:r>
          <a:endParaRPr lang="en-US" sz="1500" kern="1200" dirty="0"/>
        </a:p>
      </dsp:txBody>
      <dsp:txXfrm>
        <a:off x="3332199" y="457198"/>
        <a:ext cx="1782946" cy="426721"/>
      </dsp:txXfrm>
    </dsp:sp>
    <dsp:sp modelId="{572BC0EF-DF8F-4EED-8636-3094D009B07B}">
      <dsp:nvSpPr>
        <dsp:cNvPr id="0" name=""/>
        <dsp:cNvSpPr/>
      </dsp:nvSpPr>
      <dsp:spPr>
        <a:xfrm>
          <a:off x="4874674" y="1003748"/>
          <a:ext cx="220979" cy="22097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FCDCE-D2F6-42D3-961D-9E2785D48B6F}">
      <dsp:nvSpPr>
        <dsp:cNvPr id="0" name=""/>
        <dsp:cNvSpPr/>
      </dsp:nvSpPr>
      <dsp:spPr>
        <a:xfrm>
          <a:off x="5542090" y="457198"/>
          <a:ext cx="1782946" cy="426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Functionalities </a:t>
          </a:r>
          <a:endParaRPr lang="en-US" sz="1500" kern="1200" dirty="0"/>
        </a:p>
      </dsp:txBody>
      <dsp:txXfrm>
        <a:off x="5542090" y="457198"/>
        <a:ext cx="1782946" cy="426721"/>
      </dsp:txXfrm>
    </dsp:sp>
    <dsp:sp modelId="{DE1A86D0-ECAE-467D-9A2C-105741976222}">
      <dsp:nvSpPr>
        <dsp:cNvPr id="0" name=""/>
        <dsp:cNvSpPr/>
      </dsp:nvSpPr>
      <dsp:spPr>
        <a:xfrm>
          <a:off x="7160676" y="998221"/>
          <a:ext cx="220979" cy="22097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4A376-6C9D-4578-BEE8-42B6A25827D0}" type="datetimeFigureOut">
              <a:rPr lang="en-SG" smtClean="0"/>
              <a:t>27/9/13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254A1-D725-4A1D-80F4-DE4A448A8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204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254A1-D725-4A1D-80F4-DE4A448A8E5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5529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254A1-D725-4A1D-80F4-DE4A448A8E5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1018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254A1-D725-4A1D-80F4-DE4A448A8E5B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272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254A1-D725-4A1D-80F4-DE4A448A8E5B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717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254A1-D725-4A1D-80F4-DE4A448A8E5B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1045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254A1-D725-4A1D-80F4-DE4A448A8E5B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2993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We were</a:t>
            </a:r>
            <a:r>
              <a:rPr lang="en-SG" baseline="0" dirty="0" smtClean="0"/>
              <a:t> faced with some technical difficulties, and as a result am behind schedule by 2 days. To circumvent this, we are shifting the schedule back, and we will put in slightly more hours in the next iteration. You can refer to the schedule we handed to you.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254A1-D725-4A1D-80F4-DE4A448A8E5B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5763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254A1-D725-4A1D-80F4-DE4A448A8E5B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446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7B8-7C27-42AD-8B45-1A00F83C1E78}" type="datetimeFigureOut">
              <a:rPr lang="en-US" smtClean="0"/>
              <a:t>27/9/13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ADA8-C31A-4B1F-BB8A-72EF25D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7B8-7C27-42AD-8B45-1A00F83C1E78}" type="datetimeFigureOut">
              <a:rPr lang="en-US" smtClean="0"/>
              <a:t>27/9/13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ADA8-C31A-4B1F-BB8A-72EF25D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6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7B8-7C27-42AD-8B45-1A00F83C1E78}" type="datetimeFigureOut">
              <a:rPr lang="en-US" smtClean="0"/>
              <a:t>27/9/13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ADA8-C31A-4B1F-BB8A-72EF25D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3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7B8-7C27-42AD-8B45-1A00F83C1E78}" type="datetimeFigureOut">
              <a:rPr lang="en-US" smtClean="0"/>
              <a:t>27/9/13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ADA8-C31A-4B1F-BB8A-72EF25D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5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7B8-7C27-42AD-8B45-1A00F83C1E78}" type="datetimeFigureOut">
              <a:rPr lang="en-US" smtClean="0"/>
              <a:t>27/9/13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ADA8-C31A-4B1F-BB8A-72EF25D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7B8-7C27-42AD-8B45-1A00F83C1E78}" type="datetimeFigureOut">
              <a:rPr lang="en-US" smtClean="0"/>
              <a:t>27/9/13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ADA8-C31A-4B1F-BB8A-72EF25D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6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7B8-7C27-42AD-8B45-1A00F83C1E78}" type="datetimeFigureOut">
              <a:rPr lang="en-US" smtClean="0"/>
              <a:t>27/9/13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ADA8-C31A-4B1F-BB8A-72EF25D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2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7B8-7C27-42AD-8B45-1A00F83C1E78}" type="datetimeFigureOut">
              <a:rPr lang="en-US" smtClean="0"/>
              <a:t>27/9/13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ADA8-C31A-4B1F-BB8A-72EF25D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2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7B8-7C27-42AD-8B45-1A00F83C1E78}" type="datetimeFigureOut">
              <a:rPr lang="en-US" smtClean="0"/>
              <a:t>27/9/13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ADA8-C31A-4B1F-BB8A-72EF25D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6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7B8-7C27-42AD-8B45-1A00F83C1E78}" type="datetimeFigureOut">
              <a:rPr lang="en-US" smtClean="0"/>
              <a:t>27/9/13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ADA8-C31A-4B1F-BB8A-72EF25D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7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7B8-7C27-42AD-8B45-1A00F83C1E78}" type="datetimeFigureOut">
              <a:rPr lang="en-US" smtClean="0"/>
              <a:t>27/9/13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ADA8-C31A-4B1F-BB8A-72EF25D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3A7B8-7C27-42AD-8B45-1A00F83C1E78}" type="datetimeFigureOut">
              <a:rPr lang="en-US" smtClean="0"/>
              <a:t>27/9/13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DADA8-C31A-4B1F-BB8A-72EF25D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1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9.xml"/><Relationship Id="rId12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diagramData" Target="../diagrams/data9.xml"/><Relationship Id="rId9" Type="http://schemas.openxmlformats.org/officeDocument/2006/relationships/diagramLayout" Target="../diagrams/layout9.xml"/><Relationship Id="rId10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0"/>
            <a:ext cx="9144000" cy="2381251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ubrey" panose="00000400000000000000" pitchFamily="2" charset="0"/>
              </a:rPr>
              <a:t>SOFTWARE  ENGINEERING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ubrey" panose="000004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7528" y="3886200"/>
            <a:ext cx="5334000" cy="1371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SUPERVISOR MEETING</a:t>
            </a:r>
            <a:r>
              <a:rPr lang="en-US" sz="3600" b="1" dirty="0" smtClean="0"/>
              <a:t> </a:t>
            </a:r>
          </a:p>
          <a:p>
            <a:r>
              <a:rPr lang="en-US" b="1" dirty="0" smtClean="0"/>
              <a:t>G1-T3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4999" y="5486400"/>
            <a:ext cx="32766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haparral Pro Light" pitchFamily="18" charset="0"/>
              </a:rPr>
              <a:t>b</a:t>
            </a:r>
            <a:r>
              <a:rPr lang="en-US" sz="1600" b="1" dirty="0" smtClean="0">
                <a:latin typeface="Chaparral Pro Light" pitchFamily="18" charset="0"/>
              </a:rPr>
              <a:t>rought to you by</a:t>
            </a:r>
            <a:r>
              <a:rPr lang="en-US" b="1" dirty="0" smtClean="0">
                <a:latin typeface="Chaparral Pro Light" pitchFamily="18" charset="0"/>
              </a:rPr>
              <a:t> </a:t>
            </a:r>
            <a:r>
              <a:rPr lang="en-US" sz="2800" b="1" dirty="0" smtClean="0">
                <a:latin typeface="Chaparral Pro Light" pitchFamily="18" charset="0"/>
              </a:rPr>
              <a:t>Blab-</a:t>
            </a:r>
            <a:r>
              <a:rPr lang="en-US" sz="2800" b="1" dirty="0" err="1" smtClean="0">
                <a:latin typeface="Chaparral Pro Light" pitchFamily="18" charset="0"/>
              </a:rPr>
              <a:t>bers</a:t>
            </a:r>
            <a:r>
              <a:rPr lang="en-US" b="1" dirty="0" smtClean="0">
                <a:latin typeface="Chaparral Pro Light" pitchFamily="18" charset="0"/>
              </a:rPr>
              <a:t> </a:t>
            </a:r>
          </a:p>
          <a:p>
            <a:r>
              <a:rPr lang="en-US" sz="2400" b="1" dirty="0" smtClean="0">
                <a:latin typeface="Chaparral Pro Light" pitchFamily="18" charset="0"/>
              </a:rPr>
              <a:t>Bid Like A Boss..</a:t>
            </a:r>
            <a:endParaRPr lang="en-US" b="1" dirty="0" smtClean="0">
              <a:latin typeface="Chaparral Pro Light" pitchFamily="18" charset="0"/>
            </a:endParaRPr>
          </a:p>
          <a:p>
            <a:endParaRPr lang="en-US" b="1" dirty="0">
              <a:latin typeface="Chaparral Pro L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023690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Iteration #5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924458"/>
              </p:ext>
            </p:extLst>
          </p:nvPr>
        </p:nvGraphicFramePr>
        <p:xfrm>
          <a:off x="457200" y="2240868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22310"/>
              </p:ext>
            </p:extLst>
          </p:nvPr>
        </p:nvGraphicFramePr>
        <p:xfrm>
          <a:off x="381000" y="3753036"/>
          <a:ext cx="84261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6549"/>
                <a:gridCol w="2106549"/>
                <a:gridCol w="2106549"/>
                <a:gridCol w="21065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Wk-11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  Wk-12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Wk1-3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65864" y="4617132"/>
            <a:ext cx="1764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#5</a:t>
            </a:r>
            <a:endParaRPr lang="en-US" sz="2400" b="1" dirty="0"/>
          </a:p>
          <a:p>
            <a:pPr algn="ctr"/>
            <a:r>
              <a:rPr lang="en-US" sz="2400" b="1" dirty="0" smtClean="0"/>
              <a:t>Internal UAT</a:t>
            </a:r>
          </a:p>
          <a:p>
            <a:pPr algn="ctr"/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2209800"/>
            <a:ext cx="201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Supervisor Meeting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987824" y="3140968"/>
            <a:ext cx="0" cy="36004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47864" y="2600562"/>
            <a:ext cx="97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UAT Test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724128" y="3140968"/>
            <a:ext cx="0" cy="36004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22425" y="3126140"/>
            <a:ext cx="429350" cy="446876"/>
          </a:xfrm>
          <a:prstGeom prst="ellipse">
            <a:avLst/>
          </a:prstGeom>
          <a:solidFill>
            <a:srgbClr val="FF99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264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Iteration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#6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376609"/>
              </p:ext>
            </p:extLst>
          </p:nvPr>
        </p:nvGraphicFramePr>
        <p:xfrm>
          <a:off x="457200" y="2240868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74797"/>
              </p:ext>
            </p:extLst>
          </p:nvPr>
        </p:nvGraphicFramePr>
        <p:xfrm>
          <a:off x="381000" y="3753036"/>
          <a:ext cx="84261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6549"/>
                <a:gridCol w="2106549"/>
                <a:gridCol w="2106549"/>
                <a:gridCol w="2106549"/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Wk1-3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Wk-14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56276" y="2534416"/>
            <a:ext cx="187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2600562"/>
            <a:ext cx="97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UAT Test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172200" y="3200400"/>
            <a:ext cx="0" cy="38100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65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Assessment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285487"/>
              </p:ext>
            </p:extLst>
          </p:nvPr>
        </p:nvGraphicFramePr>
        <p:xfrm>
          <a:off x="457200" y="1119754"/>
          <a:ext cx="8458200" cy="557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4434"/>
                <a:gridCol w="3538192"/>
                <a:gridCol w="4275574"/>
              </a:tblGrid>
              <a:tr h="365681">
                <a:tc>
                  <a:txBody>
                    <a:bodyPr/>
                    <a:lstStyle/>
                    <a:p>
                      <a:r>
                        <a:rPr lang="en-SG" b="1" dirty="0" smtClean="0"/>
                        <a:t>S/N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Risk Statement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Risk Mitigation</a:t>
                      </a:r>
                      <a:endParaRPr lang="en-SG" dirty="0"/>
                    </a:p>
                  </a:txBody>
                  <a:tcPr/>
                </a:tc>
              </a:tr>
              <a:tr h="365681">
                <a:tc>
                  <a:txBody>
                    <a:bodyPr/>
                    <a:lstStyle/>
                    <a:p>
                      <a:r>
                        <a:rPr lang="en-SG" b="1" dirty="0" smtClean="0"/>
                        <a:t>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Team is unfamiliar with </a:t>
                      </a:r>
                      <a:r>
                        <a:rPr lang="en-SG" b="1" dirty="0" err="1" smtClean="0"/>
                        <a:t>Netbeans</a:t>
                      </a:r>
                      <a:r>
                        <a:rPr lang="en-SG" b="1" dirty="0" smtClean="0"/>
                        <a:t> </a:t>
                      </a:r>
                      <a:r>
                        <a:rPr lang="en-SG" b="1" dirty="0" err="1" smtClean="0"/>
                        <a:t>Openshift</a:t>
                      </a:r>
                      <a:r>
                        <a:rPr lang="en-SG" b="1" dirty="0" smtClean="0"/>
                        <a:t>, Bootstrap, SVN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SG" dirty="0" smtClean="0"/>
                        <a:t>Members who are familiar with the system will coach those who are unfamiliar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SG" dirty="0" smtClean="0"/>
                        <a:t>All must be familiar by week 3.</a:t>
                      </a:r>
                      <a:endParaRPr lang="en-SG" dirty="0"/>
                    </a:p>
                  </a:txBody>
                  <a:tcPr/>
                </a:tc>
              </a:tr>
              <a:tr h="365681">
                <a:tc>
                  <a:txBody>
                    <a:bodyPr/>
                    <a:lstStyle/>
                    <a:p>
                      <a:r>
                        <a:rPr lang="en-SG" b="1" dirty="0" smtClean="0"/>
                        <a:t>2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Team is unfamiliar with JSON, </a:t>
                      </a:r>
                      <a:r>
                        <a:rPr lang="en-SG" b="1" dirty="0" err="1" smtClean="0"/>
                        <a:t>javascript</a:t>
                      </a:r>
                      <a:r>
                        <a:rPr lang="en-SG" b="1" dirty="0" smtClean="0"/>
                        <a:t>, </a:t>
                      </a:r>
                      <a:r>
                        <a:rPr lang="en-SG" b="1" dirty="0" err="1" smtClean="0"/>
                        <a:t>Jquery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1. All are to research on required technologies.</a:t>
                      </a:r>
                    </a:p>
                    <a:p>
                      <a:r>
                        <a:rPr lang="en-SG" dirty="0" smtClean="0"/>
                        <a:t>2. Sharing by subject matter expert. </a:t>
                      </a:r>
                    </a:p>
                    <a:p>
                      <a:r>
                        <a:rPr lang="en-SG" dirty="0" smtClean="0"/>
                        <a:t>3. Hands-on practice on the technology.                     4.</a:t>
                      </a:r>
                      <a:r>
                        <a:rPr lang="en-SG" baseline="0" dirty="0" smtClean="0"/>
                        <a:t> </a:t>
                      </a:r>
                      <a:r>
                        <a:rPr lang="en-SG" dirty="0" smtClean="0"/>
                        <a:t>Do forward planning with regard to UI to ensure that it will match up with the server side code.</a:t>
                      </a:r>
                      <a:endParaRPr lang="en-SG" dirty="0"/>
                    </a:p>
                  </a:txBody>
                  <a:tcPr/>
                </a:tc>
              </a:tr>
              <a:tr h="365681">
                <a:tc>
                  <a:txBody>
                    <a:bodyPr/>
                    <a:lstStyle/>
                    <a:p>
                      <a:r>
                        <a:rPr lang="en-SG" b="1" dirty="0" smtClean="0"/>
                        <a:t>3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Mismatch between project outcome and requirements 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1. Plan first and lay out clearly the requirements.                                                   2. Create a clear schedule metrics that adheres to the project requirements.                                                                                                  3. Project manager constantly ensure adherence to the requirements stipulated in the schedule metrics.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1066800"/>
            <a:ext cx="8458200" cy="563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 smtClean="0"/>
              <a:t>All deadlines must be strictly adhered to!!!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181397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14600"/>
            <a:ext cx="9144000" cy="1524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3352983" y="2819400"/>
            <a:ext cx="24380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Product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90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Plan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1600200"/>
            <a:ext cx="7543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b="1" dirty="0" smtClean="0"/>
              <a:t>Unit Test</a:t>
            </a:r>
            <a:endParaRPr lang="en-SG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62000" y="2438400"/>
            <a:ext cx="7543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b="1" dirty="0" smtClean="0"/>
              <a:t>Automated Test</a:t>
            </a:r>
            <a:endParaRPr lang="en-SG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62000" y="3352800"/>
            <a:ext cx="7543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b="1" dirty="0" smtClean="0"/>
              <a:t>Regression Test </a:t>
            </a:r>
            <a:endParaRPr lang="en-SG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62000" y="4267200"/>
            <a:ext cx="7543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b="1" dirty="0" smtClean="0"/>
              <a:t>Internal UAT</a:t>
            </a:r>
            <a:endParaRPr lang="en-SG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62000" y="5181600"/>
            <a:ext cx="7543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b="1" dirty="0" smtClean="0"/>
              <a:t>UAT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149141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Skills Development Plan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Calibri Light" panose="020F0302020204030204" pitchFamily="34" charset="0"/>
              </a:rPr>
              <a:t>Pair Programming</a:t>
            </a:r>
          </a:p>
          <a:p>
            <a:r>
              <a:rPr lang="en-US" b="1" dirty="0" smtClean="0">
                <a:latin typeface="Calibri Light" panose="020F0302020204030204" pitchFamily="34" charset="0"/>
              </a:rPr>
              <a:t>Code ownership and remedy</a:t>
            </a:r>
          </a:p>
          <a:p>
            <a:r>
              <a:rPr lang="en-US" b="1" dirty="0" smtClean="0">
                <a:latin typeface="Calibri Light" panose="020F0302020204030204" pitchFamily="34" charset="0"/>
              </a:rPr>
              <a:t>Mutual Feedback</a:t>
            </a:r>
          </a:p>
          <a:p>
            <a:r>
              <a:rPr lang="en-US" b="1" dirty="0" smtClean="0">
                <a:latin typeface="Calibri Light" panose="020F0302020204030204" pitchFamily="34" charset="0"/>
              </a:rPr>
              <a:t>Internal Coaching &amp; Tests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86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14600"/>
            <a:ext cx="9144000" cy="1524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3352983" y="2819400"/>
            <a:ext cx="24380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Product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26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14600"/>
            <a:ext cx="9144000" cy="1524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1220383" y="2819400"/>
            <a:ext cx="6703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Progress &amp; Way Ahead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4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Progress – Project Schedule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636421"/>
              </p:ext>
            </p:extLst>
          </p:nvPr>
        </p:nvGraphicFramePr>
        <p:xfrm>
          <a:off x="457200" y="1600201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5801" y="50292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01/09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28956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13/09</a:t>
            </a:r>
            <a:endParaRPr lang="en-US" dirty="0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126478"/>
              </p:ext>
            </p:extLst>
          </p:nvPr>
        </p:nvGraphicFramePr>
        <p:xfrm>
          <a:off x="543144" y="3810001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5800" y="28956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01/09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34089" y="51170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13/09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6689" y="28956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18/09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01089" y="51170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23/09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67600" y="28956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27/09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87089" y="51170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27/09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1276290"/>
            <a:ext cx="2031325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Planned Timeline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3505200"/>
            <a:ext cx="1840568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Actual Timeline</a:t>
            </a:r>
            <a:endParaRPr lang="en-US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6096000"/>
            <a:ext cx="8030234" cy="6096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smtClean="0">
                <a:solidFill>
                  <a:schemeClr val="tx1"/>
                </a:solidFill>
              </a:rPr>
              <a:t>Deviation: JSON </a:t>
            </a:r>
            <a:r>
              <a:rPr lang="en-SG" b="1" dirty="0" err="1" smtClean="0">
                <a:solidFill>
                  <a:schemeClr val="tx1"/>
                </a:solidFill>
              </a:rPr>
              <a:t>Reponse</a:t>
            </a:r>
            <a:r>
              <a:rPr lang="en-SG" b="1" dirty="0" smtClean="0">
                <a:solidFill>
                  <a:schemeClr val="tx1"/>
                </a:solidFill>
              </a:rPr>
              <a:t> + Deployment &amp; Testing (12 hours)</a:t>
            </a:r>
            <a:endParaRPr lang="en-SG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66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Work Allocation: Iteration 1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272575"/>
              </p:ext>
            </p:extLst>
          </p:nvPr>
        </p:nvGraphicFramePr>
        <p:xfrm>
          <a:off x="76200" y="990600"/>
          <a:ext cx="8991601" cy="58013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/>
                <a:gridCol w="1139049"/>
                <a:gridCol w="1315438"/>
                <a:gridCol w="1315438"/>
                <a:gridCol w="1315438"/>
                <a:gridCol w="13154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Pang Zi</a:t>
                      </a:r>
                      <a:r>
                        <a:rPr lang="en-US" baseline="0" dirty="0" smtClean="0"/>
                        <a:t> Qi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Kong Yu Ning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Kevin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Onggo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Nyein Su</a:t>
                      </a:r>
                      <a:r>
                        <a:rPr lang="en-US" baseline="0" dirty="0" smtClean="0"/>
                        <a:t> Aye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Nicholas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Planning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Cases/Test Plans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Bug Metrics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 Assessment</a:t>
                      </a:r>
                      <a:r>
                        <a:rPr lang="en-US" baseline="0" dirty="0" smtClean="0"/>
                        <a:t> Plan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Diagrams(Draft)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r>
                        <a:rPr lang="en-US" baseline="0" dirty="0" smtClean="0"/>
                        <a:t> Diagram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 Diagram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 (wireframe)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Diagram</a:t>
                      </a:r>
                      <a:r>
                        <a:rPr lang="en-US" baseline="0" dirty="0" smtClean="0"/>
                        <a:t> Compilation + Update to SVN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Assurance 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End of Iteration</a:t>
                      </a:r>
                      <a:r>
                        <a:rPr lang="en-US" baseline="0" dirty="0" smtClean="0"/>
                        <a:t> meeting + Application Design walkthrough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620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 smtClean="0"/>
              <a:t>Project Management</a:t>
            </a:r>
          </a:p>
          <a:p>
            <a:pPr lvl="1"/>
            <a:r>
              <a:rPr lang="en-US" sz="2900" dirty="0" smtClean="0"/>
              <a:t>Goals</a:t>
            </a:r>
          </a:p>
          <a:p>
            <a:pPr lvl="1"/>
            <a:r>
              <a:rPr lang="en-US" sz="2900" dirty="0" smtClean="0"/>
              <a:t>Schedule</a:t>
            </a:r>
          </a:p>
          <a:p>
            <a:pPr lvl="1"/>
            <a:r>
              <a:rPr lang="en-US" sz="2900" dirty="0" smtClean="0"/>
              <a:t>Test plan</a:t>
            </a:r>
          </a:p>
          <a:p>
            <a:pPr lvl="1"/>
            <a:r>
              <a:rPr lang="en-US" sz="2900" dirty="0"/>
              <a:t>Risk Assessment &amp; </a:t>
            </a:r>
            <a:r>
              <a:rPr lang="en-US" sz="2900" dirty="0" smtClean="0"/>
              <a:t>Mitigation</a:t>
            </a:r>
            <a:endParaRPr lang="en-US" sz="2900" dirty="0"/>
          </a:p>
          <a:p>
            <a:pPr lvl="1"/>
            <a:r>
              <a:rPr lang="en-US" sz="2900" dirty="0" smtClean="0"/>
              <a:t>Members skills Development Plans</a:t>
            </a:r>
          </a:p>
          <a:p>
            <a:r>
              <a:rPr lang="en-US" sz="2900" b="1" dirty="0" smtClean="0"/>
              <a:t>Product</a:t>
            </a:r>
          </a:p>
          <a:p>
            <a:pPr lvl="1"/>
            <a:r>
              <a:rPr lang="en-US" sz="2900" dirty="0" smtClean="0"/>
              <a:t>Wireframe / Added Functionality / Application Design / Prototype </a:t>
            </a:r>
          </a:p>
          <a:p>
            <a:r>
              <a:rPr lang="en-US" sz="2900" b="1" dirty="0" smtClean="0"/>
              <a:t>Progress &amp; Way ahead</a:t>
            </a:r>
          </a:p>
          <a:p>
            <a:pPr lvl="1"/>
            <a:r>
              <a:rPr lang="en-US" sz="2900" dirty="0" smtClean="0"/>
              <a:t>Planned </a:t>
            </a:r>
            <a:r>
              <a:rPr lang="en-US" sz="2900" dirty="0" err="1" smtClean="0"/>
              <a:t>Vs</a:t>
            </a:r>
            <a:r>
              <a:rPr lang="en-US" sz="2900" dirty="0" smtClean="0"/>
              <a:t> Actual</a:t>
            </a:r>
            <a:endParaRPr lang="en-US" sz="2900" dirty="0"/>
          </a:p>
          <a:p>
            <a:pPr lvl="1"/>
            <a:r>
              <a:rPr lang="en-US" sz="2900" dirty="0"/>
              <a:t>Work Allocation</a:t>
            </a:r>
          </a:p>
          <a:p>
            <a:pPr lvl="1"/>
            <a:r>
              <a:rPr lang="en-US" sz="2900" dirty="0"/>
              <a:t>Programming Hours</a:t>
            </a:r>
          </a:p>
          <a:p>
            <a:pPr lvl="1"/>
            <a:r>
              <a:rPr lang="en-US" sz="2900" dirty="0"/>
              <a:t>Metrics</a:t>
            </a:r>
          </a:p>
          <a:p>
            <a:pPr lvl="1"/>
            <a:r>
              <a:rPr lang="en-US" sz="2900" dirty="0"/>
              <a:t>Problems Faced</a:t>
            </a:r>
          </a:p>
          <a:p>
            <a:pPr lvl="1"/>
            <a:r>
              <a:rPr lang="en-US" sz="2900" dirty="0"/>
              <a:t>Learning Points / Best Practices</a:t>
            </a:r>
          </a:p>
          <a:p>
            <a:pPr lvl="1"/>
            <a:r>
              <a:rPr lang="en-US" sz="2900" dirty="0"/>
              <a:t>Milestones for next 2 weeks</a:t>
            </a:r>
          </a:p>
          <a:p>
            <a:pPr lvl="1"/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2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Work Allocation: Iteration 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027150"/>
              </p:ext>
            </p:extLst>
          </p:nvPr>
        </p:nvGraphicFramePr>
        <p:xfrm>
          <a:off x="76200" y="1249680"/>
          <a:ext cx="8991601" cy="49987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/>
                <a:gridCol w="1139049"/>
                <a:gridCol w="1315438"/>
                <a:gridCol w="1315438"/>
                <a:gridCol w="1315438"/>
                <a:gridCol w="1315438"/>
              </a:tblGrid>
              <a:tr h="708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Pang Zi</a:t>
                      </a:r>
                      <a:r>
                        <a:rPr lang="en-US" baseline="0" dirty="0" smtClean="0"/>
                        <a:t> Qi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Kong Yu </a:t>
                      </a:r>
                      <a:r>
                        <a:rPr lang="en-US" dirty="0" err="1" smtClean="0"/>
                        <a:t>Ning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Kevin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Onggo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Nyein Su</a:t>
                      </a:r>
                      <a:r>
                        <a:rPr lang="en-US" baseline="0" dirty="0" smtClean="0"/>
                        <a:t> Aye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Nicholas</a:t>
                      </a:r>
                      <a:endParaRPr lang="en-US" dirty="0"/>
                    </a:p>
                  </a:txBody>
                  <a:tcPr anchor="ctr"/>
                </a:tc>
              </a:tr>
              <a:tr h="10121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BootStrapping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(Upload, Read,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Validate, Insert)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 smtClean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 smtClean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 smtClean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 smtClean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410469">
                <a:tc>
                  <a:txBody>
                    <a:bodyPr/>
                    <a:lstStyle/>
                    <a:p>
                      <a:r>
                        <a:rPr lang="en-SG" sz="1800" kern="1200" dirty="0" smtClean="0">
                          <a:effectLst/>
                        </a:rPr>
                        <a:t>Bid for Session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 smtClean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 smtClean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404846">
                <a:tc>
                  <a:txBody>
                    <a:bodyPr/>
                    <a:lstStyle/>
                    <a:p>
                      <a:r>
                        <a:rPr lang="en-SG" sz="1800" kern="1200" dirty="0" smtClean="0">
                          <a:effectLst/>
                        </a:rPr>
                        <a:t>Drop Bid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 smtClean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410469">
                <a:tc>
                  <a:txBody>
                    <a:bodyPr/>
                    <a:lstStyle/>
                    <a:p>
                      <a:r>
                        <a:rPr lang="en-SG" sz="1800" kern="1200" dirty="0" smtClean="0">
                          <a:effectLst/>
                        </a:rPr>
                        <a:t>Drop Session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 smtClean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 smtClean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410469">
                <a:tc>
                  <a:txBody>
                    <a:bodyPr/>
                    <a:lstStyle/>
                    <a:p>
                      <a:r>
                        <a:rPr lang="en-SG" sz="1800" kern="1200" dirty="0" smtClean="0">
                          <a:effectLst/>
                        </a:rPr>
                        <a:t>Update Bid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 smtClean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410469">
                <a:tc>
                  <a:txBody>
                    <a:bodyPr/>
                    <a:lstStyle/>
                    <a:p>
                      <a:r>
                        <a:rPr lang="en-SG" sz="1800" kern="1200" dirty="0" smtClean="0">
                          <a:effectLst/>
                        </a:rPr>
                        <a:t>Login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410469">
                <a:tc>
                  <a:txBody>
                    <a:bodyPr/>
                    <a:lstStyle/>
                    <a:p>
                      <a:r>
                        <a:rPr lang="en-SG" sz="1800" kern="1200" dirty="0" smtClean="0">
                          <a:effectLst/>
                        </a:rPr>
                        <a:t>Search Course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 smtClean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410469">
                <a:tc>
                  <a:txBody>
                    <a:bodyPr/>
                    <a:lstStyle/>
                    <a:p>
                      <a:r>
                        <a:rPr lang="en-SG" sz="1800" kern="1200" dirty="0" smtClean="0">
                          <a:effectLst/>
                        </a:rPr>
                        <a:t>View All Bids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 smtClean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410469"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</a:t>
                      </a:r>
                      <a:r>
                        <a:rPr lang="en-US" baseline="0" dirty="0" smtClean="0"/>
                        <a:t> &amp; Testing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 smtClean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 smtClean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 smtClean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 smtClean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Wingdings" panose="05000000000000000000" pitchFamily="2" charset="2"/>
                        </a:rPr>
                        <a:t>ü</a:t>
                      </a:r>
                      <a:endParaRPr lang="en-US" dirty="0" smtClean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25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Programming Hours (Iteration #2)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527834014"/>
              </p:ext>
            </p:extLst>
          </p:nvPr>
        </p:nvGraphicFramePr>
        <p:xfrm>
          <a:off x="430696" y="1219200"/>
          <a:ext cx="7494104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ight Arrow 9"/>
          <p:cNvSpPr/>
          <p:nvPr/>
        </p:nvSpPr>
        <p:spPr>
          <a:xfrm>
            <a:off x="2438400" y="2743200"/>
            <a:ext cx="4495800" cy="228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lowchart: Alternate Process 10"/>
          <p:cNvSpPr/>
          <p:nvPr/>
        </p:nvSpPr>
        <p:spPr>
          <a:xfrm>
            <a:off x="7010400" y="2514600"/>
            <a:ext cx="2133600" cy="762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Due: Presentations &amp; SMUX elections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09800" y="4419600"/>
            <a:ext cx="4724400" cy="228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Flowchart: Alternate Process 12"/>
          <p:cNvSpPr/>
          <p:nvPr/>
        </p:nvSpPr>
        <p:spPr>
          <a:xfrm>
            <a:off x="7010400" y="4191000"/>
            <a:ext cx="1981200" cy="762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Due: Project Manager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62000" y="5791200"/>
            <a:ext cx="63246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solidFill>
                  <a:schemeClr val="tx1"/>
                </a:solidFill>
              </a:rPr>
              <a:t>***Hours will be balanced in iteration 3.</a:t>
            </a:r>
            <a:endParaRPr lang="en-SG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6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Stipulated Programming Hours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(Iteration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#3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)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</a:br>
            <a:endParaRPr lang="en-SG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313880756"/>
              </p:ext>
            </p:extLst>
          </p:nvPr>
        </p:nvGraphicFramePr>
        <p:xfrm>
          <a:off x="228600" y="1388533"/>
          <a:ext cx="8382000" cy="5164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7730067" y="2667000"/>
            <a:ext cx="1185333" cy="4233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25hrs</a:t>
            </a:r>
            <a:endParaRPr lang="en-SG" dirty="0"/>
          </a:p>
        </p:txBody>
      </p:sp>
      <p:sp>
        <p:nvSpPr>
          <p:cNvPr id="9" name="Rounded Rectangle 8"/>
          <p:cNvSpPr/>
          <p:nvPr/>
        </p:nvSpPr>
        <p:spPr>
          <a:xfrm>
            <a:off x="7730067" y="3276600"/>
            <a:ext cx="1185333" cy="4233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  <a:r>
              <a:rPr lang="en-SG" dirty="0" smtClean="0"/>
              <a:t>5hrs</a:t>
            </a:r>
            <a:endParaRPr lang="en-SG" dirty="0"/>
          </a:p>
        </p:txBody>
      </p:sp>
      <p:sp>
        <p:nvSpPr>
          <p:cNvPr id="10" name="Rounded Rectangle 9"/>
          <p:cNvSpPr/>
          <p:nvPr/>
        </p:nvSpPr>
        <p:spPr>
          <a:xfrm>
            <a:off x="7730067" y="3962400"/>
            <a:ext cx="1185333" cy="4233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25hrs</a:t>
            </a:r>
            <a:endParaRPr lang="en-SG" dirty="0"/>
          </a:p>
        </p:txBody>
      </p:sp>
      <p:sp>
        <p:nvSpPr>
          <p:cNvPr id="11" name="Rounded Rectangle 10"/>
          <p:cNvSpPr/>
          <p:nvPr/>
        </p:nvSpPr>
        <p:spPr>
          <a:xfrm>
            <a:off x="7730067" y="4648200"/>
            <a:ext cx="1185333" cy="4233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20hrs</a:t>
            </a:r>
            <a:endParaRPr lang="en-SG" dirty="0"/>
          </a:p>
        </p:txBody>
      </p:sp>
      <p:sp>
        <p:nvSpPr>
          <p:cNvPr id="12" name="Rounded Rectangle 11"/>
          <p:cNvSpPr/>
          <p:nvPr/>
        </p:nvSpPr>
        <p:spPr>
          <a:xfrm>
            <a:off x="7730067" y="5215467"/>
            <a:ext cx="1185333" cy="4233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40hrs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3597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Metrics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26194"/>
              </p:ext>
            </p:extLst>
          </p:nvPr>
        </p:nvGraphicFramePr>
        <p:xfrm>
          <a:off x="457200" y="1981200"/>
          <a:ext cx="8153400" cy="1772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Pair Programming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Score</a:t>
                      </a:r>
                      <a:endParaRPr lang="en-US" sz="2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Action</a:t>
                      </a:r>
                      <a:endParaRPr lang="en-US" sz="2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-</a:t>
                      </a:r>
                    </a:p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6653" y="1461254"/>
            <a:ext cx="144539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Iteration 1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814555"/>
              </p:ext>
            </p:extLst>
          </p:nvPr>
        </p:nvGraphicFramePr>
        <p:xfrm>
          <a:off x="457200" y="4406146"/>
          <a:ext cx="8153400" cy="1468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Pair Programming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Score</a:t>
                      </a:r>
                      <a:endParaRPr lang="en-US" sz="2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3.27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Action</a:t>
                      </a:r>
                      <a:endParaRPr lang="en-US" sz="2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None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Fixed Upon</a:t>
                      </a:r>
                      <a:r>
                        <a:rPr lang="en-US" sz="2000" baseline="0" dirty="0" smtClean="0"/>
                        <a:t> discovery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Slightly</a:t>
                      </a:r>
                      <a:r>
                        <a:rPr lang="en-US" sz="2000" baseline="0" dirty="0" smtClean="0"/>
                        <a:t> altered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Schedule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6653" y="3886200"/>
            <a:ext cx="1445396" cy="461665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Iteration 2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008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Problems Faced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Overestimated /Underestimation </a:t>
            </a:r>
            <a:r>
              <a:rPr lang="en-US" dirty="0" smtClean="0"/>
              <a:t>of task complexity / duration</a:t>
            </a:r>
          </a:p>
          <a:p>
            <a:r>
              <a:rPr lang="en-US" dirty="0" smtClean="0"/>
              <a:t>Schedule was too functionality </a:t>
            </a:r>
            <a:r>
              <a:rPr lang="en-US" dirty="0" smtClean="0"/>
              <a:t>oriented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Split into too many tasks.</a:t>
            </a:r>
            <a:endParaRPr lang="en-US" dirty="0" smtClean="0"/>
          </a:p>
          <a:p>
            <a:r>
              <a:rPr lang="en-US" dirty="0" smtClean="0"/>
              <a:t>Conflicts in subversion commits</a:t>
            </a:r>
          </a:p>
          <a:p>
            <a:r>
              <a:rPr lang="en-US" dirty="0" smtClean="0"/>
              <a:t>Bottlenecks arose due to code </a:t>
            </a:r>
            <a:r>
              <a:rPr lang="en-US" dirty="0" smtClean="0"/>
              <a:t>dependency</a:t>
            </a:r>
          </a:p>
          <a:p>
            <a:r>
              <a:rPr lang="en-US" dirty="0"/>
              <a:t>Uneven job distribution</a:t>
            </a:r>
            <a:r>
              <a:rPr lang="en-US" dirty="0" smtClean="0"/>
              <a:t>. (Did not prepare </a:t>
            </a:r>
            <a:r>
              <a:rPr lang="en-US" dirty="0" err="1" smtClean="0"/>
              <a:t>PPLog</a:t>
            </a:r>
            <a:r>
              <a:rPr lang="en-US" dirty="0" smtClean="0"/>
              <a:t> before hand)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7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Best Practices – Learning Points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first, refactor </a:t>
            </a:r>
            <a:r>
              <a:rPr lang="en-US" dirty="0" smtClean="0"/>
              <a:t>later</a:t>
            </a:r>
          </a:p>
          <a:p>
            <a:r>
              <a:rPr lang="en-US" dirty="0"/>
              <a:t>Be disciplined </a:t>
            </a:r>
            <a:r>
              <a:rPr lang="en-US" dirty="0" smtClean="0"/>
              <a:t>in coding </a:t>
            </a:r>
            <a:r>
              <a:rPr lang="en-US" dirty="0"/>
              <a:t>and naming </a:t>
            </a:r>
            <a:r>
              <a:rPr lang="en-US" dirty="0" smtClean="0"/>
              <a:t>conventions</a:t>
            </a:r>
          </a:p>
          <a:p>
            <a:r>
              <a:rPr lang="en-US" dirty="0" smtClean="0"/>
              <a:t>Knowledge management </a:t>
            </a:r>
            <a:r>
              <a:rPr lang="en-US" dirty="0" smtClean="0"/>
              <a:t>system (Code Issues Tracker)</a:t>
            </a:r>
          </a:p>
          <a:p>
            <a:r>
              <a:rPr lang="en-US" dirty="0" smtClean="0"/>
              <a:t>Refurbish Schedule (See new schedule)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3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Milestones for next 2 Weeks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757165"/>
              </p:ext>
            </p:extLst>
          </p:nvPr>
        </p:nvGraphicFramePr>
        <p:xfrm>
          <a:off x="381000" y="2057400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350520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01/10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7489" y="350520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11/10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43889" y="350520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09/10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81000" y="2164081"/>
            <a:ext cx="2691705" cy="883919"/>
            <a:chOff x="4471099" y="30477"/>
            <a:chExt cx="2691705" cy="883919"/>
          </a:xfrm>
        </p:grpSpPr>
        <p:sp>
          <p:nvSpPr>
            <p:cNvPr id="10" name="Rectangle 9"/>
            <p:cNvSpPr/>
            <p:nvPr/>
          </p:nvSpPr>
          <p:spPr>
            <a:xfrm>
              <a:off x="4775899" y="30477"/>
              <a:ext cx="2386905" cy="88391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4471099" y="30477"/>
              <a:ext cx="2386905" cy="8839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PM Review</a:t>
              </a:r>
              <a:endParaRPr lang="en-US" sz="2000" b="1" kern="1200" dirty="0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>
            <a:off x="685800" y="4038600"/>
            <a:ext cx="3352800" cy="0"/>
          </a:xfrm>
          <a:prstGeom prst="straightConnector1">
            <a:avLst/>
          </a:prstGeom>
          <a:ln w="76200"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91000" y="4038600"/>
            <a:ext cx="4114800" cy="0"/>
          </a:xfrm>
          <a:prstGeom prst="straightConnector1">
            <a:avLst/>
          </a:prstGeom>
          <a:ln w="76200"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3035" y="4343400"/>
            <a:ext cx="91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Week-7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06435" y="4343400"/>
            <a:ext cx="91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Week-8</a:t>
            </a:r>
          </a:p>
        </p:txBody>
      </p:sp>
    </p:spTree>
    <p:extLst>
      <p:ext uri="{BB962C8B-B14F-4D97-AF65-F5344CB8AC3E}">
        <p14:creationId xmlns:p14="http://schemas.microsoft.com/office/powerpoint/2010/main" val="7644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Important dates to note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117153"/>
              </p:ext>
            </p:extLst>
          </p:nvPr>
        </p:nvGraphicFramePr>
        <p:xfrm>
          <a:off x="457200" y="1600200"/>
          <a:ext cx="7696200" cy="128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6400"/>
                <a:gridCol w="40386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 dirty="0" smtClean="0"/>
                        <a:t>Personnel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Conflicts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Date</a:t>
                      </a:r>
                      <a:endParaRPr lang="en-SG" b="1" dirty="0"/>
                    </a:p>
                  </a:txBody>
                  <a:tcPr/>
                </a:tc>
              </a:tr>
              <a:tr h="543560">
                <a:tc>
                  <a:txBody>
                    <a:bodyPr/>
                    <a:lstStyle/>
                    <a:p>
                      <a:r>
                        <a:rPr lang="en-SG" b="1" dirty="0" smtClean="0"/>
                        <a:t>Kong Yu Ning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Final presentation</a:t>
                      </a:r>
                      <a:r>
                        <a:rPr lang="en-SG" b="1" baseline="0" dirty="0" smtClean="0"/>
                        <a:t> (Due: TSM Beijing)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Nov</a:t>
                      </a:r>
                      <a:r>
                        <a:rPr lang="en-SG" b="1" baseline="0" dirty="0" smtClean="0"/>
                        <a:t> 16</a:t>
                      </a:r>
                      <a:r>
                        <a:rPr lang="en-SG" b="1" baseline="30000" dirty="0" smtClean="0"/>
                        <a:t>th</a:t>
                      </a:r>
                      <a:r>
                        <a:rPr lang="en-SG" b="1" baseline="0" dirty="0" smtClean="0"/>
                        <a:t> – 23</a:t>
                      </a:r>
                      <a:r>
                        <a:rPr lang="en-SG" b="1" baseline="30000" dirty="0" smtClean="0"/>
                        <a:t>rd</a:t>
                      </a:r>
                      <a:endParaRPr lang="en-SG" b="1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 smtClean="0"/>
                        <a:t>Nicholas Lee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Credit</a:t>
                      </a:r>
                      <a:r>
                        <a:rPr lang="en-SG" b="1" baseline="0" dirty="0" smtClean="0"/>
                        <a:t> Suisse (Due: OCSP)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Dec 8</a:t>
                      </a:r>
                      <a:r>
                        <a:rPr lang="en-SG" b="1" baseline="30000" dirty="0" smtClean="0"/>
                        <a:t>th</a:t>
                      </a:r>
                      <a:r>
                        <a:rPr lang="en-SG" b="1" dirty="0" smtClean="0"/>
                        <a:t> – 25</a:t>
                      </a:r>
                      <a:r>
                        <a:rPr lang="en-SG" b="1" baseline="30000" dirty="0" smtClean="0"/>
                        <a:t>th</a:t>
                      </a:r>
                      <a:r>
                        <a:rPr lang="en-SG" b="1" dirty="0" smtClean="0"/>
                        <a:t> </a:t>
                      </a:r>
                      <a:endParaRPr lang="en-SG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73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The End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44" y="990600"/>
            <a:ext cx="7286356" cy="546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0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14600"/>
            <a:ext cx="9144000" cy="1524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833641" y="2819400"/>
            <a:ext cx="34767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Team Goals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48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86318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333500"/>
            <a:ext cx="8077200" cy="685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Maintain low stress levels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33400" y="2133600"/>
            <a:ext cx="8077200" cy="685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To be well-prepared and ensure smooth completion of each iteration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3400" y="2971800"/>
            <a:ext cx="8077200" cy="685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Maintain Professionalism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33400" y="3810000"/>
            <a:ext cx="8077200" cy="685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Be committed to deadlines for each task to prevent snowball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33400" y="4648200"/>
            <a:ext cx="8077200" cy="685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Create a project which we will be proud of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56647" y="5493544"/>
            <a:ext cx="8077200" cy="685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A+ for SE and Credit Suisse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5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Iterations &amp; Milestones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136257"/>
              </p:ext>
            </p:extLst>
          </p:nvPr>
        </p:nvGraphicFramePr>
        <p:xfrm>
          <a:off x="485328" y="1291209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42163"/>
              </p:ext>
            </p:extLst>
          </p:nvPr>
        </p:nvGraphicFramePr>
        <p:xfrm>
          <a:off x="409128" y="2587353"/>
          <a:ext cx="89154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/>
                <a:gridCol w="1485900"/>
                <a:gridCol w="1485900"/>
                <a:gridCol w="1485900"/>
                <a:gridCol w="1485900"/>
                <a:gridCol w="1485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Wk-3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Wk-5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Wk-7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Wk-9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Wk-11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Wk-14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21180" y="1519809"/>
            <a:ext cx="117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Iteration 1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68980" y="1519809"/>
            <a:ext cx="117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Iteration 2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16780" y="1519809"/>
            <a:ext cx="117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Iteration 3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116980" y="1519809"/>
            <a:ext cx="117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Iteration 4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69580" y="1519809"/>
            <a:ext cx="117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Iteration 5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37728" y="1977009"/>
            <a:ext cx="123574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635990"/>
              </p:ext>
            </p:extLst>
          </p:nvPr>
        </p:nvGraphicFramePr>
        <p:xfrm>
          <a:off x="593052" y="3465003"/>
          <a:ext cx="8011396" cy="29826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0656"/>
                <a:gridCol w="6660740"/>
              </a:tblGrid>
              <a:tr h="4685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Iteration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MileStones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4685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Application Design(Use Cases, Diagrams, Wireframe)</a:t>
                      </a:r>
                      <a:endParaRPr lang="en-US" sz="1800" b="1" dirty="0" smtClean="0"/>
                    </a:p>
                  </a:txBody>
                  <a:tcPr anchor="ctr"/>
                </a:tc>
              </a:tr>
              <a:tr h="6077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#2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Bootstrapping without JSON  Validation  </a:t>
                      </a:r>
                    </a:p>
                    <a:p>
                      <a:r>
                        <a:rPr lang="en-US" sz="1800" dirty="0" smtClean="0"/>
                        <a:t>CRUD Functionalities</a:t>
                      </a:r>
                      <a:endParaRPr lang="en-US" sz="1800" b="1" dirty="0" smtClean="0"/>
                    </a:p>
                  </a:txBody>
                  <a:tcPr anchor="ctr"/>
                </a:tc>
              </a:tr>
              <a:tr h="4685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#3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Functionalities (Admin),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User Interface,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JSON</a:t>
                      </a:r>
                      <a:endParaRPr lang="en-US" sz="1800" b="1" dirty="0" smtClean="0"/>
                    </a:p>
                  </a:txBody>
                  <a:tcPr anchor="ctr"/>
                </a:tc>
              </a:tr>
              <a:tr h="4685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#4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Round &amp; Bidding Logic,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Enhance User Interface,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Integration</a:t>
                      </a:r>
                      <a:endParaRPr lang="en-US" sz="1800" b="1" dirty="0" smtClean="0"/>
                    </a:p>
                  </a:txBody>
                  <a:tcPr anchor="ctr"/>
                </a:tc>
              </a:tr>
              <a:tr h="4685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#5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Internal UAT</a:t>
                      </a:r>
                      <a:endParaRPr lang="en-US" sz="1800" b="1" dirty="0" smtClean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2068980" y="1977009"/>
            <a:ext cx="123574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16272" y="1977009"/>
            <a:ext cx="123574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96785" y="1977009"/>
            <a:ext cx="123574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8204" y="1977009"/>
            <a:ext cx="187220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8071918" y="2132856"/>
            <a:ext cx="416987" cy="43204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9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Iteration #1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998982"/>
              </p:ext>
            </p:extLst>
          </p:nvPr>
        </p:nvGraphicFramePr>
        <p:xfrm>
          <a:off x="457200" y="2240868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1000" y="3753036"/>
          <a:ext cx="84261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732"/>
                <a:gridCol w="2808732"/>
                <a:gridCol w="28087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Wk-3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Wk-4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Wk-5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59632" y="4617132"/>
            <a:ext cx="6891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			#1</a:t>
            </a:r>
          </a:p>
          <a:p>
            <a:r>
              <a:rPr lang="en-US" sz="2400" b="1" dirty="0" smtClean="0"/>
              <a:t>Project Management</a:t>
            </a:r>
          </a:p>
          <a:p>
            <a:r>
              <a:rPr lang="en-US" sz="2400" b="1" dirty="0" smtClean="0"/>
              <a:t>Application Design(Use Cases, Diagrams, Wireframe)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99992" y="3140968"/>
            <a:ext cx="0" cy="36004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6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Iteration #2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185494"/>
              </p:ext>
            </p:extLst>
          </p:nvPr>
        </p:nvGraphicFramePr>
        <p:xfrm>
          <a:off x="457200" y="2240868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1000" y="3753036"/>
          <a:ext cx="84261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732"/>
                <a:gridCol w="2808732"/>
                <a:gridCol w="28087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Wk-5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Wk-6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Wk-7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59632" y="4617132"/>
            <a:ext cx="53771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 </a:t>
            </a:r>
            <a:r>
              <a:rPr lang="en-US" sz="2400" b="1" dirty="0" smtClean="0"/>
              <a:t>       #</a:t>
            </a:r>
            <a:r>
              <a:rPr lang="en-US" sz="2400" b="1" dirty="0"/>
              <a:t>2</a:t>
            </a:r>
          </a:p>
          <a:p>
            <a:r>
              <a:rPr lang="en-US" sz="2400" b="1" dirty="0"/>
              <a:t>Bootstrapping without JSON  Validation  </a:t>
            </a:r>
          </a:p>
          <a:p>
            <a:r>
              <a:rPr lang="en-US" sz="2400" b="1" dirty="0"/>
              <a:t>CRUD Functionalities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08304" y="2349750"/>
            <a:ext cx="12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Supervisor </a:t>
            </a:r>
          </a:p>
          <a:p>
            <a:r>
              <a:rPr lang="en-US" dirty="0" smtClean="0"/>
              <a:t>Meeting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99992" y="3140968"/>
            <a:ext cx="0" cy="36004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Iteration #3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767159"/>
              </p:ext>
            </p:extLst>
          </p:nvPr>
        </p:nvGraphicFramePr>
        <p:xfrm>
          <a:off x="457200" y="2240868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1000" y="3753036"/>
          <a:ext cx="84261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732"/>
                <a:gridCol w="2808732"/>
                <a:gridCol w="28087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Wk-7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Wk-8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Wk-9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65896" y="4617132"/>
            <a:ext cx="31646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#3</a:t>
            </a:r>
            <a:endParaRPr lang="en-US" sz="2400" b="1" dirty="0"/>
          </a:p>
          <a:p>
            <a:pPr algn="ctr"/>
            <a:r>
              <a:rPr lang="en-US" sz="2400" b="1" dirty="0"/>
              <a:t>Functionalities (Admin)</a:t>
            </a:r>
          </a:p>
          <a:p>
            <a:pPr algn="ctr"/>
            <a:r>
              <a:rPr lang="en-US" sz="2400" b="1" dirty="0"/>
              <a:t>User Interface</a:t>
            </a:r>
          </a:p>
          <a:p>
            <a:pPr algn="ctr"/>
            <a:r>
              <a:rPr lang="en-US" sz="2400" b="1" dirty="0"/>
              <a:t>JSON Web Service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08304" y="2349750"/>
            <a:ext cx="12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Supervisor </a:t>
            </a:r>
          </a:p>
          <a:p>
            <a:r>
              <a:rPr lang="en-US" dirty="0" smtClean="0"/>
              <a:t>Meeting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27684" y="3126140"/>
            <a:ext cx="429350" cy="44687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1325587" y="2519608"/>
            <a:ext cx="122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 Review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499992" y="3140968"/>
            <a:ext cx="0" cy="36004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2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Iteration #4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118112"/>
              </p:ext>
            </p:extLst>
          </p:nvPr>
        </p:nvGraphicFramePr>
        <p:xfrm>
          <a:off x="457200" y="2240868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1000" y="3753036"/>
          <a:ext cx="84261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732"/>
                <a:gridCol w="2808732"/>
                <a:gridCol w="28087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Wk-9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Wk-10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Wk-11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65896" y="4617132"/>
            <a:ext cx="31646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#4</a:t>
            </a:r>
            <a:endParaRPr lang="en-US" sz="2400" b="1" dirty="0"/>
          </a:p>
          <a:p>
            <a:pPr algn="ctr"/>
            <a:r>
              <a:rPr lang="en-US" sz="2400" b="1" dirty="0"/>
              <a:t>Round &amp; Bidding Logic</a:t>
            </a:r>
          </a:p>
          <a:p>
            <a:pPr algn="ctr"/>
            <a:r>
              <a:rPr lang="en-US" sz="2400" b="1" dirty="0"/>
              <a:t>Enhance User Interface</a:t>
            </a:r>
          </a:p>
          <a:p>
            <a:pPr algn="ctr"/>
            <a:r>
              <a:rPr lang="en-US" sz="2400" b="1" dirty="0"/>
              <a:t>Integration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499992" y="3140968"/>
            <a:ext cx="0" cy="36004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727684" y="3126140"/>
            <a:ext cx="429350" cy="446876"/>
          </a:xfrm>
          <a:prstGeom prst="ellipse">
            <a:avLst/>
          </a:prstGeom>
          <a:solidFill>
            <a:srgbClr val="FF99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921406" y="2365732"/>
            <a:ext cx="20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Heuristic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6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Words>994</Words>
  <Application>Microsoft Macintosh PowerPoint</Application>
  <PresentationFormat>On-screen Show (4:3)</PresentationFormat>
  <Paragraphs>332</Paragraphs>
  <Slides>28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SOFTWARE  ENGINEERING</vt:lpstr>
      <vt:lpstr>Agenda</vt:lpstr>
      <vt:lpstr>PowerPoint Presentation</vt:lpstr>
      <vt:lpstr>Goals</vt:lpstr>
      <vt:lpstr>Iterations &amp; Milestones </vt:lpstr>
      <vt:lpstr>Iteration #1</vt:lpstr>
      <vt:lpstr>Iteration #2</vt:lpstr>
      <vt:lpstr>Iteration #3</vt:lpstr>
      <vt:lpstr>Iteration #4</vt:lpstr>
      <vt:lpstr>Iteration #5</vt:lpstr>
      <vt:lpstr>Iteration #6</vt:lpstr>
      <vt:lpstr>Risk Assessment</vt:lpstr>
      <vt:lpstr>PowerPoint Presentation</vt:lpstr>
      <vt:lpstr>Test Plan</vt:lpstr>
      <vt:lpstr>Skills Development Plan</vt:lpstr>
      <vt:lpstr>PowerPoint Presentation</vt:lpstr>
      <vt:lpstr>PowerPoint Presentation</vt:lpstr>
      <vt:lpstr>Progress – Project Schedule</vt:lpstr>
      <vt:lpstr>Work Allocation: Iteration 1 </vt:lpstr>
      <vt:lpstr>Work Allocation: Iteration 2</vt:lpstr>
      <vt:lpstr>PowerPoint Presentation</vt:lpstr>
      <vt:lpstr>Stipulated Programming Hours (Iteration #3) </vt:lpstr>
      <vt:lpstr>Metrics</vt:lpstr>
      <vt:lpstr>Problems Faced</vt:lpstr>
      <vt:lpstr>Best Practices – Learning Points</vt:lpstr>
      <vt:lpstr>Milestones for next 2 Weeks</vt:lpstr>
      <vt:lpstr>Important dates to note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 ENGINEERING</dc:title>
  <dc:creator>Nyein Su</dc:creator>
  <cp:lastModifiedBy>Zachery Pang</cp:lastModifiedBy>
  <cp:revision>83</cp:revision>
  <dcterms:created xsi:type="dcterms:W3CDTF">2013-09-22T08:40:26Z</dcterms:created>
  <dcterms:modified xsi:type="dcterms:W3CDTF">2013-09-27T06:36:31Z</dcterms:modified>
</cp:coreProperties>
</file>