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302" r:id="rId4"/>
    <p:sldId id="310" r:id="rId5"/>
    <p:sldId id="303" r:id="rId6"/>
    <p:sldId id="304" r:id="rId7"/>
    <p:sldId id="313" r:id="rId8"/>
    <p:sldId id="315" r:id="rId9"/>
    <p:sldId id="306" r:id="rId10"/>
    <p:sldId id="307" r:id="rId11"/>
    <p:sldId id="309" r:id="rId12"/>
    <p:sldId id="311" r:id="rId13"/>
    <p:sldId id="314" r:id="rId14"/>
    <p:sldId id="29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yein Su" initials="N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FBFB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22" autoAdjust="0"/>
  </p:normalViewPr>
  <p:slideViewPr>
    <p:cSldViewPr>
      <p:cViewPr varScale="1">
        <p:scale>
          <a:sx n="70" d="100"/>
          <a:sy n="70" d="100"/>
        </p:scale>
        <p:origin x="-10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9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5"/>
    </mc:Choice>
    <mc:Fallback>
      <c:style val="25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Iter #2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Sheet1!$A$2:$A$7</c:f>
              <c:strCache>
                <c:ptCount val="5"/>
                <c:pt idx="0">
                  <c:v>Zachery</c:v>
                </c:pt>
                <c:pt idx="1">
                  <c:v>Yu Ning</c:v>
                </c:pt>
                <c:pt idx="2">
                  <c:v>Kevin</c:v>
                </c:pt>
                <c:pt idx="3">
                  <c:v>Nicholas</c:v>
                </c:pt>
                <c:pt idx="4">
                  <c:v>Nyein Su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3.5</c:v>
                </c:pt>
                <c:pt idx="1">
                  <c:v>25.5</c:v>
                </c:pt>
                <c:pt idx="2">
                  <c:v>27.57</c:v>
                </c:pt>
                <c:pt idx="3">
                  <c:v>16.47</c:v>
                </c:pt>
                <c:pt idx="4">
                  <c:v>27.43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Iter #3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Sheet1!$A$2:$A$7</c:f>
              <c:strCache>
                <c:ptCount val="5"/>
                <c:pt idx="0">
                  <c:v>Zachery</c:v>
                </c:pt>
                <c:pt idx="1">
                  <c:v>Yu Ning</c:v>
                </c:pt>
                <c:pt idx="2">
                  <c:v>Kevin</c:v>
                </c:pt>
                <c:pt idx="3">
                  <c:v>Nicholas</c:v>
                </c:pt>
                <c:pt idx="4">
                  <c:v>Nyein Su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15</c:v>
                </c:pt>
                <c:pt idx="1">
                  <c:v>9.5</c:v>
                </c:pt>
                <c:pt idx="2">
                  <c:v>10.5</c:v>
                </c:pt>
                <c:pt idx="3">
                  <c:v>17.25</c:v>
                </c:pt>
                <c:pt idx="4">
                  <c:v>8.75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34193792"/>
        <c:axId val="34195328"/>
      </c:barChart>
      <c:catAx>
        <c:axId val="34193792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34195328"/>
        <c:crosses val="autoZero"/>
        <c:auto val="1"/>
        <c:lblAlgn val="ctr"/>
        <c:lblOffset val="100"/>
        <c:noMultiLvlLbl val="0"/>
      </c:catAx>
      <c:valAx>
        <c:axId val="34195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34193792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20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707A9C-FFA0-46B1-84D7-22913457052B}" type="doc">
      <dgm:prSet loTypeId="urn:microsoft.com/office/officeart/2005/8/layout/hProcess11" loCatId="process" qsTypeId="urn:microsoft.com/office/officeart/2005/8/quickstyle/simple1" qsCatId="simple" csTypeId="urn:microsoft.com/office/officeart/2005/8/colors/accent4_2" csCatId="accent4" phldr="1"/>
      <dgm:spPr/>
    </dgm:pt>
    <dgm:pt modelId="{C46A6A0B-0956-4E8F-9E26-F7A4FB1DF56F}">
      <dgm:prSet phldrT="[Text]" custT="1"/>
      <dgm:spPr/>
      <dgm:t>
        <a:bodyPr/>
        <a:lstStyle/>
        <a:p>
          <a:r>
            <a:rPr lang="en-US" sz="1800" b="1" dirty="0" err="1" smtClean="0"/>
            <a:t>Iter</a:t>
          </a:r>
          <a:r>
            <a:rPr lang="en-US" sz="1800" b="1" dirty="0" smtClean="0"/>
            <a:t> #3 Start!</a:t>
          </a:r>
          <a:endParaRPr lang="en-US" sz="1800" b="1" dirty="0"/>
        </a:p>
      </dgm:t>
    </dgm:pt>
    <dgm:pt modelId="{4D8C02E1-4E2C-416F-A19B-D9777A7A2571}" type="parTrans" cxnId="{02428CB7-9C78-48B8-B8EB-3DC94B702581}">
      <dgm:prSet/>
      <dgm:spPr/>
      <dgm:t>
        <a:bodyPr/>
        <a:lstStyle/>
        <a:p>
          <a:endParaRPr lang="en-US"/>
        </a:p>
      </dgm:t>
    </dgm:pt>
    <dgm:pt modelId="{769C0EE0-10C9-4273-9212-60D853CD3C00}" type="sibTrans" cxnId="{02428CB7-9C78-48B8-B8EB-3DC94B702581}">
      <dgm:prSet/>
      <dgm:spPr/>
      <dgm:t>
        <a:bodyPr/>
        <a:lstStyle/>
        <a:p>
          <a:endParaRPr lang="en-US"/>
        </a:p>
      </dgm:t>
    </dgm:pt>
    <dgm:pt modelId="{E87EEE5A-6409-436A-8248-DE48E694B4B7}">
      <dgm:prSet phldrT="[Text]"/>
      <dgm:spPr/>
      <dgm:t>
        <a:bodyPr/>
        <a:lstStyle/>
        <a:p>
          <a:r>
            <a:rPr lang="en-US" dirty="0" smtClean="0"/>
            <a:t>Coding</a:t>
          </a:r>
          <a:endParaRPr lang="en-US" dirty="0"/>
        </a:p>
      </dgm:t>
    </dgm:pt>
    <dgm:pt modelId="{659D68F9-94F1-49AF-B775-26114082B4E9}" type="parTrans" cxnId="{0110C1D1-EF78-49EF-B57D-743FD54CDB78}">
      <dgm:prSet/>
      <dgm:spPr/>
      <dgm:t>
        <a:bodyPr/>
        <a:lstStyle/>
        <a:p>
          <a:endParaRPr lang="en-US"/>
        </a:p>
      </dgm:t>
    </dgm:pt>
    <dgm:pt modelId="{E4E9D9B0-9379-4A6D-996A-D1097E400E0A}" type="sibTrans" cxnId="{0110C1D1-EF78-49EF-B57D-743FD54CDB78}">
      <dgm:prSet/>
      <dgm:spPr/>
      <dgm:t>
        <a:bodyPr/>
        <a:lstStyle/>
        <a:p>
          <a:endParaRPr lang="en-US"/>
        </a:p>
      </dgm:t>
    </dgm:pt>
    <dgm:pt modelId="{1C6DFF3D-ACE3-4DF1-B41B-8E2CFB6C4044}">
      <dgm:prSet phldrT="[Text]"/>
      <dgm:spPr/>
      <dgm:t>
        <a:bodyPr/>
        <a:lstStyle/>
        <a:p>
          <a:r>
            <a:rPr lang="en-US" dirty="0" smtClean="0"/>
            <a:t>Deployment</a:t>
          </a:r>
          <a:endParaRPr lang="en-US" dirty="0"/>
        </a:p>
      </dgm:t>
    </dgm:pt>
    <dgm:pt modelId="{31477C46-FAB0-4DCF-A599-B65228D72C78}" type="parTrans" cxnId="{C107C82A-8C4E-4E92-BA0E-27F77FA598AB}">
      <dgm:prSet/>
      <dgm:spPr/>
      <dgm:t>
        <a:bodyPr/>
        <a:lstStyle/>
        <a:p>
          <a:endParaRPr lang="en-US"/>
        </a:p>
      </dgm:t>
    </dgm:pt>
    <dgm:pt modelId="{D738852F-D488-4C7D-8B18-6E3B923FD21F}" type="sibTrans" cxnId="{C107C82A-8C4E-4E92-BA0E-27F77FA598AB}">
      <dgm:prSet/>
      <dgm:spPr/>
      <dgm:t>
        <a:bodyPr/>
        <a:lstStyle/>
        <a:p>
          <a:endParaRPr lang="en-US"/>
        </a:p>
      </dgm:t>
    </dgm:pt>
    <dgm:pt modelId="{2ABB1C25-638E-460B-B0E9-29209ED691D7}">
      <dgm:prSet phldrT="[Text]"/>
      <dgm:spPr/>
      <dgm:t>
        <a:bodyPr/>
        <a:lstStyle/>
        <a:p>
          <a:r>
            <a:rPr lang="en-US" dirty="0" smtClean="0"/>
            <a:t>Testing &amp; Debugging #2</a:t>
          </a:r>
          <a:endParaRPr lang="en-US" dirty="0"/>
        </a:p>
      </dgm:t>
    </dgm:pt>
    <dgm:pt modelId="{802D8A77-4A54-4F2B-8558-A1EB795751D3}" type="parTrans" cxnId="{8570C64C-C945-4CF0-B110-4FA888696173}">
      <dgm:prSet/>
      <dgm:spPr/>
      <dgm:t>
        <a:bodyPr/>
        <a:lstStyle/>
        <a:p>
          <a:endParaRPr lang="en-US"/>
        </a:p>
      </dgm:t>
    </dgm:pt>
    <dgm:pt modelId="{8A2C1351-28A3-4FA3-A83C-930473BAE997}" type="sibTrans" cxnId="{8570C64C-C945-4CF0-B110-4FA888696173}">
      <dgm:prSet/>
      <dgm:spPr/>
      <dgm:t>
        <a:bodyPr/>
        <a:lstStyle/>
        <a:p>
          <a:endParaRPr lang="en-US"/>
        </a:p>
      </dgm:t>
    </dgm:pt>
    <dgm:pt modelId="{80BB7FC1-C88F-4E2E-84B5-A4992168D448}" type="pres">
      <dgm:prSet presAssocID="{D4707A9C-FFA0-46B1-84D7-22913457052B}" presName="Name0" presStyleCnt="0">
        <dgm:presLayoutVars>
          <dgm:dir/>
          <dgm:resizeHandles val="exact"/>
        </dgm:presLayoutVars>
      </dgm:prSet>
      <dgm:spPr/>
    </dgm:pt>
    <dgm:pt modelId="{DF80FAAC-3FA3-4D97-A27E-6535FF5694BF}" type="pres">
      <dgm:prSet presAssocID="{D4707A9C-FFA0-46B1-84D7-22913457052B}" presName="arrow" presStyleLbl="bgShp" presStyleIdx="0" presStyleCnt="1" custScaleY="77586"/>
      <dgm:spPr>
        <a:solidFill>
          <a:schemeClr val="tx1"/>
        </a:solidFill>
      </dgm:spPr>
    </dgm:pt>
    <dgm:pt modelId="{1C459575-AEC5-4A20-A1D1-7B50AF42CF7F}" type="pres">
      <dgm:prSet presAssocID="{D4707A9C-FFA0-46B1-84D7-22913457052B}" presName="points" presStyleCnt="0"/>
      <dgm:spPr/>
    </dgm:pt>
    <dgm:pt modelId="{5C6618A8-E74A-473F-B741-34216F09EAD5}" type="pres">
      <dgm:prSet presAssocID="{C46A6A0B-0956-4E8F-9E26-F7A4FB1DF56F}" presName="compositeA" presStyleCnt="0"/>
      <dgm:spPr/>
    </dgm:pt>
    <dgm:pt modelId="{735917C3-44F3-4A20-8429-59FC203D928E}" type="pres">
      <dgm:prSet presAssocID="{C46A6A0B-0956-4E8F-9E26-F7A4FB1DF56F}" presName="textA" presStyleLbl="revTx" presStyleIdx="0" presStyleCnt="4" custScaleX="54404" custScaleY="85805" custLinFactNeighborX="-25794" custLinFactNeighborY="330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488BE9-EA61-4121-A938-030D92535731}" type="pres">
      <dgm:prSet presAssocID="{C46A6A0B-0956-4E8F-9E26-F7A4FB1DF56F}" presName="circleA" presStyleLbl="node1" presStyleIdx="0" presStyleCnt="4" custLinFactX="-100000" custLinFactNeighborX="-117165" custLinFactNeighborY="12471"/>
      <dgm:spPr>
        <a:solidFill>
          <a:srgbClr val="FF0000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E134D12D-D9CD-42E1-ACA9-9F657FFD10C6}" type="pres">
      <dgm:prSet presAssocID="{C46A6A0B-0956-4E8F-9E26-F7A4FB1DF56F}" presName="spaceA" presStyleCnt="0"/>
      <dgm:spPr/>
    </dgm:pt>
    <dgm:pt modelId="{81F523D0-17E8-4A15-8EF6-D7460DD8B8D6}" type="pres">
      <dgm:prSet presAssocID="{769C0EE0-10C9-4273-9212-60D853CD3C00}" presName="space" presStyleCnt="0"/>
      <dgm:spPr/>
    </dgm:pt>
    <dgm:pt modelId="{4417AAC9-4297-425A-920F-F6560FD51CE2}" type="pres">
      <dgm:prSet presAssocID="{2ABB1C25-638E-460B-B0E9-29209ED691D7}" presName="compositeB" presStyleCnt="0"/>
      <dgm:spPr/>
    </dgm:pt>
    <dgm:pt modelId="{8AB5BCD7-DA76-4052-8B97-06E5455ADF28}" type="pres">
      <dgm:prSet presAssocID="{2ABB1C25-638E-460B-B0E9-29209ED691D7}" presName="textB" presStyleLbl="revTx" presStyleIdx="1" presStyleCnt="4" custScaleY="77988" custLinFactY="-32428" custLinFactNeighborX="34126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22509B-BBF9-44D0-B34D-A0139AAE286C}" type="pres">
      <dgm:prSet presAssocID="{2ABB1C25-638E-460B-B0E9-29209ED691D7}" presName="circleB" presStyleLbl="node1" presStyleIdx="1" presStyleCnt="4" custLinFactX="100000" custLinFactNeighborX="149452" custLinFactNeighborY="-23736"/>
      <dgm:spPr>
        <a:solidFill>
          <a:srgbClr val="FF0000"/>
        </a:solidFill>
      </dgm:spPr>
    </dgm:pt>
    <dgm:pt modelId="{0E7E68D5-700D-426F-8A37-8E13313A1F0A}" type="pres">
      <dgm:prSet presAssocID="{2ABB1C25-638E-460B-B0E9-29209ED691D7}" presName="spaceB" presStyleCnt="0"/>
      <dgm:spPr/>
    </dgm:pt>
    <dgm:pt modelId="{B1B90231-0424-4FE0-B727-9C4AD3F7083A}" type="pres">
      <dgm:prSet presAssocID="{8A2C1351-28A3-4FA3-A83C-930473BAE997}" presName="space" presStyleCnt="0"/>
      <dgm:spPr/>
    </dgm:pt>
    <dgm:pt modelId="{E1D4053A-2EB5-4575-9797-E1ED2B9EA1DC}" type="pres">
      <dgm:prSet presAssocID="{E87EEE5A-6409-436A-8248-DE48E694B4B7}" presName="compositeA" presStyleCnt="0"/>
      <dgm:spPr/>
    </dgm:pt>
    <dgm:pt modelId="{7AD492A7-1272-4A25-9194-37D2295E385C}" type="pres">
      <dgm:prSet presAssocID="{E87EEE5A-6409-436A-8248-DE48E694B4B7}" presName="textA" presStyleLbl="revTx" presStyleIdx="2" presStyleCnt="4" custScaleY="48276" custLinFactNeighborX="25399" custLinFactNeighborY="-109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572BC0EF-DF8F-4EED-8636-3094D009B07B}" type="pres">
      <dgm:prSet presAssocID="{E87EEE5A-6409-436A-8248-DE48E694B4B7}" presName="circleA" presStyleLbl="node1" presStyleIdx="2" presStyleCnt="4" custLinFactX="271239" custLinFactNeighborX="300000" custLinFactNeighborY="53449"/>
      <dgm:spPr>
        <a:solidFill>
          <a:srgbClr val="FF0000"/>
        </a:solidFill>
      </dgm:spPr>
    </dgm:pt>
    <dgm:pt modelId="{86816573-7B95-4725-97D8-0D2B913252F3}" type="pres">
      <dgm:prSet presAssocID="{E87EEE5A-6409-436A-8248-DE48E694B4B7}" presName="spaceA" presStyleCnt="0"/>
      <dgm:spPr/>
    </dgm:pt>
    <dgm:pt modelId="{CAD4C14B-7598-422F-855E-65C5597D0F65}" type="pres">
      <dgm:prSet presAssocID="{E4E9D9B0-9379-4A6D-996A-D1097E400E0A}" presName="space" presStyleCnt="0"/>
      <dgm:spPr/>
    </dgm:pt>
    <dgm:pt modelId="{262C22FD-64DE-416C-B1AC-7BC7AD8B29E6}" type="pres">
      <dgm:prSet presAssocID="{1C6DFF3D-ACE3-4DF1-B41B-8E2CFB6C4044}" presName="compositeB" presStyleCnt="0"/>
      <dgm:spPr/>
    </dgm:pt>
    <dgm:pt modelId="{449FCDCE-D2F6-42D3-961D-9E2785D48B6F}" type="pres">
      <dgm:prSet presAssocID="{1C6DFF3D-ACE3-4DF1-B41B-8E2CFB6C4044}" presName="textB" presStyleLbl="revTx" presStyleIdx="3" presStyleCnt="4" custScaleY="48276" custLinFactY="-76724" custLinFactNeighborX="-13468" custLinFactNeighborY="-100000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E1A86D0-ECAE-467D-9A2C-105741976222}" type="pres">
      <dgm:prSet presAssocID="{1C6DFF3D-ACE3-4DF1-B41B-8E2CFB6C4044}" presName="circleB" presStyleLbl="node1" presStyleIdx="3" presStyleCnt="4" custLinFactX="144751" custLinFactNeighborX="200000" custLinFactNeighborY="-53448"/>
      <dgm:spPr>
        <a:solidFill>
          <a:srgbClr val="FF0000"/>
        </a:solidFill>
      </dgm:spPr>
    </dgm:pt>
    <dgm:pt modelId="{36E3F853-DBD9-498F-BAC9-A139CB3A411B}" type="pres">
      <dgm:prSet presAssocID="{1C6DFF3D-ACE3-4DF1-B41B-8E2CFB6C4044}" presName="spaceB" presStyleCnt="0"/>
      <dgm:spPr/>
    </dgm:pt>
  </dgm:ptLst>
  <dgm:cxnLst>
    <dgm:cxn modelId="{4E4C727D-4475-4DD3-A641-950E2082B326}" type="presOf" srcId="{D4707A9C-FFA0-46B1-84D7-22913457052B}" destId="{80BB7FC1-C88F-4E2E-84B5-A4992168D448}" srcOrd="0" destOrd="0" presId="urn:microsoft.com/office/officeart/2005/8/layout/hProcess11"/>
    <dgm:cxn modelId="{0110C1D1-EF78-49EF-B57D-743FD54CDB78}" srcId="{D4707A9C-FFA0-46B1-84D7-22913457052B}" destId="{E87EEE5A-6409-436A-8248-DE48E694B4B7}" srcOrd="2" destOrd="0" parTransId="{659D68F9-94F1-49AF-B775-26114082B4E9}" sibTransId="{E4E9D9B0-9379-4A6D-996A-D1097E400E0A}"/>
    <dgm:cxn modelId="{8570C64C-C945-4CF0-B110-4FA888696173}" srcId="{D4707A9C-FFA0-46B1-84D7-22913457052B}" destId="{2ABB1C25-638E-460B-B0E9-29209ED691D7}" srcOrd="1" destOrd="0" parTransId="{802D8A77-4A54-4F2B-8558-A1EB795751D3}" sibTransId="{8A2C1351-28A3-4FA3-A83C-930473BAE997}"/>
    <dgm:cxn modelId="{C107C82A-8C4E-4E92-BA0E-27F77FA598AB}" srcId="{D4707A9C-FFA0-46B1-84D7-22913457052B}" destId="{1C6DFF3D-ACE3-4DF1-B41B-8E2CFB6C4044}" srcOrd="3" destOrd="0" parTransId="{31477C46-FAB0-4DCF-A599-B65228D72C78}" sibTransId="{D738852F-D488-4C7D-8B18-6E3B923FD21F}"/>
    <dgm:cxn modelId="{02428CB7-9C78-48B8-B8EB-3DC94B702581}" srcId="{D4707A9C-FFA0-46B1-84D7-22913457052B}" destId="{C46A6A0B-0956-4E8F-9E26-F7A4FB1DF56F}" srcOrd="0" destOrd="0" parTransId="{4D8C02E1-4E2C-416F-A19B-D9777A7A2571}" sibTransId="{769C0EE0-10C9-4273-9212-60D853CD3C00}"/>
    <dgm:cxn modelId="{F08F60C0-F2C1-4826-A2DD-7DCB73204868}" type="presOf" srcId="{C46A6A0B-0956-4E8F-9E26-F7A4FB1DF56F}" destId="{735917C3-44F3-4A20-8429-59FC203D928E}" srcOrd="0" destOrd="0" presId="urn:microsoft.com/office/officeart/2005/8/layout/hProcess11"/>
    <dgm:cxn modelId="{AF37B4C6-73A1-4DB4-A89C-119221C5A636}" type="presOf" srcId="{E87EEE5A-6409-436A-8248-DE48E694B4B7}" destId="{7AD492A7-1272-4A25-9194-37D2295E385C}" srcOrd="0" destOrd="0" presId="urn:microsoft.com/office/officeart/2005/8/layout/hProcess11"/>
    <dgm:cxn modelId="{22914277-2796-4A69-9614-7782B2BFB071}" type="presOf" srcId="{1C6DFF3D-ACE3-4DF1-B41B-8E2CFB6C4044}" destId="{449FCDCE-D2F6-42D3-961D-9E2785D48B6F}" srcOrd="0" destOrd="0" presId="urn:microsoft.com/office/officeart/2005/8/layout/hProcess11"/>
    <dgm:cxn modelId="{3D815C97-CE7E-4EF6-BBC4-871BC7821983}" type="presOf" srcId="{2ABB1C25-638E-460B-B0E9-29209ED691D7}" destId="{8AB5BCD7-DA76-4052-8B97-06E5455ADF28}" srcOrd="0" destOrd="0" presId="urn:microsoft.com/office/officeart/2005/8/layout/hProcess11"/>
    <dgm:cxn modelId="{A55DA2DB-ADA0-4435-941F-07CB59BFEEAD}" type="presParOf" srcId="{80BB7FC1-C88F-4E2E-84B5-A4992168D448}" destId="{DF80FAAC-3FA3-4D97-A27E-6535FF5694BF}" srcOrd="0" destOrd="0" presId="urn:microsoft.com/office/officeart/2005/8/layout/hProcess11"/>
    <dgm:cxn modelId="{CF727033-0337-41C1-9B06-A307D2DD240B}" type="presParOf" srcId="{80BB7FC1-C88F-4E2E-84B5-A4992168D448}" destId="{1C459575-AEC5-4A20-A1D1-7B50AF42CF7F}" srcOrd="1" destOrd="0" presId="urn:microsoft.com/office/officeart/2005/8/layout/hProcess11"/>
    <dgm:cxn modelId="{A87A6924-2221-4E00-B2D0-1723F7FEA2C6}" type="presParOf" srcId="{1C459575-AEC5-4A20-A1D1-7B50AF42CF7F}" destId="{5C6618A8-E74A-473F-B741-34216F09EAD5}" srcOrd="0" destOrd="0" presId="urn:microsoft.com/office/officeart/2005/8/layout/hProcess11"/>
    <dgm:cxn modelId="{47C55135-1389-4E87-87EA-CE776DE538D9}" type="presParOf" srcId="{5C6618A8-E74A-473F-B741-34216F09EAD5}" destId="{735917C3-44F3-4A20-8429-59FC203D928E}" srcOrd="0" destOrd="0" presId="urn:microsoft.com/office/officeart/2005/8/layout/hProcess11"/>
    <dgm:cxn modelId="{A0AE68CA-2C2E-41B6-A411-B70CD5CFEF19}" type="presParOf" srcId="{5C6618A8-E74A-473F-B741-34216F09EAD5}" destId="{6E488BE9-EA61-4121-A938-030D92535731}" srcOrd="1" destOrd="0" presId="urn:microsoft.com/office/officeart/2005/8/layout/hProcess11"/>
    <dgm:cxn modelId="{21BED027-8B90-42E0-AD68-77040C1F8AB6}" type="presParOf" srcId="{5C6618A8-E74A-473F-B741-34216F09EAD5}" destId="{E134D12D-D9CD-42E1-ACA9-9F657FFD10C6}" srcOrd="2" destOrd="0" presId="urn:microsoft.com/office/officeart/2005/8/layout/hProcess11"/>
    <dgm:cxn modelId="{DFF5E11F-82C9-41FD-8B1B-DDE574E25C7E}" type="presParOf" srcId="{1C459575-AEC5-4A20-A1D1-7B50AF42CF7F}" destId="{81F523D0-17E8-4A15-8EF6-D7460DD8B8D6}" srcOrd="1" destOrd="0" presId="urn:microsoft.com/office/officeart/2005/8/layout/hProcess11"/>
    <dgm:cxn modelId="{4E8B66E5-635B-4759-8862-1BD4F9BC259B}" type="presParOf" srcId="{1C459575-AEC5-4A20-A1D1-7B50AF42CF7F}" destId="{4417AAC9-4297-425A-920F-F6560FD51CE2}" srcOrd="2" destOrd="0" presId="urn:microsoft.com/office/officeart/2005/8/layout/hProcess11"/>
    <dgm:cxn modelId="{21E2B132-E7A0-4594-B539-BA602AEEC4E9}" type="presParOf" srcId="{4417AAC9-4297-425A-920F-F6560FD51CE2}" destId="{8AB5BCD7-DA76-4052-8B97-06E5455ADF28}" srcOrd="0" destOrd="0" presId="urn:microsoft.com/office/officeart/2005/8/layout/hProcess11"/>
    <dgm:cxn modelId="{A080A145-4D2C-435E-A718-6129E37F92AF}" type="presParOf" srcId="{4417AAC9-4297-425A-920F-F6560FD51CE2}" destId="{9022509B-BBF9-44D0-B34D-A0139AAE286C}" srcOrd="1" destOrd="0" presId="urn:microsoft.com/office/officeart/2005/8/layout/hProcess11"/>
    <dgm:cxn modelId="{1B45B47F-C935-4E66-841C-2D38960E4F69}" type="presParOf" srcId="{4417AAC9-4297-425A-920F-F6560FD51CE2}" destId="{0E7E68D5-700D-426F-8A37-8E13313A1F0A}" srcOrd="2" destOrd="0" presId="urn:microsoft.com/office/officeart/2005/8/layout/hProcess11"/>
    <dgm:cxn modelId="{DB7FA058-560F-4D6E-871D-9F49608806D4}" type="presParOf" srcId="{1C459575-AEC5-4A20-A1D1-7B50AF42CF7F}" destId="{B1B90231-0424-4FE0-B727-9C4AD3F7083A}" srcOrd="3" destOrd="0" presId="urn:microsoft.com/office/officeart/2005/8/layout/hProcess11"/>
    <dgm:cxn modelId="{C253B2C9-42EB-4663-B086-B5007E1BF6D9}" type="presParOf" srcId="{1C459575-AEC5-4A20-A1D1-7B50AF42CF7F}" destId="{E1D4053A-2EB5-4575-9797-E1ED2B9EA1DC}" srcOrd="4" destOrd="0" presId="urn:microsoft.com/office/officeart/2005/8/layout/hProcess11"/>
    <dgm:cxn modelId="{A2A6BCE3-430A-4748-9324-8EC2CB24A942}" type="presParOf" srcId="{E1D4053A-2EB5-4575-9797-E1ED2B9EA1DC}" destId="{7AD492A7-1272-4A25-9194-37D2295E385C}" srcOrd="0" destOrd="0" presId="urn:microsoft.com/office/officeart/2005/8/layout/hProcess11"/>
    <dgm:cxn modelId="{27CB4C12-9E9D-4A7E-BB62-1436AD06EC1B}" type="presParOf" srcId="{E1D4053A-2EB5-4575-9797-E1ED2B9EA1DC}" destId="{572BC0EF-DF8F-4EED-8636-3094D009B07B}" srcOrd="1" destOrd="0" presId="urn:microsoft.com/office/officeart/2005/8/layout/hProcess11"/>
    <dgm:cxn modelId="{7DA9C96D-3A0F-4EE4-81BB-0CCC74C28C78}" type="presParOf" srcId="{E1D4053A-2EB5-4575-9797-E1ED2B9EA1DC}" destId="{86816573-7B95-4725-97D8-0D2B913252F3}" srcOrd="2" destOrd="0" presId="urn:microsoft.com/office/officeart/2005/8/layout/hProcess11"/>
    <dgm:cxn modelId="{099C51C9-EF25-4689-8387-A3F2DBB82F7B}" type="presParOf" srcId="{1C459575-AEC5-4A20-A1D1-7B50AF42CF7F}" destId="{CAD4C14B-7598-422F-855E-65C5597D0F65}" srcOrd="5" destOrd="0" presId="urn:microsoft.com/office/officeart/2005/8/layout/hProcess11"/>
    <dgm:cxn modelId="{42375890-446B-43A2-A860-8EF5FE20C9A5}" type="presParOf" srcId="{1C459575-AEC5-4A20-A1D1-7B50AF42CF7F}" destId="{262C22FD-64DE-416C-B1AC-7BC7AD8B29E6}" srcOrd="6" destOrd="0" presId="urn:microsoft.com/office/officeart/2005/8/layout/hProcess11"/>
    <dgm:cxn modelId="{801E8D3D-38B0-440F-AA3E-C5895EEEF466}" type="presParOf" srcId="{262C22FD-64DE-416C-B1AC-7BC7AD8B29E6}" destId="{449FCDCE-D2F6-42D3-961D-9E2785D48B6F}" srcOrd="0" destOrd="0" presId="urn:microsoft.com/office/officeart/2005/8/layout/hProcess11"/>
    <dgm:cxn modelId="{377AB1CE-CDA2-4570-97ED-B074FBA78B99}" type="presParOf" srcId="{262C22FD-64DE-416C-B1AC-7BC7AD8B29E6}" destId="{DE1A86D0-ECAE-467D-9A2C-105741976222}" srcOrd="1" destOrd="0" presId="urn:microsoft.com/office/officeart/2005/8/layout/hProcess11"/>
    <dgm:cxn modelId="{7D2999F4-24AD-4FC2-A391-082E76EB0FEF}" type="presParOf" srcId="{262C22FD-64DE-416C-B1AC-7BC7AD8B29E6}" destId="{36E3F853-DBD9-498F-BAC9-A139CB3A41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707A9C-FFA0-46B1-84D7-22913457052B}" type="doc">
      <dgm:prSet loTypeId="urn:microsoft.com/office/officeart/2005/8/layout/hProcess11" loCatId="process" qsTypeId="urn:microsoft.com/office/officeart/2005/8/quickstyle/simple1" qsCatId="simple" csTypeId="urn:microsoft.com/office/officeart/2005/8/colors/accent4_2" csCatId="accent4" phldr="1"/>
      <dgm:spPr/>
    </dgm:pt>
    <dgm:pt modelId="{C46A6A0B-0956-4E8F-9E26-F7A4FB1DF56F}">
      <dgm:prSet phldrT="[Text]" custT="1"/>
      <dgm:spPr/>
      <dgm:t>
        <a:bodyPr/>
        <a:lstStyle/>
        <a:p>
          <a:r>
            <a:rPr lang="en-US" sz="1800" b="1" dirty="0" err="1" smtClean="0"/>
            <a:t>Iter</a:t>
          </a:r>
          <a:r>
            <a:rPr lang="en-US" sz="1800" b="1" dirty="0" smtClean="0"/>
            <a:t> #3 Start!</a:t>
          </a:r>
          <a:endParaRPr lang="en-US" sz="1800" b="1" dirty="0"/>
        </a:p>
      </dgm:t>
    </dgm:pt>
    <dgm:pt modelId="{4D8C02E1-4E2C-416F-A19B-D9777A7A2571}" type="parTrans" cxnId="{02428CB7-9C78-48B8-B8EB-3DC94B702581}">
      <dgm:prSet/>
      <dgm:spPr/>
      <dgm:t>
        <a:bodyPr/>
        <a:lstStyle/>
        <a:p>
          <a:endParaRPr lang="en-US"/>
        </a:p>
      </dgm:t>
    </dgm:pt>
    <dgm:pt modelId="{769C0EE0-10C9-4273-9212-60D853CD3C00}" type="sibTrans" cxnId="{02428CB7-9C78-48B8-B8EB-3DC94B702581}">
      <dgm:prSet/>
      <dgm:spPr/>
      <dgm:t>
        <a:bodyPr/>
        <a:lstStyle/>
        <a:p>
          <a:endParaRPr lang="en-US"/>
        </a:p>
      </dgm:t>
    </dgm:pt>
    <dgm:pt modelId="{E87EEE5A-6409-436A-8248-DE48E694B4B7}">
      <dgm:prSet phldrT="[Text]"/>
      <dgm:spPr/>
      <dgm:t>
        <a:bodyPr/>
        <a:lstStyle/>
        <a:p>
          <a:r>
            <a:rPr lang="en-US" dirty="0" smtClean="0"/>
            <a:t>Coding</a:t>
          </a:r>
          <a:endParaRPr lang="en-US" dirty="0"/>
        </a:p>
      </dgm:t>
    </dgm:pt>
    <dgm:pt modelId="{659D68F9-94F1-49AF-B775-26114082B4E9}" type="parTrans" cxnId="{0110C1D1-EF78-49EF-B57D-743FD54CDB78}">
      <dgm:prSet/>
      <dgm:spPr/>
      <dgm:t>
        <a:bodyPr/>
        <a:lstStyle/>
        <a:p>
          <a:endParaRPr lang="en-US"/>
        </a:p>
      </dgm:t>
    </dgm:pt>
    <dgm:pt modelId="{E4E9D9B0-9379-4A6D-996A-D1097E400E0A}" type="sibTrans" cxnId="{0110C1D1-EF78-49EF-B57D-743FD54CDB78}">
      <dgm:prSet/>
      <dgm:spPr/>
      <dgm:t>
        <a:bodyPr/>
        <a:lstStyle/>
        <a:p>
          <a:endParaRPr lang="en-US"/>
        </a:p>
      </dgm:t>
    </dgm:pt>
    <dgm:pt modelId="{1C6DFF3D-ACE3-4DF1-B41B-8E2CFB6C4044}">
      <dgm:prSet phldrT="[Text]"/>
      <dgm:spPr/>
      <dgm:t>
        <a:bodyPr/>
        <a:lstStyle/>
        <a:p>
          <a:r>
            <a:rPr lang="en-US" dirty="0" smtClean="0"/>
            <a:t>Deployment</a:t>
          </a:r>
          <a:endParaRPr lang="en-US" dirty="0"/>
        </a:p>
      </dgm:t>
    </dgm:pt>
    <dgm:pt modelId="{31477C46-FAB0-4DCF-A599-B65228D72C78}" type="parTrans" cxnId="{C107C82A-8C4E-4E92-BA0E-27F77FA598AB}">
      <dgm:prSet/>
      <dgm:spPr/>
      <dgm:t>
        <a:bodyPr/>
        <a:lstStyle/>
        <a:p>
          <a:endParaRPr lang="en-US"/>
        </a:p>
      </dgm:t>
    </dgm:pt>
    <dgm:pt modelId="{D738852F-D488-4C7D-8B18-6E3B923FD21F}" type="sibTrans" cxnId="{C107C82A-8C4E-4E92-BA0E-27F77FA598AB}">
      <dgm:prSet/>
      <dgm:spPr/>
      <dgm:t>
        <a:bodyPr/>
        <a:lstStyle/>
        <a:p>
          <a:endParaRPr lang="en-US"/>
        </a:p>
      </dgm:t>
    </dgm:pt>
    <dgm:pt modelId="{2ABB1C25-638E-460B-B0E9-29209ED691D7}">
      <dgm:prSet phldrT="[Text]"/>
      <dgm:spPr/>
      <dgm:t>
        <a:bodyPr/>
        <a:lstStyle/>
        <a:p>
          <a:r>
            <a:rPr lang="en-US" dirty="0" smtClean="0"/>
            <a:t>Testing &amp; Debugging #2</a:t>
          </a:r>
          <a:endParaRPr lang="en-US" dirty="0"/>
        </a:p>
      </dgm:t>
    </dgm:pt>
    <dgm:pt modelId="{802D8A77-4A54-4F2B-8558-A1EB795751D3}" type="parTrans" cxnId="{8570C64C-C945-4CF0-B110-4FA888696173}">
      <dgm:prSet/>
      <dgm:spPr/>
      <dgm:t>
        <a:bodyPr/>
        <a:lstStyle/>
        <a:p>
          <a:endParaRPr lang="en-US"/>
        </a:p>
      </dgm:t>
    </dgm:pt>
    <dgm:pt modelId="{8A2C1351-28A3-4FA3-A83C-930473BAE997}" type="sibTrans" cxnId="{8570C64C-C945-4CF0-B110-4FA888696173}">
      <dgm:prSet/>
      <dgm:spPr/>
      <dgm:t>
        <a:bodyPr/>
        <a:lstStyle/>
        <a:p>
          <a:endParaRPr lang="en-US"/>
        </a:p>
      </dgm:t>
    </dgm:pt>
    <dgm:pt modelId="{80BB7FC1-C88F-4E2E-84B5-A4992168D448}" type="pres">
      <dgm:prSet presAssocID="{D4707A9C-FFA0-46B1-84D7-22913457052B}" presName="Name0" presStyleCnt="0">
        <dgm:presLayoutVars>
          <dgm:dir/>
          <dgm:resizeHandles val="exact"/>
        </dgm:presLayoutVars>
      </dgm:prSet>
      <dgm:spPr/>
    </dgm:pt>
    <dgm:pt modelId="{DF80FAAC-3FA3-4D97-A27E-6535FF5694BF}" type="pres">
      <dgm:prSet presAssocID="{D4707A9C-FFA0-46B1-84D7-22913457052B}" presName="arrow" presStyleLbl="bgShp" presStyleIdx="0" presStyleCnt="1" custScaleY="77586"/>
      <dgm:spPr>
        <a:solidFill>
          <a:schemeClr val="tx1"/>
        </a:solidFill>
      </dgm:spPr>
    </dgm:pt>
    <dgm:pt modelId="{1C459575-AEC5-4A20-A1D1-7B50AF42CF7F}" type="pres">
      <dgm:prSet presAssocID="{D4707A9C-FFA0-46B1-84D7-22913457052B}" presName="points" presStyleCnt="0"/>
      <dgm:spPr/>
    </dgm:pt>
    <dgm:pt modelId="{5C6618A8-E74A-473F-B741-34216F09EAD5}" type="pres">
      <dgm:prSet presAssocID="{C46A6A0B-0956-4E8F-9E26-F7A4FB1DF56F}" presName="compositeA" presStyleCnt="0"/>
      <dgm:spPr/>
    </dgm:pt>
    <dgm:pt modelId="{735917C3-44F3-4A20-8429-59FC203D928E}" type="pres">
      <dgm:prSet presAssocID="{C46A6A0B-0956-4E8F-9E26-F7A4FB1DF56F}" presName="textA" presStyleLbl="revTx" presStyleIdx="0" presStyleCnt="4" custScaleX="54404" custScaleY="85805" custLinFactY="34382" custLinFactNeighborX="-23006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488BE9-EA61-4121-A938-030D92535731}" type="pres">
      <dgm:prSet presAssocID="{C46A6A0B-0956-4E8F-9E26-F7A4FB1DF56F}" presName="circleA" presStyleLbl="node1" presStyleIdx="0" presStyleCnt="4" custLinFactX="-100000" custLinFactNeighborX="-113715" custLinFactNeighborY="12471"/>
      <dgm:spPr>
        <a:solidFill>
          <a:srgbClr val="FF0000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E134D12D-D9CD-42E1-ACA9-9F657FFD10C6}" type="pres">
      <dgm:prSet presAssocID="{C46A6A0B-0956-4E8F-9E26-F7A4FB1DF56F}" presName="spaceA" presStyleCnt="0"/>
      <dgm:spPr/>
    </dgm:pt>
    <dgm:pt modelId="{81F523D0-17E8-4A15-8EF6-D7460DD8B8D6}" type="pres">
      <dgm:prSet presAssocID="{769C0EE0-10C9-4273-9212-60D853CD3C00}" presName="space" presStyleCnt="0"/>
      <dgm:spPr/>
    </dgm:pt>
    <dgm:pt modelId="{4417AAC9-4297-425A-920F-F6560FD51CE2}" type="pres">
      <dgm:prSet presAssocID="{2ABB1C25-638E-460B-B0E9-29209ED691D7}" presName="compositeB" presStyleCnt="0"/>
      <dgm:spPr/>
    </dgm:pt>
    <dgm:pt modelId="{8AB5BCD7-DA76-4052-8B97-06E5455ADF28}" type="pres">
      <dgm:prSet presAssocID="{2ABB1C25-638E-460B-B0E9-29209ED691D7}" presName="textB" presStyleLbl="revTx" presStyleIdx="1" presStyleCnt="4" custScaleY="77988" custLinFactNeighborX="32730" custLinFactNeighborY="-199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22509B-BBF9-44D0-B34D-A0139AAE286C}" type="pres">
      <dgm:prSet presAssocID="{2ABB1C25-638E-460B-B0E9-29209ED691D7}" presName="circleB" presStyleLbl="node1" presStyleIdx="1" presStyleCnt="4" custLinFactX="100000" custLinFactNeighborX="149452" custLinFactNeighborY="-23736"/>
      <dgm:spPr>
        <a:solidFill>
          <a:srgbClr val="FF0000"/>
        </a:solidFill>
      </dgm:spPr>
    </dgm:pt>
    <dgm:pt modelId="{0E7E68D5-700D-426F-8A37-8E13313A1F0A}" type="pres">
      <dgm:prSet presAssocID="{2ABB1C25-638E-460B-B0E9-29209ED691D7}" presName="spaceB" presStyleCnt="0"/>
      <dgm:spPr/>
    </dgm:pt>
    <dgm:pt modelId="{B1B90231-0424-4FE0-B727-9C4AD3F7083A}" type="pres">
      <dgm:prSet presAssocID="{8A2C1351-28A3-4FA3-A83C-930473BAE997}" presName="space" presStyleCnt="0"/>
      <dgm:spPr/>
    </dgm:pt>
    <dgm:pt modelId="{E1D4053A-2EB5-4575-9797-E1ED2B9EA1DC}" type="pres">
      <dgm:prSet presAssocID="{E87EEE5A-6409-436A-8248-DE48E694B4B7}" presName="compositeA" presStyleCnt="0"/>
      <dgm:spPr/>
    </dgm:pt>
    <dgm:pt modelId="{7AD492A7-1272-4A25-9194-37D2295E385C}" type="pres">
      <dgm:prSet presAssocID="{E87EEE5A-6409-436A-8248-DE48E694B4B7}" presName="textA" presStyleLbl="revTx" presStyleIdx="2" presStyleCnt="4" custScaleY="48276" custLinFactY="68103" custLinFactNeighborX="23150" custLinFactNeighborY="100000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572BC0EF-DF8F-4EED-8636-3094D009B07B}" type="pres">
      <dgm:prSet presAssocID="{E87EEE5A-6409-436A-8248-DE48E694B4B7}" presName="circleA" presStyleLbl="node1" presStyleIdx="2" presStyleCnt="4" custLinFactX="271239" custLinFactNeighborX="300000" custLinFactNeighborY="53449"/>
      <dgm:spPr>
        <a:solidFill>
          <a:srgbClr val="FF0000"/>
        </a:solidFill>
      </dgm:spPr>
    </dgm:pt>
    <dgm:pt modelId="{86816573-7B95-4725-97D8-0D2B913252F3}" type="pres">
      <dgm:prSet presAssocID="{E87EEE5A-6409-436A-8248-DE48E694B4B7}" presName="spaceA" presStyleCnt="0"/>
      <dgm:spPr/>
    </dgm:pt>
    <dgm:pt modelId="{CAD4C14B-7598-422F-855E-65C5597D0F65}" type="pres">
      <dgm:prSet presAssocID="{E4E9D9B0-9379-4A6D-996A-D1097E400E0A}" presName="space" presStyleCnt="0"/>
      <dgm:spPr/>
    </dgm:pt>
    <dgm:pt modelId="{262C22FD-64DE-416C-B1AC-7BC7AD8B29E6}" type="pres">
      <dgm:prSet presAssocID="{1C6DFF3D-ACE3-4DF1-B41B-8E2CFB6C4044}" presName="compositeB" presStyleCnt="0"/>
      <dgm:spPr/>
    </dgm:pt>
    <dgm:pt modelId="{449FCDCE-D2F6-42D3-961D-9E2785D48B6F}" type="pres">
      <dgm:prSet presAssocID="{1C6DFF3D-ACE3-4DF1-B41B-8E2CFB6C4044}" presName="textB" presStyleLbl="revTx" presStyleIdx="3" presStyleCnt="4" custScaleY="48276" custLinFactNeighborX="-13719" custLinFactNeighborY="-4310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E1A86D0-ECAE-467D-9A2C-105741976222}" type="pres">
      <dgm:prSet presAssocID="{1C6DFF3D-ACE3-4DF1-B41B-8E2CFB6C4044}" presName="circleB" presStyleLbl="node1" presStyleIdx="3" presStyleCnt="4" custLinFactX="144751" custLinFactNeighborX="200000" custLinFactNeighborY="-53448"/>
      <dgm:spPr>
        <a:solidFill>
          <a:srgbClr val="FF0000"/>
        </a:solidFill>
      </dgm:spPr>
    </dgm:pt>
    <dgm:pt modelId="{36E3F853-DBD9-498F-BAC9-A139CB3A411B}" type="pres">
      <dgm:prSet presAssocID="{1C6DFF3D-ACE3-4DF1-B41B-8E2CFB6C4044}" presName="spaceB" presStyleCnt="0"/>
      <dgm:spPr/>
    </dgm:pt>
  </dgm:ptLst>
  <dgm:cxnLst>
    <dgm:cxn modelId="{B5C56E1A-FAA1-4E94-BD24-3ADFC4FC8AA5}" type="presOf" srcId="{2ABB1C25-638E-460B-B0E9-29209ED691D7}" destId="{8AB5BCD7-DA76-4052-8B97-06E5455ADF28}" srcOrd="0" destOrd="0" presId="urn:microsoft.com/office/officeart/2005/8/layout/hProcess11"/>
    <dgm:cxn modelId="{241396DA-5295-4AB9-BA9E-673466E516D9}" type="presOf" srcId="{D4707A9C-FFA0-46B1-84D7-22913457052B}" destId="{80BB7FC1-C88F-4E2E-84B5-A4992168D448}" srcOrd="0" destOrd="0" presId="urn:microsoft.com/office/officeart/2005/8/layout/hProcess11"/>
    <dgm:cxn modelId="{0110C1D1-EF78-49EF-B57D-743FD54CDB78}" srcId="{D4707A9C-FFA0-46B1-84D7-22913457052B}" destId="{E87EEE5A-6409-436A-8248-DE48E694B4B7}" srcOrd="2" destOrd="0" parTransId="{659D68F9-94F1-49AF-B775-26114082B4E9}" sibTransId="{E4E9D9B0-9379-4A6D-996A-D1097E400E0A}"/>
    <dgm:cxn modelId="{8570C64C-C945-4CF0-B110-4FA888696173}" srcId="{D4707A9C-FFA0-46B1-84D7-22913457052B}" destId="{2ABB1C25-638E-460B-B0E9-29209ED691D7}" srcOrd="1" destOrd="0" parTransId="{802D8A77-4A54-4F2B-8558-A1EB795751D3}" sibTransId="{8A2C1351-28A3-4FA3-A83C-930473BAE997}"/>
    <dgm:cxn modelId="{51ADA582-FAB9-48FA-A315-2DBC4114D952}" type="presOf" srcId="{1C6DFF3D-ACE3-4DF1-B41B-8E2CFB6C4044}" destId="{449FCDCE-D2F6-42D3-961D-9E2785D48B6F}" srcOrd="0" destOrd="0" presId="urn:microsoft.com/office/officeart/2005/8/layout/hProcess11"/>
    <dgm:cxn modelId="{C107C82A-8C4E-4E92-BA0E-27F77FA598AB}" srcId="{D4707A9C-FFA0-46B1-84D7-22913457052B}" destId="{1C6DFF3D-ACE3-4DF1-B41B-8E2CFB6C4044}" srcOrd="3" destOrd="0" parTransId="{31477C46-FAB0-4DCF-A599-B65228D72C78}" sibTransId="{D738852F-D488-4C7D-8B18-6E3B923FD21F}"/>
    <dgm:cxn modelId="{02428CB7-9C78-48B8-B8EB-3DC94B702581}" srcId="{D4707A9C-FFA0-46B1-84D7-22913457052B}" destId="{C46A6A0B-0956-4E8F-9E26-F7A4FB1DF56F}" srcOrd="0" destOrd="0" parTransId="{4D8C02E1-4E2C-416F-A19B-D9777A7A2571}" sibTransId="{769C0EE0-10C9-4273-9212-60D853CD3C00}"/>
    <dgm:cxn modelId="{6330C1CA-2861-4A10-A9AE-CFB612196EF0}" type="presOf" srcId="{E87EEE5A-6409-436A-8248-DE48E694B4B7}" destId="{7AD492A7-1272-4A25-9194-37D2295E385C}" srcOrd="0" destOrd="0" presId="urn:microsoft.com/office/officeart/2005/8/layout/hProcess11"/>
    <dgm:cxn modelId="{9C382970-B7F4-4FF5-B519-0FC0D1CA752C}" type="presOf" srcId="{C46A6A0B-0956-4E8F-9E26-F7A4FB1DF56F}" destId="{735917C3-44F3-4A20-8429-59FC203D928E}" srcOrd="0" destOrd="0" presId="urn:microsoft.com/office/officeart/2005/8/layout/hProcess11"/>
    <dgm:cxn modelId="{DA7BCAA8-CFC4-4A26-BA11-E34810E58589}" type="presParOf" srcId="{80BB7FC1-C88F-4E2E-84B5-A4992168D448}" destId="{DF80FAAC-3FA3-4D97-A27E-6535FF5694BF}" srcOrd="0" destOrd="0" presId="urn:microsoft.com/office/officeart/2005/8/layout/hProcess11"/>
    <dgm:cxn modelId="{56C171B9-75A5-4B72-ADE0-BCAB4F45A022}" type="presParOf" srcId="{80BB7FC1-C88F-4E2E-84B5-A4992168D448}" destId="{1C459575-AEC5-4A20-A1D1-7B50AF42CF7F}" srcOrd="1" destOrd="0" presId="urn:microsoft.com/office/officeart/2005/8/layout/hProcess11"/>
    <dgm:cxn modelId="{81B8A304-2C89-4C22-A6D5-B7E233414EF0}" type="presParOf" srcId="{1C459575-AEC5-4A20-A1D1-7B50AF42CF7F}" destId="{5C6618A8-E74A-473F-B741-34216F09EAD5}" srcOrd="0" destOrd="0" presId="urn:microsoft.com/office/officeart/2005/8/layout/hProcess11"/>
    <dgm:cxn modelId="{2428C426-B685-441D-B36E-9A5A6D8EA3EF}" type="presParOf" srcId="{5C6618A8-E74A-473F-B741-34216F09EAD5}" destId="{735917C3-44F3-4A20-8429-59FC203D928E}" srcOrd="0" destOrd="0" presId="urn:microsoft.com/office/officeart/2005/8/layout/hProcess11"/>
    <dgm:cxn modelId="{7D50D7E5-AA64-4B9B-A799-810ABA3F2045}" type="presParOf" srcId="{5C6618A8-E74A-473F-B741-34216F09EAD5}" destId="{6E488BE9-EA61-4121-A938-030D92535731}" srcOrd="1" destOrd="0" presId="urn:microsoft.com/office/officeart/2005/8/layout/hProcess11"/>
    <dgm:cxn modelId="{5FFD658E-8C46-4BA1-9885-E71CFC31EE60}" type="presParOf" srcId="{5C6618A8-E74A-473F-B741-34216F09EAD5}" destId="{E134D12D-D9CD-42E1-ACA9-9F657FFD10C6}" srcOrd="2" destOrd="0" presId="urn:microsoft.com/office/officeart/2005/8/layout/hProcess11"/>
    <dgm:cxn modelId="{E320B941-0FAA-4B25-973E-52BF70DE70C7}" type="presParOf" srcId="{1C459575-AEC5-4A20-A1D1-7B50AF42CF7F}" destId="{81F523D0-17E8-4A15-8EF6-D7460DD8B8D6}" srcOrd="1" destOrd="0" presId="urn:microsoft.com/office/officeart/2005/8/layout/hProcess11"/>
    <dgm:cxn modelId="{0A22A703-1ACD-42F9-A3F5-02A0BBD649ED}" type="presParOf" srcId="{1C459575-AEC5-4A20-A1D1-7B50AF42CF7F}" destId="{4417AAC9-4297-425A-920F-F6560FD51CE2}" srcOrd="2" destOrd="0" presId="urn:microsoft.com/office/officeart/2005/8/layout/hProcess11"/>
    <dgm:cxn modelId="{CE6322EF-6487-4C15-8787-1096E535835F}" type="presParOf" srcId="{4417AAC9-4297-425A-920F-F6560FD51CE2}" destId="{8AB5BCD7-DA76-4052-8B97-06E5455ADF28}" srcOrd="0" destOrd="0" presId="urn:microsoft.com/office/officeart/2005/8/layout/hProcess11"/>
    <dgm:cxn modelId="{81CE1A82-22C0-4D7B-8304-9356FA6B5D75}" type="presParOf" srcId="{4417AAC9-4297-425A-920F-F6560FD51CE2}" destId="{9022509B-BBF9-44D0-B34D-A0139AAE286C}" srcOrd="1" destOrd="0" presId="urn:microsoft.com/office/officeart/2005/8/layout/hProcess11"/>
    <dgm:cxn modelId="{2A8C2215-A76A-4828-923C-51A22D95B323}" type="presParOf" srcId="{4417AAC9-4297-425A-920F-F6560FD51CE2}" destId="{0E7E68D5-700D-426F-8A37-8E13313A1F0A}" srcOrd="2" destOrd="0" presId="urn:microsoft.com/office/officeart/2005/8/layout/hProcess11"/>
    <dgm:cxn modelId="{6DCD1FAB-B85A-4C83-89D9-139C7ABD26A6}" type="presParOf" srcId="{1C459575-AEC5-4A20-A1D1-7B50AF42CF7F}" destId="{B1B90231-0424-4FE0-B727-9C4AD3F7083A}" srcOrd="3" destOrd="0" presId="urn:microsoft.com/office/officeart/2005/8/layout/hProcess11"/>
    <dgm:cxn modelId="{2FBAACE1-99BF-4468-BF23-10608AC1AB63}" type="presParOf" srcId="{1C459575-AEC5-4A20-A1D1-7B50AF42CF7F}" destId="{E1D4053A-2EB5-4575-9797-E1ED2B9EA1DC}" srcOrd="4" destOrd="0" presId="urn:microsoft.com/office/officeart/2005/8/layout/hProcess11"/>
    <dgm:cxn modelId="{204BC934-74DE-4FD4-ADD6-1D902C4F520E}" type="presParOf" srcId="{E1D4053A-2EB5-4575-9797-E1ED2B9EA1DC}" destId="{7AD492A7-1272-4A25-9194-37D2295E385C}" srcOrd="0" destOrd="0" presId="urn:microsoft.com/office/officeart/2005/8/layout/hProcess11"/>
    <dgm:cxn modelId="{DEC6678B-A479-4F60-90A9-19389D21ADBA}" type="presParOf" srcId="{E1D4053A-2EB5-4575-9797-E1ED2B9EA1DC}" destId="{572BC0EF-DF8F-4EED-8636-3094D009B07B}" srcOrd="1" destOrd="0" presId="urn:microsoft.com/office/officeart/2005/8/layout/hProcess11"/>
    <dgm:cxn modelId="{EC5579A0-7FC9-4F87-A552-DE447A33131C}" type="presParOf" srcId="{E1D4053A-2EB5-4575-9797-E1ED2B9EA1DC}" destId="{86816573-7B95-4725-97D8-0D2B913252F3}" srcOrd="2" destOrd="0" presId="urn:microsoft.com/office/officeart/2005/8/layout/hProcess11"/>
    <dgm:cxn modelId="{63064708-C6D9-4FAF-B38C-DBB7B45F6542}" type="presParOf" srcId="{1C459575-AEC5-4A20-A1D1-7B50AF42CF7F}" destId="{CAD4C14B-7598-422F-855E-65C5597D0F65}" srcOrd="5" destOrd="0" presId="urn:microsoft.com/office/officeart/2005/8/layout/hProcess11"/>
    <dgm:cxn modelId="{132A61E1-98DC-47AB-9C7A-BBD13ED3B5A1}" type="presParOf" srcId="{1C459575-AEC5-4A20-A1D1-7B50AF42CF7F}" destId="{262C22FD-64DE-416C-B1AC-7BC7AD8B29E6}" srcOrd="6" destOrd="0" presId="urn:microsoft.com/office/officeart/2005/8/layout/hProcess11"/>
    <dgm:cxn modelId="{3BFA2E74-03C3-4CEE-A68F-69C804D9B43C}" type="presParOf" srcId="{262C22FD-64DE-416C-B1AC-7BC7AD8B29E6}" destId="{449FCDCE-D2F6-42D3-961D-9E2785D48B6F}" srcOrd="0" destOrd="0" presId="urn:microsoft.com/office/officeart/2005/8/layout/hProcess11"/>
    <dgm:cxn modelId="{AE47E28F-1E01-4181-8907-8D6F76C56848}" type="presParOf" srcId="{262C22FD-64DE-416C-B1AC-7BC7AD8B29E6}" destId="{DE1A86D0-ECAE-467D-9A2C-105741976222}" srcOrd="1" destOrd="0" presId="urn:microsoft.com/office/officeart/2005/8/layout/hProcess11"/>
    <dgm:cxn modelId="{68D32C07-CF42-4FBB-8F3F-C5558FB830BA}" type="presParOf" srcId="{262C22FD-64DE-416C-B1AC-7BC7AD8B29E6}" destId="{36E3F853-DBD9-498F-BAC9-A139CB3A41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80FAAC-3FA3-4D97-A27E-6535FF5694BF}">
      <dsp:nvSpPr>
        <dsp:cNvPr id="0" name=""/>
        <dsp:cNvSpPr/>
      </dsp:nvSpPr>
      <dsp:spPr>
        <a:xfrm>
          <a:off x="0" y="762000"/>
          <a:ext cx="8229600" cy="685797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917C3-44F3-4A20-8429-59FC203D928E}">
      <dsp:nvSpPr>
        <dsp:cNvPr id="0" name=""/>
        <dsp:cNvSpPr/>
      </dsp:nvSpPr>
      <dsp:spPr>
        <a:xfrm>
          <a:off x="0" y="323848"/>
          <a:ext cx="969993" cy="758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/>
            <a:t>Iter</a:t>
          </a:r>
          <a:r>
            <a:rPr lang="en-US" sz="1800" b="1" kern="1200" dirty="0" smtClean="0"/>
            <a:t> #3 Start!</a:t>
          </a:r>
          <a:endParaRPr lang="en-US" sz="1800" b="1" kern="1200" dirty="0"/>
        </a:p>
      </dsp:txBody>
      <dsp:txXfrm>
        <a:off x="0" y="323848"/>
        <a:ext cx="969993" cy="758447"/>
      </dsp:txXfrm>
    </dsp:sp>
    <dsp:sp modelId="{6E488BE9-EA61-4121-A938-030D92535731}">
      <dsp:nvSpPr>
        <dsp:cNvPr id="0" name=""/>
        <dsp:cNvSpPr/>
      </dsp:nvSpPr>
      <dsp:spPr>
        <a:xfrm>
          <a:off x="304799" y="990599"/>
          <a:ext cx="220979" cy="220979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5BCD7-DA76-4052-8B97-06E5455ADF28}">
      <dsp:nvSpPr>
        <dsp:cNvPr id="0" name=""/>
        <dsp:cNvSpPr/>
      </dsp:nvSpPr>
      <dsp:spPr>
        <a:xfrm>
          <a:off x="2484248" y="301248"/>
          <a:ext cx="1782946" cy="689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Testing &amp; Debugging #2</a:t>
          </a:r>
          <a:endParaRPr lang="en-US" sz="1500" kern="1200" dirty="0"/>
        </a:p>
      </dsp:txBody>
      <dsp:txXfrm>
        <a:off x="2484248" y="301248"/>
        <a:ext cx="1782946" cy="689351"/>
      </dsp:txXfrm>
    </dsp:sp>
    <dsp:sp modelId="{9022509B-BBF9-44D0-B34D-A0139AAE286C}">
      <dsp:nvSpPr>
        <dsp:cNvPr id="0" name=""/>
        <dsp:cNvSpPr/>
      </dsp:nvSpPr>
      <dsp:spPr>
        <a:xfrm>
          <a:off x="3208022" y="990599"/>
          <a:ext cx="220979" cy="220979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D492A7-1272-4A25-9194-37D2295E385C}">
      <dsp:nvSpPr>
        <dsp:cNvPr id="0" name=""/>
        <dsp:cNvSpPr/>
      </dsp:nvSpPr>
      <dsp:spPr>
        <a:xfrm>
          <a:off x="4200744" y="113336"/>
          <a:ext cx="1782946" cy="4267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Coding</a:t>
          </a:r>
          <a:endParaRPr lang="en-US" sz="1500" kern="1200" dirty="0"/>
        </a:p>
      </dsp:txBody>
      <dsp:txXfrm>
        <a:off x="4200744" y="113336"/>
        <a:ext cx="1782946" cy="426721"/>
      </dsp:txXfrm>
    </dsp:sp>
    <dsp:sp modelId="{572BC0EF-DF8F-4EED-8636-3094D009B07B}">
      <dsp:nvSpPr>
        <dsp:cNvPr id="0" name=""/>
        <dsp:cNvSpPr/>
      </dsp:nvSpPr>
      <dsp:spPr>
        <a:xfrm>
          <a:off x="5791200" y="998221"/>
          <a:ext cx="220979" cy="220979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9FCDCE-D2F6-42D3-961D-9E2785D48B6F}">
      <dsp:nvSpPr>
        <dsp:cNvPr id="0" name=""/>
        <dsp:cNvSpPr/>
      </dsp:nvSpPr>
      <dsp:spPr>
        <a:xfrm>
          <a:off x="5379859" y="106680"/>
          <a:ext cx="1782946" cy="4267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Deployment</a:t>
          </a:r>
          <a:endParaRPr lang="en-US" sz="1500" kern="1200" dirty="0"/>
        </a:p>
      </dsp:txBody>
      <dsp:txXfrm>
        <a:off x="5379859" y="106680"/>
        <a:ext cx="1782946" cy="426721"/>
      </dsp:txXfrm>
    </dsp:sp>
    <dsp:sp modelId="{DE1A86D0-ECAE-467D-9A2C-105741976222}">
      <dsp:nvSpPr>
        <dsp:cNvPr id="0" name=""/>
        <dsp:cNvSpPr/>
      </dsp:nvSpPr>
      <dsp:spPr>
        <a:xfrm>
          <a:off x="7162800" y="990599"/>
          <a:ext cx="220979" cy="220979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80FAAC-3FA3-4D97-A27E-6535FF5694BF}">
      <dsp:nvSpPr>
        <dsp:cNvPr id="0" name=""/>
        <dsp:cNvSpPr/>
      </dsp:nvSpPr>
      <dsp:spPr>
        <a:xfrm>
          <a:off x="0" y="762000"/>
          <a:ext cx="8229600" cy="685797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917C3-44F3-4A20-8429-59FC203D928E}">
      <dsp:nvSpPr>
        <dsp:cNvPr id="0" name=""/>
        <dsp:cNvSpPr/>
      </dsp:nvSpPr>
      <dsp:spPr>
        <a:xfrm>
          <a:off x="0" y="1219196"/>
          <a:ext cx="969993" cy="758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/>
            <a:t>Iter</a:t>
          </a:r>
          <a:r>
            <a:rPr lang="en-US" sz="1800" b="1" kern="1200" dirty="0" smtClean="0"/>
            <a:t> #3 Start!</a:t>
          </a:r>
          <a:endParaRPr lang="en-US" sz="1800" b="1" kern="1200" dirty="0"/>
        </a:p>
      </dsp:txBody>
      <dsp:txXfrm>
        <a:off x="0" y="1219196"/>
        <a:ext cx="969993" cy="758447"/>
      </dsp:txXfrm>
    </dsp:sp>
    <dsp:sp modelId="{6E488BE9-EA61-4121-A938-030D92535731}">
      <dsp:nvSpPr>
        <dsp:cNvPr id="0" name=""/>
        <dsp:cNvSpPr/>
      </dsp:nvSpPr>
      <dsp:spPr>
        <a:xfrm>
          <a:off x="312422" y="990599"/>
          <a:ext cx="220979" cy="220979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5BCD7-DA76-4052-8B97-06E5455ADF28}">
      <dsp:nvSpPr>
        <dsp:cNvPr id="0" name=""/>
        <dsp:cNvSpPr/>
      </dsp:nvSpPr>
      <dsp:spPr>
        <a:xfrm>
          <a:off x="2459358" y="1295401"/>
          <a:ext cx="1782946" cy="689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Testing &amp; Debugging #2</a:t>
          </a:r>
          <a:endParaRPr lang="en-US" sz="1500" kern="1200" dirty="0"/>
        </a:p>
      </dsp:txBody>
      <dsp:txXfrm>
        <a:off x="2459358" y="1295401"/>
        <a:ext cx="1782946" cy="689351"/>
      </dsp:txXfrm>
    </dsp:sp>
    <dsp:sp modelId="{9022509B-BBF9-44D0-B34D-A0139AAE286C}">
      <dsp:nvSpPr>
        <dsp:cNvPr id="0" name=""/>
        <dsp:cNvSpPr/>
      </dsp:nvSpPr>
      <dsp:spPr>
        <a:xfrm>
          <a:off x="3208022" y="990599"/>
          <a:ext cx="220979" cy="220979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D492A7-1272-4A25-9194-37D2295E385C}">
      <dsp:nvSpPr>
        <dsp:cNvPr id="0" name=""/>
        <dsp:cNvSpPr/>
      </dsp:nvSpPr>
      <dsp:spPr>
        <a:xfrm>
          <a:off x="4160645" y="1600195"/>
          <a:ext cx="1782946" cy="4267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Coding</a:t>
          </a:r>
          <a:endParaRPr lang="en-US" sz="1500" kern="1200" dirty="0"/>
        </a:p>
      </dsp:txBody>
      <dsp:txXfrm>
        <a:off x="4160645" y="1600195"/>
        <a:ext cx="1782946" cy="426721"/>
      </dsp:txXfrm>
    </dsp:sp>
    <dsp:sp modelId="{572BC0EF-DF8F-4EED-8636-3094D009B07B}">
      <dsp:nvSpPr>
        <dsp:cNvPr id="0" name=""/>
        <dsp:cNvSpPr/>
      </dsp:nvSpPr>
      <dsp:spPr>
        <a:xfrm>
          <a:off x="5791200" y="998221"/>
          <a:ext cx="220979" cy="220979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9FCDCE-D2F6-42D3-961D-9E2785D48B6F}">
      <dsp:nvSpPr>
        <dsp:cNvPr id="0" name=""/>
        <dsp:cNvSpPr/>
      </dsp:nvSpPr>
      <dsp:spPr>
        <a:xfrm>
          <a:off x="5375384" y="1630681"/>
          <a:ext cx="1782946" cy="4267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Deployment</a:t>
          </a:r>
          <a:endParaRPr lang="en-US" sz="1500" kern="1200" dirty="0"/>
        </a:p>
      </dsp:txBody>
      <dsp:txXfrm>
        <a:off x="5375384" y="1630681"/>
        <a:ext cx="1782946" cy="426721"/>
      </dsp:txXfrm>
    </dsp:sp>
    <dsp:sp modelId="{DE1A86D0-ECAE-467D-9A2C-105741976222}">
      <dsp:nvSpPr>
        <dsp:cNvPr id="0" name=""/>
        <dsp:cNvSpPr/>
      </dsp:nvSpPr>
      <dsp:spPr>
        <a:xfrm>
          <a:off x="7162800" y="990599"/>
          <a:ext cx="220979" cy="220979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47151-D2F6-4DD8-97EB-45B06B74EDC2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A2F9E-6082-4524-AB26-A51BFD95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6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bug metric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A2F9E-6082-4524-AB26-A51BFD9548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10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7471-9E4D-492E-8951-A4BD53E4F6F4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ED25-C735-4DB8-8D4C-67EE7C29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13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7471-9E4D-492E-8951-A4BD53E4F6F4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ED25-C735-4DB8-8D4C-67EE7C29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16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7471-9E4D-492E-8951-A4BD53E4F6F4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ED25-C735-4DB8-8D4C-67EE7C29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9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7471-9E4D-492E-8951-A4BD53E4F6F4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ED25-C735-4DB8-8D4C-67EE7C29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1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7471-9E4D-492E-8951-A4BD53E4F6F4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ED25-C735-4DB8-8D4C-67EE7C29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7471-9E4D-492E-8951-A4BD53E4F6F4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ED25-C735-4DB8-8D4C-67EE7C29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5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7471-9E4D-492E-8951-A4BD53E4F6F4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ED25-C735-4DB8-8D4C-67EE7C29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4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7471-9E4D-492E-8951-A4BD53E4F6F4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ED25-C735-4DB8-8D4C-67EE7C29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08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7471-9E4D-492E-8951-A4BD53E4F6F4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ED25-C735-4DB8-8D4C-67EE7C29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5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7471-9E4D-492E-8951-A4BD53E4F6F4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ED25-C735-4DB8-8D4C-67EE7C29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40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7471-9E4D-492E-8951-A4BD53E4F6F4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ED25-C735-4DB8-8D4C-67EE7C29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6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B7471-9E4D-492E-8951-A4BD53E4F6F4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6ED25-C735-4DB8-8D4C-67EE7C29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6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374922"/>
            <a:ext cx="9144000" cy="250187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Arial Black" panose="020B0A040201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SUPERVISOR </a:t>
            </a:r>
            <a:r>
              <a:rPr lang="en-US" sz="7200" b="1" dirty="0" smtClean="0">
                <a:solidFill>
                  <a:schemeClr val="bg1"/>
                </a:solidFill>
                <a:latin typeface="Arial Black" panose="020B0A040201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MEETING II</a:t>
            </a:r>
            <a:endParaRPr lang="en-US" sz="7200" b="1" dirty="0">
              <a:solidFill>
                <a:schemeClr val="bg1"/>
              </a:solidFill>
              <a:latin typeface="Arial Black" panose="020B0A04020102020204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010039" y="752251"/>
            <a:ext cx="7074405" cy="1356557"/>
          </a:xfrm>
        </p:spPr>
        <p:txBody>
          <a:bodyPr>
            <a:normAutofit fontScale="90000"/>
          </a:bodyPr>
          <a:lstStyle/>
          <a:p>
            <a:r>
              <a:rPr 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Times New Roman" panose="02020603050405020304" pitchFamily="18" charset="0"/>
              </a:rPr>
              <a:t>G1 T3</a:t>
            </a:r>
            <a:endParaRPr 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0200" y="5181600"/>
            <a:ext cx="32766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haparral Pro Light" pitchFamily="18" charset="0"/>
              </a:rPr>
              <a:t>b</a:t>
            </a:r>
            <a:r>
              <a:rPr lang="en-US" sz="1600" b="1" dirty="0" smtClean="0">
                <a:latin typeface="Chaparral Pro Light" pitchFamily="18" charset="0"/>
              </a:rPr>
              <a:t>rought to you by</a:t>
            </a:r>
            <a:r>
              <a:rPr lang="en-US" b="1" dirty="0" smtClean="0">
                <a:latin typeface="Chaparral Pro Light" pitchFamily="18" charset="0"/>
              </a:rPr>
              <a:t> </a:t>
            </a:r>
            <a:r>
              <a:rPr lang="en-US" sz="2800" b="1" dirty="0" smtClean="0">
                <a:latin typeface="Chaparral Pro Light" pitchFamily="18" charset="0"/>
              </a:rPr>
              <a:t>Blab-</a:t>
            </a:r>
            <a:r>
              <a:rPr lang="en-US" sz="2800" b="1" dirty="0" err="1" smtClean="0">
                <a:latin typeface="Chaparral Pro Light" pitchFamily="18" charset="0"/>
              </a:rPr>
              <a:t>bers</a:t>
            </a:r>
            <a:r>
              <a:rPr lang="en-US" b="1" dirty="0" smtClean="0">
                <a:latin typeface="Chaparral Pro Light" pitchFamily="18" charset="0"/>
              </a:rPr>
              <a:t> </a:t>
            </a:r>
          </a:p>
          <a:p>
            <a:r>
              <a:rPr lang="en-US" sz="2400" b="1" dirty="0" smtClean="0">
                <a:latin typeface="Chaparral Pro Light" pitchFamily="18" charset="0"/>
              </a:rPr>
              <a:t>Bid Like A Boss..</a:t>
            </a:r>
            <a:endParaRPr lang="en-US" b="1" dirty="0" smtClean="0">
              <a:latin typeface="Chaparral Pro Light" pitchFamily="18" charset="0"/>
            </a:endParaRPr>
          </a:p>
          <a:p>
            <a:endParaRPr lang="en-US" b="1" dirty="0">
              <a:latin typeface="Chaparral Pro Light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0" y="2438400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26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362856"/>
            <a:ext cx="8686800" cy="1609344"/>
          </a:xfrm>
        </p:spPr>
        <p:txBody>
          <a:bodyPr>
            <a:normAutofit/>
          </a:bodyPr>
          <a:lstStyle/>
          <a:p>
            <a:pPr algn="l"/>
            <a:r>
              <a:rPr lang="en-SG" sz="4800" b="1" dirty="0" smtClean="0">
                <a:solidFill>
                  <a:schemeClr val="bg1"/>
                </a:solidFill>
              </a:rPr>
              <a:t>Programming Hours #2 &amp; #3</a:t>
            </a:r>
            <a:endParaRPr lang="en-SG" sz="4800" b="1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808512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7942355"/>
              </p:ext>
            </p:extLst>
          </p:nvPr>
        </p:nvGraphicFramePr>
        <p:xfrm>
          <a:off x="457200" y="1219200"/>
          <a:ext cx="8229600" cy="490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25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362856"/>
            <a:ext cx="5528658" cy="1609344"/>
          </a:xfrm>
        </p:spPr>
        <p:txBody>
          <a:bodyPr>
            <a:normAutofit/>
          </a:bodyPr>
          <a:lstStyle/>
          <a:p>
            <a:pPr algn="l"/>
            <a:r>
              <a:rPr lang="en-SG" sz="4800" b="1" dirty="0" smtClean="0">
                <a:solidFill>
                  <a:schemeClr val="bg1"/>
                </a:solidFill>
              </a:rPr>
              <a:t>Current Metrics #3</a:t>
            </a:r>
            <a:endParaRPr lang="en-SG" sz="4800" b="1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808512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9838987"/>
              </p:ext>
            </p:extLst>
          </p:nvPr>
        </p:nvGraphicFramePr>
        <p:xfrm>
          <a:off x="457200" y="1981200"/>
          <a:ext cx="8153400" cy="20777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038350"/>
                <a:gridCol w="2038350"/>
                <a:gridCol w="2038350"/>
                <a:gridCol w="203835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Pair Programming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1.0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24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1.045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dirty="0" smtClean="0"/>
                    </a:p>
                    <a:p>
                      <a:pPr algn="ctr"/>
                      <a:r>
                        <a:rPr lang="en-US" sz="2000" dirty="0" smtClean="0"/>
                        <a:t>-</a:t>
                      </a:r>
                    </a:p>
                    <a:p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Stopped the development</a:t>
                      </a:r>
                      <a:r>
                        <a:rPr lang="en-US" sz="2000" baseline="0" dirty="0" smtClean="0"/>
                        <a:t> and fixed the bug immediately.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 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94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362856"/>
            <a:ext cx="5528658" cy="1609344"/>
          </a:xfrm>
        </p:spPr>
        <p:txBody>
          <a:bodyPr>
            <a:normAutofit/>
          </a:bodyPr>
          <a:lstStyle/>
          <a:p>
            <a:pPr algn="l"/>
            <a:r>
              <a:rPr lang="en-SG" sz="4800" b="1" dirty="0" smtClean="0">
                <a:solidFill>
                  <a:schemeClr val="bg1"/>
                </a:solidFill>
              </a:rPr>
              <a:t>SVN </a:t>
            </a:r>
            <a:endParaRPr lang="en-SG" sz="4800" b="1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808512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" t="2004" r="1930"/>
          <a:stretch/>
        </p:blipFill>
        <p:spPr bwMode="auto">
          <a:xfrm>
            <a:off x="1482436" y="1399309"/>
            <a:ext cx="6165273" cy="4849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862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362856"/>
            <a:ext cx="7391400" cy="1609344"/>
          </a:xfrm>
        </p:spPr>
        <p:txBody>
          <a:bodyPr>
            <a:normAutofit/>
          </a:bodyPr>
          <a:lstStyle/>
          <a:p>
            <a:pPr algn="l"/>
            <a:r>
              <a:rPr lang="en-SG" sz="4800" b="1" dirty="0" smtClean="0">
                <a:solidFill>
                  <a:schemeClr val="bg1"/>
                </a:solidFill>
              </a:rPr>
              <a:t>Goals for Next 2 Weeks</a:t>
            </a:r>
            <a:endParaRPr lang="en-SG" sz="48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1000" y="3810000"/>
            <a:ext cx="8133911" cy="6858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2 Weeks (11/10 – 29/10)</a:t>
            </a:r>
            <a:endParaRPr lang="en-SG" dirty="0"/>
          </a:p>
        </p:txBody>
      </p:sp>
      <p:sp>
        <p:nvSpPr>
          <p:cNvPr id="10" name="Right Arrow 9"/>
          <p:cNvSpPr/>
          <p:nvPr/>
        </p:nvSpPr>
        <p:spPr>
          <a:xfrm>
            <a:off x="381000" y="2133600"/>
            <a:ext cx="8133911" cy="1066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75446" y="2556510"/>
            <a:ext cx="220979" cy="220979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>
            <a:off x="514679" y="3054617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11/10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417344" y="1801513"/>
            <a:ext cx="937179" cy="643504"/>
            <a:chOff x="34703" y="1606028"/>
            <a:chExt cx="1131845" cy="603770"/>
          </a:xfrm>
        </p:grpSpPr>
        <p:sp>
          <p:nvSpPr>
            <p:cNvPr id="25" name="Rectangle 24"/>
            <p:cNvSpPr/>
            <p:nvPr/>
          </p:nvSpPr>
          <p:spPr>
            <a:xfrm>
              <a:off x="34703" y="1606028"/>
              <a:ext cx="1131845" cy="60377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34703" y="1606028"/>
              <a:ext cx="1131845" cy="6037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b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Iter</a:t>
              </a:r>
              <a:r>
                <a:rPr lang="en-US" sz="18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#4 Start!</a:t>
              </a:r>
              <a:endParaRPr lang="en-US" sz="1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9" name="Oval 28"/>
          <p:cNvSpPr/>
          <p:nvPr/>
        </p:nvSpPr>
        <p:spPr>
          <a:xfrm>
            <a:off x="2121732" y="2556125"/>
            <a:ext cx="220979" cy="220979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0" name="TextBox 29"/>
          <p:cNvSpPr txBox="1"/>
          <p:nvPr/>
        </p:nvSpPr>
        <p:spPr>
          <a:xfrm>
            <a:off x="1885511" y="305966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14/10</a:t>
            </a:r>
            <a:endParaRPr lang="en-US" dirty="0"/>
          </a:p>
        </p:txBody>
      </p:sp>
      <p:sp>
        <p:nvSpPr>
          <p:cNvPr id="31" name="5-Point Star 30"/>
          <p:cNvSpPr/>
          <p:nvPr/>
        </p:nvSpPr>
        <p:spPr>
          <a:xfrm>
            <a:off x="3422129" y="2398777"/>
            <a:ext cx="616471" cy="535674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3028511" y="1964945"/>
            <a:ext cx="1321965" cy="450784"/>
            <a:chOff x="34703" y="1606028"/>
            <a:chExt cx="1131845" cy="603770"/>
          </a:xfrm>
        </p:grpSpPr>
        <p:sp>
          <p:nvSpPr>
            <p:cNvPr id="33" name="Rectangle 32"/>
            <p:cNvSpPr/>
            <p:nvPr/>
          </p:nvSpPr>
          <p:spPr>
            <a:xfrm>
              <a:off x="34703" y="1606028"/>
              <a:ext cx="1131845" cy="60377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ectangle 33"/>
            <p:cNvSpPr/>
            <p:nvPr/>
          </p:nvSpPr>
          <p:spPr>
            <a:xfrm>
              <a:off x="34703" y="1606028"/>
              <a:ext cx="1131845" cy="6037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b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Heur</a:t>
              </a:r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istics</a:t>
              </a:r>
              <a:endParaRPr lang="en-US" sz="1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409511" y="305966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19/10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580711" y="1987616"/>
            <a:ext cx="1321965" cy="45078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28016" bIns="128016" numCol="1" spcCol="1270" anchor="b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b="1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Round 1 Logic</a:t>
            </a:r>
            <a:endParaRPr 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Oval 36"/>
          <p:cNvSpPr/>
          <p:nvPr/>
        </p:nvSpPr>
        <p:spPr>
          <a:xfrm>
            <a:off x="5398332" y="2556124"/>
            <a:ext cx="220979" cy="220979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8" name="TextBox 37"/>
          <p:cNvSpPr txBox="1"/>
          <p:nvPr/>
        </p:nvSpPr>
        <p:spPr>
          <a:xfrm>
            <a:off x="5105400" y="30480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22/10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449746" y="1981200"/>
            <a:ext cx="1948779" cy="45078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28016" bIns="128016" numCol="1" spcCol="1270" anchor="b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b="1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Round 2 Logic &amp; Post Improvements</a:t>
            </a:r>
            <a:endParaRPr 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Oval 39"/>
          <p:cNvSpPr/>
          <p:nvPr/>
        </p:nvSpPr>
        <p:spPr>
          <a:xfrm>
            <a:off x="6096000" y="2545632"/>
            <a:ext cx="220979" cy="220979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1" name="Right Arrow 40"/>
          <p:cNvSpPr/>
          <p:nvPr/>
        </p:nvSpPr>
        <p:spPr>
          <a:xfrm>
            <a:off x="6172200" y="3200400"/>
            <a:ext cx="1432879" cy="145984"/>
          </a:xfrm>
          <a:prstGeom prst="rightArrow">
            <a:avLst/>
          </a:prstGeom>
          <a:solidFill>
            <a:srgbClr val="00CC00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170803" y="3352800"/>
            <a:ext cx="18301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UI Enhancement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172200" y="2777103"/>
            <a:ext cx="0" cy="496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248400" y="30480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6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451122"/>
            <a:ext cx="9144000" cy="16534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ea typeface="Ebrima" panose="02000000000000000000" pitchFamily="2" charset="0"/>
                <a:cs typeface="Ebrima" panose="02000000000000000000" pitchFamily="2" charset="0"/>
              </a:rPr>
              <a:t>Thank you! </a:t>
            </a:r>
            <a:r>
              <a:rPr lang="en-US" sz="8000" b="1" dirty="0" smtClean="0">
                <a:solidFill>
                  <a:schemeClr val="bg1"/>
                </a:solidFill>
                <a:ea typeface="Ebrima" panose="02000000000000000000" pitchFamily="2" charset="0"/>
                <a:cs typeface="Ebrima" panose="02000000000000000000" pitchFamily="2" charset="0"/>
                <a:sym typeface="Wingdings" panose="05000000000000000000" pitchFamily="2" charset="2"/>
              </a:rPr>
              <a:t></a:t>
            </a:r>
            <a:endParaRPr lang="en-US" sz="8000" b="1" dirty="0">
              <a:solidFill>
                <a:schemeClr val="bg1"/>
              </a:solidFill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55" y="4383314"/>
            <a:ext cx="1383662" cy="18963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83" y="4383314"/>
            <a:ext cx="1383662" cy="18963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412" y="4383314"/>
            <a:ext cx="1383662" cy="18963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940" y="4383314"/>
            <a:ext cx="1383662" cy="189638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468" y="4383314"/>
            <a:ext cx="1383662" cy="1896382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010039" y="828451"/>
            <a:ext cx="7074405" cy="1356557"/>
          </a:xfrm>
        </p:spPr>
        <p:txBody>
          <a:bodyPr>
            <a:normAutofit fontScale="90000"/>
          </a:bodyPr>
          <a:lstStyle/>
          <a:p>
            <a:r>
              <a:rPr 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Times New Roman" panose="02020603050405020304" pitchFamily="18" charset="0"/>
              </a:rPr>
              <a:t>G1 T3</a:t>
            </a:r>
            <a:endParaRPr 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2000" y="5898056"/>
            <a:ext cx="107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YUNING</a:t>
            </a:r>
            <a:endParaRPr lang="en-SG" dirty="0"/>
          </a:p>
        </p:txBody>
      </p:sp>
      <p:sp>
        <p:nvSpPr>
          <p:cNvPr id="16" name="TextBox 15"/>
          <p:cNvSpPr txBox="1"/>
          <p:nvPr/>
        </p:nvSpPr>
        <p:spPr>
          <a:xfrm>
            <a:off x="2544268" y="5890801"/>
            <a:ext cx="82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KEVIN</a:t>
            </a:r>
            <a:endParaRPr lang="en-SG" dirty="0"/>
          </a:p>
        </p:txBody>
      </p:sp>
      <p:sp>
        <p:nvSpPr>
          <p:cNvPr id="17" name="TextBox 16"/>
          <p:cNvSpPr txBox="1"/>
          <p:nvPr/>
        </p:nvSpPr>
        <p:spPr>
          <a:xfrm>
            <a:off x="3961809" y="5883547"/>
            <a:ext cx="1273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NYEIN SU</a:t>
            </a:r>
            <a:endParaRPr lang="en-SG" dirty="0"/>
          </a:p>
        </p:txBody>
      </p:sp>
      <p:sp>
        <p:nvSpPr>
          <p:cNvPr id="18" name="TextBox 17"/>
          <p:cNvSpPr txBox="1"/>
          <p:nvPr/>
        </p:nvSpPr>
        <p:spPr>
          <a:xfrm>
            <a:off x="5610994" y="5890806"/>
            <a:ext cx="124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NICHOLAS</a:t>
            </a:r>
            <a:endParaRPr lang="en-SG" dirty="0"/>
          </a:p>
        </p:txBody>
      </p:sp>
      <p:sp>
        <p:nvSpPr>
          <p:cNvPr id="19" name="TextBox 18"/>
          <p:cNvSpPr txBox="1"/>
          <p:nvPr/>
        </p:nvSpPr>
        <p:spPr>
          <a:xfrm>
            <a:off x="7315200" y="588355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ZACHERY</a:t>
            </a:r>
            <a:endParaRPr lang="en-SG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0" y="4038600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0" y="2514600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70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362856"/>
            <a:ext cx="5528658" cy="1609344"/>
          </a:xfrm>
        </p:spPr>
        <p:txBody>
          <a:bodyPr>
            <a:normAutofit/>
          </a:bodyPr>
          <a:lstStyle/>
          <a:p>
            <a:pPr algn="l"/>
            <a:r>
              <a:rPr lang="en-SG" sz="4800" b="1" dirty="0" smtClean="0">
                <a:solidFill>
                  <a:schemeClr val="bg1"/>
                </a:solidFill>
              </a:rPr>
              <a:t>Agenda</a:t>
            </a:r>
            <a:endParaRPr lang="en-SG" sz="4800" b="1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-146227" y="2484912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3400" y="1371600"/>
            <a:ext cx="7848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Follow-ups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Current progress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Planned </a:t>
            </a:r>
            <a:r>
              <a:rPr lang="en-US" sz="3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vs</a:t>
            </a:r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 Actual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Task Allocation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Metrics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The Way Ahead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808512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99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362856"/>
            <a:ext cx="8763000" cy="1609344"/>
          </a:xfrm>
        </p:spPr>
        <p:txBody>
          <a:bodyPr>
            <a:normAutofit/>
          </a:bodyPr>
          <a:lstStyle/>
          <a:p>
            <a:pPr algn="l"/>
            <a:r>
              <a:rPr lang="en-SG" sz="4800" b="1" dirty="0" smtClean="0">
                <a:solidFill>
                  <a:schemeClr val="bg1"/>
                </a:solidFill>
              </a:rPr>
              <a:t>Follow-ups</a:t>
            </a:r>
            <a:endParaRPr lang="en-SG" sz="4800" b="1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808512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785018"/>
              </p:ext>
            </p:extLst>
          </p:nvPr>
        </p:nvGraphicFramePr>
        <p:xfrm>
          <a:off x="457200" y="1434594"/>
          <a:ext cx="8077200" cy="29088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48853"/>
                <a:gridCol w="4128347"/>
              </a:tblGrid>
              <a:tr h="91998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Advices</a:t>
                      </a:r>
                      <a:r>
                        <a:rPr lang="en-US" sz="2400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from Supervisor</a:t>
                      </a:r>
                      <a:endParaRPr lang="en-US" sz="2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Follow-up Actions</a:t>
                      </a:r>
                      <a:r>
                        <a:rPr lang="en-US" sz="2400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Taken</a:t>
                      </a:r>
                      <a:endParaRPr lang="en-US" sz="2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344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Including</a:t>
                      </a:r>
                      <a:r>
                        <a:rPr lang="en-US" sz="2400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buffer time for schedule</a:t>
                      </a:r>
                      <a:endParaRPr lang="en-US" sz="2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Done as requested</a:t>
                      </a:r>
                      <a:endParaRPr lang="en-US" sz="2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4348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Deploy App on</a:t>
                      </a:r>
                      <a:r>
                        <a:rPr lang="en-US" sz="2400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Openshift</a:t>
                      </a:r>
                      <a:endParaRPr lang="en-US" sz="2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Done as requested</a:t>
                      </a:r>
                      <a:endParaRPr lang="en-US" sz="2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72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362856"/>
            <a:ext cx="8763000" cy="1609344"/>
          </a:xfrm>
        </p:spPr>
        <p:txBody>
          <a:bodyPr>
            <a:normAutofit/>
          </a:bodyPr>
          <a:lstStyle/>
          <a:p>
            <a:pPr algn="l"/>
            <a:r>
              <a:rPr lang="en-SG" sz="4800" b="1" dirty="0" smtClean="0">
                <a:solidFill>
                  <a:schemeClr val="bg1"/>
                </a:solidFill>
              </a:rPr>
              <a:t>Completed Functions (Iteration 2)  </a:t>
            </a:r>
            <a:endParaRPr lang="en-SG" sz="4800" b="1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808512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Bootstrapping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Bid for Session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Drop Session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Drop Bid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Update Bid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Login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Search Course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View All Bids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808512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-362856"/>
            <a:ext cx="8763000" cy="1609344"/>
          </a:xfrm>
        </p:spPr>
        <p:txBody>
          <a:bodyPr>
            <a:normAutofit/>
          </a:bodyPr>
          <a:lstStyle/>
          <a:p>
            <a:pPr algn="l"/>
            <a:r>
              <a:rPr lang="en-SG" sz="4800" b="1" dirty="0" smtClean="0">
                <a:solidFill>
                  <a:schemeClr val="bg1"/>
                </a:solidFill>
              </a:rPr>
              <a:t>Completed Functions (Iteration 3)  </a:t>
            </a:r>
            <a:endParaRPr lang="en-SG" sz="4800" b="1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JSON Responses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Admin Functions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Start Bidding Round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Stop Bidding Round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User Interface for Student side functions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Deployment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362856"/>
            <a:ext cx="5528658" cy="1609344"/>
          </a:xfrm>
        </p:spPr>
        <p:txBody>
          <a:bodyPr>
            <a:normAutofit/>
          </a:bodyPr>
          <a:lstStyle/>
          <a:p>
            <a:pPr algn="l"/>
            <a:r>
              <a:rPr lang="en-SG" sz="4800" b="1" dirty="0" smtClean="0">
                <a:solidFill>
                  <a:schemeClr val="bg1"/>
                </a:solidFill>
              </a:rPr>
              <a:t>Issues</a:t>
            </a:r>
            <a:endParaRPr lang="en-SG" sz="4800" b="1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808512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600" dirty="0" smtClean="0"/>
              <a:t>Wrong Design Concept for User Interface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Login page and the </a:t>
            </a:r>
            <a:r>
              <a:rPr lang="en-US" dirty="0" err="1" smtClean="0"/>
              <a:t>mainpage.jsp</a:t>
            </a:r>
            <a:r>
              <a:rPr lang="en-US" dirty="0" smtClean="0"/>
              <a:t> are combined into one (Not sustainable).</a:t>
            </a:r>
          </a:p>
        </p:txBody>
      </p:sp>
      <p:pic>
        <p:nvPicPr>
          <p:cNvPr id="1026" name="Picture 2" descr="http://www.familytreetreeandturf.com/ftimages/alert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50" y="4724400"/>
            <a:ext cx="16954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48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362856"/>
            <a:ext cx="5528658" cy="1609344"/>
          </a:xfrm>
        </p:spPr>
        <p:txBody>
          <a:bodyPr>
            <a:normAutofit/>
          </a:bodyPr>
          <a:lstStyle/>
          <a:p>
            <a:pPr algn="l"/>
            <a:r>
              <a:rPr lang="en-SG" sz="4800" b="1" dirty="0" smtClean="0">
                <a:solidFill>
                  <a:schemeClr val="bg1"/>
                </a:solidFill>
              </a:rPr>
              <a:t>Schedule Progress</a:t>
            </a:r>
            <a:endParaRPr lang="en-SG" sz="4800" b="1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808512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812953"/>
              </p:ext>
            </p:extLst>
          </p:nvPr>
        </p:nvGraphicFramePr>
        <p:xfrm>
          <a:off x="457200" y="1600201"/>
          <a:ext cx="8229600" cy="2209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916563" y="28956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07/10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5944" y="28956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05/10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79529" y="2897875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10/10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755785" y="2927445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11/10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57200" y="1276290"/>
            <a:ext cx="2031325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/>
              <a:t>Planned Timeline</a:t>
            </a:r>
            <a:endParaRPr lang="en-US" sz="2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81000" y="6096562"/>
            <a:ext cx="1840568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/>
              <a:t>Actual Timeline</a:t>
            </a:r>
            <a:endParaRPr lang="en-US" sz="2000" b="1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5128883" y="2057400"/>
            <a:ext cx="7385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222040" y="2057400"/>
            <a:ext cx="9671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715000" y="2057400"/>
            <a:ext cx="633083" cy="533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6434028" y="2057400"/>
            <a:ext cx="271570" cy="533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136441" y="2115235"/>
            <a:ext cx="1981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Supervisor meeting</a:t>
            </a:r>
            <a:endParaRPr lang="en-US" sz="1500" dirty="0"/>
          </a:p>
        </p:txBody>
      </p:sp>
      <p:graphicFrame>
        <p:nvGraphicFramePr>
          <p:cNvPr id="4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9059342"/>
              </p:ext>
            </p:extLst>
          </p:nvPr>
        </p:nvGraphicFramePr>
        <p:xfrm>
          <a:off x="457200" y="3962401"/>
          <a:ext cx="8229600" cy="2209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2916562" y="4477435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07/10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85944" y="445435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05/10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443134" y="450746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10/10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786492" y="44196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11/10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132182" y="5351516"/>
            <a:ext cx="1981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Supervisor meeting</a:t>
            </a:r>
            <a:endParaRPr lang="en-US" sz="1500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5155243" y="5647043"/>
            <a:ext cx="7385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222039" y="5692198"/>
            <a:ext cx="9671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5741360" y="5181600"/>
            <a:ext cx="507040" cy="465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6434027" y="5181600"/>
            <a:ext cx="271570" cy="5105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828455" y="2865567"/>
            <a:ext cx="0" cy="2011233"/>
          </a:xfrm>
          <a:prstGeom prst="line">
            <a:avLst/>
          </a:prstGeom>
          <a:ln w="571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810000" y="2865567"/>
            <a:ext cx="0" cy="2011233"/>
          </a:xfrm>
          <a:prstGeom prst="line">
            <a:avLst/>
          </a:prstGeom>
          <a:ln w="571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348083" y="2865567"/>
            <a:ext cx="0" cy="2011233"/>
          </a:xfrm>
          <a:prstGeom prst="line">
            <a:avLst/>
          </a:prstGeom>
          <a:ln w="571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755785" y="2865567"/>
            <a:ext cx="0" cy="2011233"/>
          </a:xfrm>
          <a:prstGeom prst="line">
            <a:avLst/>
          </a:prstGeom>
          <a:ln w="571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53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362856"/>
            <a:ext cx="5528658" cy="1609344"/>
          </a:xfrm>
        </p:spPr>
        <p:txBody>
          <a:bodyPr>
            <a:normAutofit/>
          </a:bodyPr>
          <a:lstStyle/>
          <a:p>
            <a:pPr algn="l"/>
            <a:r>
              <a:rPr lang="en-SG" sz="4800" b="1" dirty="0" smtClean="0">
                <a:solidFill>
                  <a:schemeClr val="bg1"/>
                </a:solidFill>
              </a:rPr>
              <a:t>Schedule Progress</a:t>
            </a:r>
            <a:endParaRPr lang="en-SG" sz="4800" b="1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808512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85800" y="1676400"/>
            <a:ext cx="77724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Shift to next Iteration</a:t>
            </a:r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Update Bid (JSON)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Delete Bid (JSON)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Dump(bid, section)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Delete Bid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Drop Section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581400" y="2667000"/>
            <a:ext cx="0" cy="7050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581400" y="3733800"/>
            <a:ext cx="0" cy="13716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581400" y="3019531"/>
            <a:ext cx="9906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800600" y="2438400"/>
            <a:ext cx="3886200" cy="1066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Require Validations</a:t>
            </a:r>
          </a:p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Changes in Validation functions 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581400" y="4419600"/>
            <a:ext cx="9906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800600" y="3886200"/>
            <a:ext cx="3886200" cy="1066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Require Round 1 Clearing Logic(</a:t>
            </a:r>
            <a:r>
              <a:rPr lang="en-US" b="1" dirty="0" err="1" smtClean="0">
                <a:solidFill>
                  <a:sysClr val="windowText" lastClr="000000"/>
                </a:solidFill>
              </a:rPr>
              <a:t>Iter</a:t>
            </a:r>
            <a:r>
              <a:rPr lang="en-US" b="1" dirty="0" smtClean="0">
                <a:solidFill>
                  <a:sysClr val="windowText" lastClr="000000"/>
                </a:solidFill>
              </a:rPr>
              <a:t> #4)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46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362856"/>
            <a:ext cx="5528658" cy="1609344"/>
          </a:xfrm>
        </p:spPr>
        <p:txBody>
          <a:bodyPr>
            <a:normAutofit/>
          </a:bodyPr>
          <a:lstStyle/>
          <a:p>
            <a:pPr algn="l"/>
            <a:r>
              <a:rPr lang="en-SG" sz="4800" b="1" dirty="0" smtClean="0">
                <a:solidFill>
                  <a:schemeClr val="bg1"/>
                </a:solidFill>
              </a:rPr>
              <a:t>Task </a:t>
            </a:r>
            <a:r>
              <a:rPr lang="en-SG" sz="4800" b="1" dirty="0" err="1" smtClean="0">
                <a:solidFill>
                  <a:schemeClr val="bg1"/>
                </a:solidFill>
              </a:rPr>
              <a:t>Alloction</a:t>
            </a:r>
            <a:r>
              <a:rPr lang="en-SG" sz="4800" b="1" dirty="0" smtClean="0">
                <a:solidFill>
                  <a:schemeClr val="bg1"/>
                </a:solidFill>
              </a:rPr>
              <a:t> #3</a:t>
            </a:r>
            <a:endParaRPr lang="en-SG" sz="4800" b="1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808512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8179135"/>
              </p:ext>
            </p:extLst>
          </p:nvPr>
        </p:nvGraphicFramePr>
        <p:xfrm>
          <a:off x="380998" y="1219200"/>
          <a:ext cx="8458202" cy="54487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00402"/>
                <a:gridCol w="1051560"/>
                <a:gridCol w="1051560"/>
                <a:gridCol w="1051560"/>
                <a:gridCol w="1051560"/>
                <a:gridCol w="1051560"/>
              </a:tblGrid>
              <a:tr h="7745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effectLst/>
                          <a:latin typeface="Chaparral Pro" pitchFamily="18" charset="0"/>
                        </a:rPr>
                        <a:t>Task</a:t>
                      </a:r>
                      <a:endParaRPr lang="en-US" sz="2000" dirty="0">
                        <a:effectLst/>
                        <a:latin typeface="Chaparral Pro" pitchFamily="18" charset="0"/>
                      </a:endParaRPr>
                    </a:p>
                  </a:txBody>
                  <a:tcPr marL="68580" marR="6858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effectLst/>
                          <a:latin typeface="Chaparral Pro" pitchFamily="18" charset="0"/>
                        </a:rPr>
                        <a:t>Pang Zi</a:t>
                      </a:r>
                      <a:r>
                        <a:rPr lang="en-US" sz="2000" baseline="0" dirty="0" smtClean="0">
                          <a:effectLst/>
                          <a:latin typeface="Chaparral Pro" pitchFamily="18" charset="0"/>
                        </a:rPr>
                        <a:t> Qi</a:t>
                      </a:r>
                      <a:endParaRPr lang="en-US" sz="2000" dirty="0">
                        <a:effectLst/>
                        <a:latin typeface="Chaparral Pro" pitchFamily="18" charset="0"/>
                      </a:endParaRPr>
                    </a:p>
                  </a:txBody>
                  <a:tcPr marL="68580" marR="6858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effectLst/>
                          <a:latin typeface="Chaparral Pro" pitchFamily="18" charset="0"/>
                        </a:rPr>
                        <a:t>Kong Yu </a:t>
                      </a:r>
                      <a:r>
                        <a:rPr lang="en-US" sz="2000" dirty="0" err="1" smtClean="0">
                          <a:effectLst/>
                          <a:latin typeface="Chaparral Pro" pitchFamily="18" charset="0"/>
                        </a:rPr>
                        <a:t>Ning</a:t>
                      </a:r>
                      <a:endParaRPr lang="en-US" sz="2000" dirty="0">
                        <a:effectLst/>
                        <a:latin typeface="Chaparral Pro" pitchFamily="18" charset="0"/>
                      </a:endParaRPr>
                    </a:p>
                  </a:txBody>
                  <a:tcPr marL="68580" marR="6858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effectLst/>
                          <a:latin typeface="Chaparral Pro" pitchFamily="18" charset="0"/>
                        </a:rPr>
                        <a:t>Kevin</a:t>
                      </a:r>
                      <a:r>
                        <a:rPr lang="en-US" sz="2000" baseline="0" dirty="0" smtClean="0">
                          <a:effectLst/>
                          <a:latin typeface="Chaparral Pro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Chaparral Pro" pitchFamily="18" charset="0"/>
                        </a:rPr>
                        <a:t>Onggo</a:t>
                      </a:r>
                      <a:endParaRPr lang="en-US" sz="2000" dirty="0">
                        <a:effectLst/>
                        <a:latin typeface="Chaparral Pro" pitchFamily="18" charset="0"/>
                      </a:endParaRPr>
                    </a:p>
                  </a:txBody>
                  <a:tcPr marL="68580" marR="6858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effectLst/>
                          <a:latin typeface="Chaparral Pro" pitchFamily="18" charset="0"/>
                        </a:rPr>
                        <a:t>Nyein Su</a:t>
                      </a:r>
                      <a:r>
                        <a:rPr lang="en-US" sz="2000" baseline="0" dirty="0" smtClean="0">
                          <a:effectLst/>
                          <a:latin typeface="Chaparral Pro" pitchFamily="18" charset="0"/>
                        </a:rPr>
                        <a:t> Aye</a:t>
                      </a:r>
                      <a:endParaRPr lang="en-US" sz="2000" dirty="0">
                        <a:effectLst/>
                        <a:latin typeface="Chaparral Pro" pitchFamily="18" charset="0"/>
                      </a:endParaRPr>
                    </a:p>
                  </a:txBody>
                  <a:tcPr marL="68580" marR="6858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effectLst/>
                          <a:latin typeface="Chaparral Pro" pitchFamily="18" charset="0"/>
                        </a:rPr>
                        <a:t>Nicholas</a:t>
                      </a:r>
                      <a:endParaRPr lang="en-US" sz="2000" dirty="0">
                        <a:effectLst/>
                        <a:latin typeface="Chaparral Pro" pitchFamily="18" charset="0"/>
                      </a:endParaRPr>
                    </a:p>
                  </a:txBody>
                  <a:tcPr marL="68580" marR="6858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0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JSON Responses(</a:t>
                      </a:r>
                      <a:r>
                        <a:rPr lang="en-US" b="1" dirty="0" err="1" smtClean="0"/>
                        <a:t>Bootstraping</a:t>
                      </a:r>
                      <a:r>
                        <a:rPr lang="en-US" b="1" dirty="0" smtClean="0"/>
                        <a:t>, Dump tables)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sz="1800" b="1" kern="1200" dirty="0" smtClean="0">
                        <a:solidFill>
                          <a:srgbClr val="FF0000"/>
                        </a:solidFill>
                        <a:latin typeface="Wingdings" charset="2"/>
                        <a:ea typeface="+mn-ea"/>
                        <a:cs typeface="Wingdings" charset="2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b="1" dirty="0" smtClean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486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Start/Stop</a:t>
                      </a:r>
                      <a:r>
                        <a:rPr lang="en-US" b="1" baseline="0" dirty="0" smtClean="0"/>
                        <a:t> Bidding Rounds</a:t>
                      </a:r>
                      <a:endParaRPr lang="en-US" b="1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b="1" dirty="0" smtClean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486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UI (Login</a:t>
                      </a:r>
                      <a:r>
                        <a:rPr lang="en-US" b="1" baseline="0" dirty="0" smtClean="0"/>
                        <a:t>, Home, Bid Status)</a:t>
                      </a:r>
                      <a:endParaRPr lang="en-US" b="1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b="1" dirty="0" smtClean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0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UI(Populate User Details, Deliver Course Search Results)</a:t>
                      </a:r>
                      <a:endParaRPr lang="en-US" b="1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b="1" dirty="0" smtClean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b="1" dirty="0" smtClean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486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UI(Populate Timetable)</a:t>
                      </a:r>
                      <a:endParaRPr lang="en-US" b="1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b="1" dirty="0" smtClean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486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UI(Add/Edit/Drop</a:t>
                      </a:r>
                      <a:r>
                        <a:rPr lang="en-US" b="1" baseline="0" dirty="0" smtClean="0"/>
                        <a:t> Bids)</a:t>
                      </a:r>
                      <a:endParaRPr lang="en-US" b="1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486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Deployment &amp; Testing</a:t>
                      </a:r>
                      <a:endParaRPr lang="en-US" b="1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b="1" dirty="0" smtClean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486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Debugging</a:t>
                      </a:r>
                      <a:endParaRPr lang="en-US" b="1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b="1" dirty="0" smtClean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b="1" dirty="0" smtClean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486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Quality</a:t>
                      </a:r>
                      <a:r>
                        <a:rPr lang="en-US" b="1" baseline="0" dirty="0" smtClean="0"/>
                        <a:t> Assurance</a:t>
                      </a:r>
                      <a:endParaRPr lang="en-US" b="1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b="1" dirty="0" smtClean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b="1" dirty="0" smtClean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294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</TotalTime>
  <Words>360</Words>
  <Application>Microsoft Office PowerPoint</Application>
  <PresentationFormat>On-screen Show (4:3)</PresentationFormat>
  <Paragraphs>148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G1 T3</vt:lpstr>
      <vt:lpstr>Agenda</vt:lpstr>
      <vt:lpstr>Follow-ups</vt:lpstr>
      <vt:lpstr>Completed Functions (Iteration 2)  </vt:lpstr>
      <vt:lpstr>Completed Functions (Iteration 3)  </vt:lpstr>
      <vt:lpstr>Issues</vt:lpstr>
      <vt:lpstr>Schedule Progress</vt:lpstr>
      <vt:lpstr>Schedule Progress</vt:lpstr>
      <vt:lpstr>Task Alloction #3</vt:lpstr>
      <vt:lpstr>Programming Hours #2 &amp; #3</vt:lpstr>
      <vt:lpstr>Current Metrics #3</vt:lpstr>
      <vt:lpstr>SVN </vt:lpstr>
      <vt:lpstr>Goals for Next 2 Weeks</vt:lpstr>
      <vt:lpstr>G1 T3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G1 T3</dc:title>
  <dc:creator>Nyein Su</dc:creator>
  <cp:lastModifiedBy>Nyein Su</cp:lastModifiedBy>
  <cp:revision>44</cp:revision>
  <dcterms:created xsi:type="dcterms:W3CDTF">2013-10-07T07:46:53Z</dcterms:created>
  <dcterms:modified xsi:type="dcterms:W3CDTF">2013-10-11T06:32:44Z</dcterms:modified>
</cp:coreProperties>
</file>