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notesMasterIdLst>
    <p:notesMasterId r:id="rId29"/>
  </p:notesMasterIdLst>
  <p:sldIdLst>
    <p:sldId id="257" r:id="rId2"/>
    <p:sldId id="260" r:id="rId3"/>
    <p:sldId id="268" r:id="rId4"/>
    <p:sldId id="269" r:id="rId5"/>
    <p:sldId id="261" r:id="rId6"/>
    <p:sldId id="271" r:id="rId7"/>
    <p:sldId id="272" r:id="rId8"/>
    <p:sldId id="262" r:id="rId9"/>
    <p:sldId id="263" r:id="rId10"/>
    <p:sldId id="273" r:id="rId11"/>
    <p:sldId id="274" r:id="rId12"/>
    <p:sldId id="275" r:id="rId13"/>
    <p:sldId id="267" r:id="rId14"/>
    <p:sldId id="278" r:id="rId15"/>
    <p:sldId id="279" r:id="rId16"/>
    <p:sldId id="276" r:id="rId17"/>
    <p:sldId id="277" r:id="rId18"/>
    <p:sldId id="290" r:id="rId19"/>
    <p:sldId id="264" r:id="rId20"/>
    <p:sldId id="286" r:id="rId21"/>
    <p:sldId id="265" r:id="rId22"/>
    <p:sldId id="284" r:id="rId23"/>
    <p:sldId id="288" r:id="rId24"/>
    <p:sldId id="285" r:id="rId25"/>
    <p:sldId id="287" r:id="rId26"/>
    <p:sldId id="266" r:id="rId27"/>
    <p:sldId id="289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6129D0-D0EA-4842-B256-D1A771685481}">
          <p14:sldIdLst>
            <p14:sldId id="257"/>
          </p14:sldIdLst>
        </p14:section>
        <p14:section name="Properties and Metrics of Sustainable Research Software" id="{011DBB43-0094-41E1-AE87-69355D99B578}">
          <p14:sldIdLst>
            <p14:sldId id="260"/>
            <p14:sldId id="268"/>
            <p14:sldId id="269"/>
            <p14:sldId id="261"/>
            <p14:sldId id="271"/>
            <p14:sldId id="272"/>
            <p14:sldId id="262"/>
          </p14:sldIdLst>
        </p14:section>
        <p14:section name="Writing Clear and  Modular Reusable Code" id="{24C081AD-98EC-44D5-9401-D74C51369F9E}">
          <p14:sldIdLst>
            <p14:sldId id="263"/>
            <p14:sldId id="273"/>
            <p14:sldId id="274"/>
            <p14:sldId id="275"/>
            <p14:sldId id="267"/>
            <p14:sldId id="278"/>
            <p14:sldId id="279"/>
            <p14:sldId id="276"/>
            <p14:sldId id="277"/>
            <p14:sldId id="290"/>
          </p14:sldIdLst>
        </p14:section>
        <p14:section name="Using Simple Code Quality Metrics" id="{B9DF763C-16E2-4FD7-834A-76CFE3B4A411}">
          <p14:sldIdLst>
            <p14:sldId id="264"/>
            <p14:sldId id="286"/>
            <p14:sldId id="265"/>
            <p14:sldId id="284"/>
            <p14:sldId id="288"/>
            <p14:sldId id="285"/>
          </p14:sldIdLst>
        </p14:section>
        <p14:section name="Documenting Code using Sphinx for Python" id="{D7937C77-CD22-40DE-BF11-58A9F09B2959}">
          <p14:sldIdLst>
            <p14:sldId id="287"/>
          </p14:sldIdLst>
        </p14:section>
        <p14:section name="Conclusions" id="{222E3ED1-4178-4A0D-8438-092AF6753C38}">
          <p14:sldIdLst>
            <p14:sldId id="266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52BC41-AC50-44D9-8478-072FCD4ED381}" v="32" dt="2024-03-11T09:25:13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6" autoAdjust="0"/>
    <p:restoredTop sz="69534" autoAdjust="0"/>
  </p:normalViewPr>
  <p:slideViewPr>
    <p:cSldViewPr snapToGrid="0">
      <p:cViewPr varScale="1">
        <p:scale>
          <a:sx n="64" d="100"/>
          <a:sy n="64" d="100"/>
        </p:scale>
        <p:origin x="1116" y="78"/>
      </p:cViewPr>
      <p:guideLst/>
    </p:cSldViewPr>
  </p:slideViewPr>
  <p:outlineViewPr>
    <p:cViewPr>
      <p:scale>
        <a:sx n="33" d="100"/>
        <a:sy n="33" d="100"/>
      </p:scale>
      <p:origin x="0" y="-27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inecke, Dr.  Robert" userId="13b83932-a909-4a11-9ed0-14349d450909" providerId="ADAL" clId="{BF52BC41-AC50-44D9-8478-072FCD4ED381}"/>
    <pc:docChg chg="undo custSel addSld delSld modSld sldOrd addMainMaster delMainMaster addSection modSection">
      <pc:chgData name="Reinecke, Dr.  Robert" userId="13b83932-a909-4a11-9ed0-14349d450909" providerId="ADAL" clId="{BF52BC41-AC50-44D9-8478-072FCD4ED381}" dt="2024-03-11T09:26:42.295" v="4786" actId="207"/>
      <pc:docMkLst>
        <pc:docMk/>
      </pc:docMkLst>
      <pc:sldChg chg="new del">
        <pc:chgData name="Reinecke, Dr.  Robert" userId="13b83932-a909-4a11-9ed0-14349d450909" providerId="ADAL" clId="{BF52BC41-AC50-44D9-8478-072FCD4ED381}" dt="2024-03-11T06:57:51.708" v="3" actId="47"/>
        <pc:sldMkLst>
          <pc:docMk/>
          <pc:sldMk cId="1880141336" sldId="256"/>
        </pc:sldMkLst>
      </pc:sldChg>
      <pc:sldChg chg="addSp delSp modSp add mod">
        <pc:chgData name="Reinecke, Dr.  Robert" userId="13b83932-a909-4a11-9ed0-14349d450909" providerId="ADAL" clId="{BF52BC41-AC50-44D9-8478-072FCD4ED381}" dt="2024-03-11T07:00:57.817" v="136" actId="14100"/>
        <pc:sldMkLst>
          <pc:docMk/>
          <pc:sldMk cId="3452593902" sldId="257"/>
        </pc:sldMkLst>
        <pc:spChg chg="add">
          <ac:chgData name="Reinecke, Dr.  Robert" userId="13b83932-a909-4a11-9ed0-14349d450909" providerId="ADAL" clId="{BF52BC41-AC50-44D9-8478-072FCD4ED381}" dt="2024-03-11T07:00:23.211" v="112"/>
          <ac:spMkLst>
            <pc:docMk/>
            <pc:sldMk cId="3452593902" sldId="257"/>
            <ac:spMk id="6" creationId="{936F94C4-5005-0BF8-9D14-D9BD238DD1B4}"/>
          </ac:spMkLst>
        </pc:spChg>
        <pc:spChg chg="add del mod">
          <ac:chgData name="Reinecke, Dr.  Robert" userId="13b83932-a909-4a11-9ed0-14349d450909" providerId="ADAL" clId="{BF52BC41-AC50-44D9-8478-072FCD4ED381}" dt="2024-03-11T07:00:54.148" v="135"/>
          <ac:spMkLst>
            <pc:docMk/>
            <pc:sldMk cId="3452593902" sldId="257"/>
            <ac:spMk id="7" creationId="{E6567591-7912-1AAB-AAC8-EB780C842302}"/>
          </ac:spMkLst>
        </pc:spChg>
        <pc:spChg chg="mod">
          <ac:chgData name="Reinecke, Dr.  Robert" userId="13b83932-a909-4a11-9ed0-14349d450909" providerId="ADAL" clId="{BF52BC41-AC50-44D9-8478-072FCD4ED381}" dt="2024-03-11T06:58:33.497" v="42" actId="20577"/>
          <ac:spMkLst>
            <pc:docMk/>
            <pc:sldMk cId="3452593902" sldId="257"/>
            <ac:spMk id="82" creationId="{00000000-0000-0000-0000-000000000000}"/>
          </ac:spMkLst>
        </pc:spChg>
        <pc:spChg chg="mod">
          <ac:chgData name="Reinecke, Dr.  Robert" userId="13b83932-a909-4a11-9ed0-14349d450909" providerId="ADAL" clId="{BF52BC41-AC50-44D9-8478-072FCD4ED381}" dt="2024-03-11T07:00:57.817" v="136" actId="14100"/>
          <ac:spMkLst>
            <pc:docMk/>
            <pc:sldMk cId="3452593902" sldId="257"/>
            <ac:spMk id="83" creationId="{00000000-0000-0000-0000-000000000000}"/>
          </ac:spMkLst>
        </pc:spChg>
        <pc:picChg chg="mod">
          <ac:chgData name="Reinecke, Dr.  Robert" userId="13b83932-a909-4a11-9ed0-14349d450909" providerId="ADAL" clId="{BF52BC41-AC50-44D9-8478-072FCD4ED381}" dt="2024-03-11T06:59:50.116" v="107" actId="1076"/>
          <ac:picMkLst>
            <pc:docMk/>
            <pc:sldMk cId="3452593902" sldId="257"/>
            <ac:picMk id="3" creationId="{8D157518-C6D1-EAB9-FBA2-F3ED326102B6}"/>
          </ac:picMkLst>
        </pc:picChg>
        <pc:picChg chg="add mod">
          <ac:chgData name="Reinecke, Dr.  Robert" userId="13b83932-a909-4a11-9ed0-14349d450909" providerId="ADAL" clId="{BF52BC41-AC50-44D9-8478-072FCD4ED381}" dt="2024-03-11T06:59:47.510" v="106" actId="1037"/>
          <ac:picMkLst>
            <pc:docMk/>
            <pc:sldMk cId="3452593902" sldId="257"/>
            <ac:picMk id="4" creationId="{4D76E876-E429-2E90-0523-A780B91A9004}"/>
          </ac:picMkLst>
        </pc:picChg>
        <pc:picChg chg="mod">
          <ac:chgData name="Reinecke, Dr.  Robert" userId="13b83932-a909-4a11-9ed0-14349d450909" providerId="ADAL" clId="{BF52BC41-AC50-44D9-8478-072FCD4ED381}" dt="2024-03-11T06:59:47.510" v="106" actId="1037"/>
          <ac:picMkLst>
            <pc:docMk/>
            <pc:sldMk cId="3452593902" sldId="257"/>
            <ac:picMk id="5" creationId="{C4EF5721-7DF9-777E-8A4A-23A61064BEEE}"/>
          </ac:picMkLst>
        </pc:picChg>
      </pc:sldChg>
      <pc:sldChg chg="new del">
        <pc:chgData name="Reinecke, Dr.  Robert" userId="13b83932-a909-4a11-9ed0-14349d450909" providerId="ADAL" clId="{BF52BC41-AC50-44D9-8478-072FCD4ED381}" dt="2024-03-11T07:53:18.481" v="146" actId="47"/>
        <pc:sldMkLst>
          <pc:docMk/>
          <pc:sldMk cId="1799121096" sldId="258"/>
        </pc:sldMkLst>
      </pc:sldChg>
      <pc:sldChg chg="delSp add del mod">
        <pc:chgData name="Reinecke, Dr.  Robert" userId="13b83932-a909-4a11-9ed0-14349d450909" providerId="ADAL" clId="{BF52BC41-AC50-44D9-8478-072FCD4ED381}" dt="2024-03-11T07:54:09.901" v="151" actId="47"/>
        <pc:sldMkLst>
          <pc:docMk/>
          <pc:sldMk cId="1119658169" sldId="259"/>
        </pc:sldMkLst>
        <pc:spChg chg="del">
          <ac:chgData name="Reinecke, Dr.  Robert" userId="13b83932-a909-4a11-9ed0-14349d450909" providerId="ADAL" clId="{BF52BC41-AC50-44D9-8478-072FCD4ED381}" dt="2024-03-11T07:53:11.538" v="145" actId="478"/>
          <ac:spMkLst>
            <pc:docMk/>
            <pc:sldMk cId="1119658169" sldId="259"/>
            <ac:spMk id="10" creationId="{4E96B5DF-9711-1D3D-FC5D-D6B011A01653}"/>
          </ac:spMkLst>
        </pc:spChg>
        <pc:spChg chg="del">
          <ac:chgData name="Reinecke, Dr.  Robert" userId="13b83932-a909-4a11-9ed0-14349d450909" providerId="ADAL" clId="{BF52BC41-AC50-44D9-8478-072FCD4ED381}" dt="2024-03-11T07:53:10.629" v="144" actId="478"/>
          <ac:spMkLst>
            <pc:docMk/>
            <pc:sldMk cId="1119658169" sldId="259"/>
            <ac:spMk id="13" creationId="{7A9FB2C0-6701-7AC8-647E-D55CD6300459}"/>
          </ac:spMkLst>
        </pc:spChg>
        <pc:picChg chg="del">
          <ac:chgData name="Reinecke, Dr.  Robert" userId="13b83932-a909-4a11-9ed0-14349d450909" providerId="ADAL" clId="{BF52BC41-AC50-44D9-8478-072FCD4ED381}" dt="2024-03-11T07:53:09.288" v="143" actId="478"/>
          <ac:picMkLst>
            <pc:docMk/>
            <pc:sldMk cId="1119658169" sldId="259"/>
            <ac:picMk id="8" creationId="{3A6D5E8F-587F-6D8D-6332-A148FAE1816F}"/>
          </ac:picMkLst>
        </pc:picChg>
        <pc:picChg chg="del">
          <ac:chgData name="Reinecke, Dr.  Robert" userId="13b83932-a909-4a11-9ed0-14349d450909" providerId="ADAL" clId="{BF52BC41-AC50-44D9-8478-072FCD4ED381}" dt="2024-03-11T07:53:07.552" v="142" actId="478"/>
          <ac:picMkLst>
            <pc:docMk/>
            <pc:sldMk cId="1119658169" sldId="259"/>
            <ac:picMk id="12" creationId="{A126EB88-40A1-F405-31F2-FEBA58EE5319}"/>
          </ac:picMkLst>
        </pc:picChg>
      </pc:sldChg>
      <pc:sldChg chg="new del">
        <pc:chgData name="Reinecke, Dr.  Robert" userId="13b83932-a909-4a11-9ed0-14349d450909" providerId="ADAL" clId="{BF52BC41-AC50-44D9-8478-072FCD4ED381}" dt="2024-03-11T07:53:34.080" v="148" actId="47"/>
        <pc:sldMkLst>
          <pc:docMk/>
          <pc:sldMk cId="632026419" sldId="260"/>
        </pc:sldMkLst>
      </pc:sldChg>
      <pc:sldChg chg="addSp delSp modSp add mod modNotesTx">
        <pc:chgData name="Reinecke, Dr.  Robert" userId="13b83932-a909-4a11-9ed0-14349d450909" providerId="ADAL" clId="{BF52BC41-AC50-44D9-8478-072FCD4ED381}" dt="2024-03-11T08:13:38.273" v="1736" actId="20577"/>
        <pc:sldMkLst>
          <pc:docMk/>
          <pc:sldMk cId="750751766" sldId="260"/>
        </pc:sldMkLst>
        <pc:spChg chg="del mod">
          <ac:chgData name="Reinecke, Dr.  Robert" userId="13b83932-a909-4a11-9ed0-14349d450909" providerId="ADAL" clId="{BF52BC41-AC50-44D9-8478-072FCD4ED381}" dt="2024-03-11T08:05:57.760" v="994" actId="21"/>
          <ac:spMkLst>
            <pc:docMk/>
            <pc:sldMk cId="750751766" sldId="260"/>
            <ac:spMk id="5" creationId="{F4D576F9-EB55-4D6E-F20E-27781956D5FC}"/>
          </ac:spMkLst>
        </pc:spChg>
        <pc:spChg chg="add mod">
          <ac:chgData name="Reinecke, Dr.  Robert" userId="13b83932-a909-4a11-9ed0-14349d450909" providerId="ADAL" clId="{BF52BC41-AC50-44D9-8478-072FCD4ED381}" dt="2024-03-11T08:08:22.701" v="1192" actId="20577"/>
          <ac:spMkLst>
            <pc:docMk/>
            <pc:sldMk cId="750751766" sldId="260"/>
            <ac:spMk id="7" creationId="{F4D576F9-EB55-4D6E-F20E-27781956D5FC}"/>
          </ac:spMkLst>
        </pc:spChg>
        <pc:spChg chg="add mod">
          <ac:chgData name="Reinecke, Dr.  Robert" userId="13b83932-a909-4a11-9ed0-14349d450909" providerId="ADAL" clId="{BF52BC41-AC50-44D9-8478-072FCD4ED381}" dt="2024-03-11T08:09:14.063" v="1216" actId="20577"/>
          <ac:spMkLst>
            <pc:docMk/>
            <pc:sldMk cId="750751766" sldId="260"/>
            <ac:spMk id="8" creationId="{2C53E728-08A3-2AF4-EBE8-2A8F84BA9BA9}"/>
          </ac:spMkLst>
        </pc:spChg>
        <pc:spChg chg="mod">
          <ac:chgData name="Reinecke, Dr.  Robert" userId="13b83932-a909-4a11-9ed0-14349d450909" providerId="ADAL" clId="{BF52BC41-AC50-44D9-8478-072FCD4ED381}" dt="2024-03-11T08:07:30.043" v="1068" actId="1076"/>
          <ac:spMkLst>
            <pc:docMk/>
            <pc:sldMk cId="750751766" sldId="260"/>
            <ac:spMk id="95" creationId="{668A2326-0C92-7709-0201-92C435AEE34A}"/>
          </ac:spMkLst>
        </pc:spChg>
        <pc:picChg chg="add del mod">
          <ac:chgData name="Reinecke, Dr.  Robert" userId="13b83932-a909-4a11-9ed0-14349d450909" providerId="ADAL" clId="{BF52BC41-AC50-44D9-8478-072FCD4ED381}" dt="2024-03-11T08:05:37.320" v="989" actId="478"/>
          <ac:picMkLst>
            <pc:docMk/>
            <pc:sldMk cId="750751766" sldId="260"/>
            <ac:picMk id="3" creationId="{B5F2FA11-0171-D104-47B3-06DEF28200E6}"/>
          </ac:picMkLst>
        </pc:picChg>
        <pc:picChg chg="add mod">
          <ac:chgData name="Reinecke, Dr.  Robert" userId="13b83932-a909-4a11-9ed0-14349d450909" providerId="ADAL" clId="{BF52BC41-AC50-44D9-8478-072FCD4ED381}" dt="2024-03-11T08:06:48.090" v="1027" actId="1076"/>
          <ac:picMkLst>
            <pc:docMk/>
            <pc:sldMk cId="750751766" sldId="260"/>
            <ac:picMk id="6" creationId="{6814669B-98B4-5F5C-545B-C203EFCA1096}"/>
          </ac:picMkLst>
        </pc:picChg>
      </pc:sldChg>
      <pc:sldChg chg="addSp modSp add mod">
        <pc:chgData name="Reinecke, Dr.  Robert" userId="13b83932-a909-4a11-9ed0-14349d450909" providerId="ADAL" clId="{BF52BC41-AC50-44D9-8478-072FCD4ED381}" dt="2024-03-11T08:20:25.774" v="2094" actId="20577"/>
        <pc:sldMkLst>
          <pc:docMk/>
          <pc:sldMk cId="606796844" sldId="261"/>
        </pc:sldMkLst>
        <pc:spChg chg="add mod">
          <ac:chgData name="Reinecke, Dr.  Robert" userId="13b83932-a909-4a11-9ed0-14349d450909" providerId="ADAL" clId="{BF52BC41-AC50-44D9-8478-072FCD4ED381}" dt="2024-03-11T08:18:01.537" v="1941" actId="1076"/>
          <ac:spMkLst>
            <pc:docMk/>
            <pc:sldMk cId="606796844" sldId="261"/>
            <ac:spMk id="4" creationId="{CA62CDF9-E315-A445-16C6-CB3804D364F6}"/>
          </ac:spMkLst>
        </pc:spChg>
        <pc:spChg chg="mod">
          <ac:chgData name="Reinecke, Dr.  Robert" userId="13b83932-a909-4a11-9ed0-14349d450909" providerId="ADAL" clId="{BF52BC41-AC50-44D9-8478-072FCD4ED381}" dt="2024-03-11T08:20:25.774" v="2094" actId="20577"/>
          <ac:spMkLst>
            <pc:docMk/>
            <pc:sldMk cId="606796844" sldId="261"/>
            <ac:spMk id="5" creationId="{F4D576F9-EB55-4D6E-F20E-27781956D5FC}"/>
          </ac:spMkLst>
        </pc:spChg>
        <pc:spChg chg="mod">
          <ac:chgData name="Reinecke, Dr.  Robert" userId="13b83932-a909-4a11-9ed0-14349d450909" providerId="ADAL" clId="{BF52BC41-AC50-44D9-8478-072FCD4ED381}" dt="2024-03-11T08:14:42.832" v="1911" actId="20577"/>
          <ac:spMkLst>
            <pc:docMk/>
            <pc:sldMk cId="606796844" sldId="261"/>
            <ac:spMk id="95" creationId="{668A2326-0C92-7709-0201-92C435AEE34A}"/>
          </ac:spMkLst>
        </pc:spChg>
        <pc:picChg chg="add mod">
          <ac:chgData name="Reinecke, Dr.  Robert" userId="13b83932-a909-4a11-9ed0-14349d450909" providerId="ADAL" clId="{BF52BC41-AC50-44D9-8478-072FCD4ED381}" dt="2024-03-11T08:15:43.339" v="1916" actId="1076"/>
          <ac:picMkLst>
            <pc:docMk/>
            <pc:sldMk cId="606796844" sldId="261"/>
            <ac:picMk id="3" creationId="{8C9D4112-B31C-EEF7-5132-B04A6DE3AD13}"/>
          </ac:picMkLst>
        </pc:picChg>
      </pc:sldChg>
      <pc:sldChg chg="modSp add mod">
        <pc:chgData name="Reinecke, Dr.  Robert" userId="13b83932-a909-4a11-9ed0-14349d450909" providerId="ADAL" clId="{BF52BC41-AC50-44D9-8478-072FCD4ED381}" dt="2024-03-11T08:26:36.186" v="2430" actId="20577"/>
        <pc:sldMkLst>
          <pc:docMk/>
          <pc:sldMk cId="1651721538" sldId="262"/>
        </pc:sldMkLst>
        <pc:spChg chg="mod">
          <ac:chgData name="Reinecke, Dr.  Robert" userId="13b83932-a909-4a11-9ed0-14349d450909" providerId="ADAL" clId="{BF52BC41-AC50-44D9-8478-072FCD4ED381}" dt="2024-03-11T08:26:36.186" v="2430" actId="20577"/>
          <ac:spMkLst>
            <pc:docMk/>
            <pc:sldMk cId="1651721538" sldId="262"/>
            <ac:spMk id="5" creationId="{F4D576F9-EB55-4D6E-F20E-27781956D5FC}"/>
          </ac:spMkLst>
        </pc:spChg>
        <pc:spChg chg="mod">
          <ac:chgData name="Reinecke, Dr.  Robert" userId="13b83932-a909-4a11-9ed0-14349d450909" providerId="ADAL" clId="{BF52BC41-AC50-44D9-8478-072FCD4ED381}" dt="2024-03-11T08:24:48.538" v="2277" actId="14100"/>
          <ac:spMkLst>
            <pc:docMk/>
            <pc:sldMk cId="1651721538" sldId="262"/>
            <ac:spMk id="95" creationId="{668A2326-0C92-7709-0201-92C435AEE34A}"/>
          </ac:spMkLst>
        </pc:spChg>
      </pc:sldChg>
      <pc:sldChg chg="modSp add mod ord">
        <pc:chgData name="Reinecke, Dr.  Robert" userId="13b83932-a909-4a11-9ed0-14349d450909" providerId="ADAL" clId="{BF52BC41-AC50-44D9-8478-072FCD4ED381}" dt="2024-03-11T08:54:26.999" v="2902" actId="20577"/>
        <pc:sldMkLst>
          <pc:docMk/>
          <pc:sldMk cId="351605238" sldId="263"/>
        </pc:sldMkLst>
        <pc:spChg chg="mod">
          <ac:chgData name="Reinecke, Dr.  Robert" userId="13b83932-a909-4a11-9ed0-14349d450909" providerId="ADAL" clId="{BF52BC41-AC50-44D9-8478-072FCD4ED381}" dt="2024-03-11T08:54:26.999" v="2902" actId="20577"/>
          <ac:spMkLst>
            <pc:docMk/>
            <pc:sldMk cId="351605238" sldId="263"/>
            <ac:spMk id="5" creationId="{F4D576F9-EB55-4D6E-F20E-27781956D5FC}"/>
          </ac:spMkLst>
        </pc:spChg>
        <pc:spChg chg="mod">
          <ac:chgData name="Reinecke, Dr.  Robert" userId="13b83932-a909-4a11-9ed0-14349d450909" providerId="ADAL" clId="{BF52BC41-AC50-44D9-8478-072FCD4ED381}" dt="2024-03-11T08:27:08.731" v="2431" actId="1076"/>
          <ac:spMkLst>
            <pc:docMk/>
            <pc:sldMk cId="351605238" sldId="263"/>
            <ac:spMk id="95" creationId="{668A2326-0C92-7709-0201-92C435AEE34A}"/>
          </ac:spMkLst>
        </pc:spChg>
      </pc:sldChg>
      <pc:sldChg chg="modSp add mod ord">
        <pc:chgData name="Reinecke, Dr.  Robert" userId="13b83932-a909-4a11-9ed0-14349d450909" providerId="ADAL" clId="{BF52BC41-AC50-44D9-8478-072FCD4ED381}" dt="2024-03-11T09:13:07.656" v="4153" actId="20577"/>
        <pc:sldMkLst>
          <pc:docMk/>
          <pc:sldMk cId="256062464" sldId="264"/>
        </pc:sldMkLst>
        <pc:spChg chg="mod">
          <ac:chgData name="Reinecke, Dr.  Robert" userId="13b83932-a909-4a11-9ed0-14349d450909" providerId="ADAL" clId="{BF52BC41-AC50-44D9-8478-072FCD4ED381}" dt="2024-03-11T09:13:07.656" v="4153" actId="20577"/>
          <ac:spMkLst>
            <pc:docMk/>
            <pc:sldMk cId="256062464" sldId="264"/>
            <ac:spMk id="5" creationId="{F4D576F9-EB55-4D6E-F20E-27781956D5FC}"/>
          </ac:spMkLst>
        </pc:spChg>
        <pc:spChg chg="mod">
          <ac:chgData name="Reinecke, Dr.  Robert" userId="13b83932-a909-4a11-9ed0-14349d450909" providerId="ADAL" clId="{BF52BC41-AC50-44D9-8478-072FCD4ED381}" dt="2024-03-11T08:02:56.895" v="970" actId="20577"/>
          <ac:spMkLst>
            <pc:docMk/>
            <pc:sldMk cId="256062464" sldId="264"/>
            <ac:spMk id="95" creationId="{668A2326-0C92-7709-0201-92C435AEE34A}"/>
          </ac:spMkLst>
        </pc:spChg>
      </pc:sldChg>
      <pc:sldChg chg="modSp add mod">
        <pc:chgData name="Reinecke, Dr.  Robert" userId="13b83932-a909-4a11-9ed0-14349d450909" providerId="ADAL" clId="{BF52BC41-AC50-44D9-8478-072FCD4ED381}" dt="2024-03-11T08:02:51.691" v="957" actId="1076"/>
        <pc:sldMkLst>
          <pc:docMk/>
          <pc:sldMk cId="3779540642" sldId="265"/>
        </pc:sldMkLst>
        <pc:spChg chg="mod">
          <ac:chgData name="Reinecke, Dr.  Robert" userId="13b83932-a909-4a11-9ed0-14349d450909" providerId="ADAL" clId="{BF52BC41-AC50-44D9-8478-072FCD4ED381}" dt="2024-03-11T08:02:51.691" v="957" actId="1076"/>
          <ac:spMkLst>
            <pc:docMk/>
            <pc:sldMk cId="3779540642" sldId="265"/>
            <ac:spMk id="5" creationId="{F4D576F9-EB55-4D6E-F20E-27781956D5FC}"/>
          </ac:spMkLst>
        </pc:spChg>
        <pc:spChg chg="mod">
          <ac:chgData name="Reinecke, Dr.  Robert" userId="13b83932-a909-4a11-9ed0-14349d450909" providerId="ADAL" clId="{BF52BC41-AC50-44D9-8478-072FCD4ED381}" dt="2024-03-11T08:02:47.391" v="952" actId="20577"/>
          <ac:spMkLst>
            <pc:docMk/>
            <pc:sldMk cId="3779540642" sldId="265"/>
            <ac:spMk id="95" creationId="{668A2326-0C92-7709-0201-92C435AEE34A}"/>
          </ac:spMkLst>
        </pc:spChg>
      </pc:sldChg>
      <pc:sldChg chg="modSp add mod ord">
        <pc:chgData name="Reinecke, Dr.  Robert" userId="13b83932-a909-4a11-9ed0-14349d450909" providerId="ADAL" clId="{BF52BC41-AC50-44D9-8478-072FCD4ED381}" dt="2024-03-11T08:02:34.142" v="939" actId="20577"/>
        <pc:sldMkLst>
          <pc:docMk/>
          <pc:sldMk cId="206900842" sldId="266"/>
        </pc:sldMkLst>
        <pc:spChg chg="mod">
          <ac:chgData name="Reinecke, Dr.  Robert" userId="13b83932-a909-4a11-9ed0-14349d450909" providerId="ADAL" clId="{BF52BC41-AC50-44D9-8478-072FCD4ED381}" dt="2024-03-11T08:02:34.142" v="939" actId="20577"/>
          <ac:spMkLst>
            <pc:docMk/>
            <pc:sldMk cId="206900842" sldId="266"/>
            <ac:spMk id="5" creationId="{F4D576F9-EB55-4D6E-F20E-27781956D5FC}"/>
          </ac:spMkLst>
        </pc:spChg>
        <pc:spChg chg="mod">
          <ac:chgData name="Reinecke, Dr.  Robert" userId="13b83932-a909-4a11-9ed0-14349d450909" providerId="ADAL" clId="{BF52BC41-AC50-44D9-8478-072FCD4ED381}" dt="2024-03-11T08:01:01.685" v="738" actId="20577"/>
          <ac:spMkLst>
            <pc:docMk/>
            <pc:sldMk cId="206900842" sldId="266"/>
            <ac:spMk id="95" creationId="{668A2326-0C92-7709-0201-92C435AEE34A}"/>
          </ac:spMkLst>
        </pc:spChg>
      </pc:sldChg>
      <pc:sldChg chg="modSp add mod modNotesTx">
        <pc:chgData name="Reinecke, Dr.  Robert" userId="13b83932-a909-4a11-9ed0-14349d450909" providerId="ADAL" clId="{BF52BC41-AC50-44D9-8478-072FCD4ED381}" dt="2024-03-11T09:07:13.535" v="3858" actId="20577"/>
        <pc:sldMkLst>
          <pc:docMk/>
          <pc:sldMk cId="1209841830" sldId="267"/>
        </pc:sldMkLst>
        <pc:spChg chg="mod">
          <ac:chgData name="Reinecke, Dr.  Robert" userId="13b83932-a909-4a11-9ed0-14349d450909" providerId="ADAL" clId="{BF52BC41-AC50-44D9-8478-072FCD4ED381}" dt="2024-03-11T09:02:08.432" v="3544" actId="20577"/>
          <ac:spMkLst>
            <pc:docMk/>
            <pc:sldMk cId="1209841830" sldId="267"/>
            <ac:spMk id="5" creationId="{F4D576F9-EB55-4D6E-F20E-27781956D5FC}"/>
          </ac:spMkLst>
        </pc:spChg>
        <pc:spChg chg="mod">
          <ac:chgData name="Reinecke, Dr.  Robert" userId="13b83932-a909-4a11-9ed0-14349d450909" providerId="ADAL" clId="{BF52BC41-AC50-44D9-8478-072FCD4ED381}" dt="2024-03-11T08:57:06.421" v="3210" actId="14100"/>
          <ac:spMkLst>
            <pc:docMk/>
            <pc:sldMk cId="1209841830" sldId="267"/>
            <ac:spMk id="95" creationId="{668A2326-0C92-7709-0201-92C435AEE34A}"/>
          </ac:spMkLst>
        </pc:spChg>
      </pc:sldChg>
      <pc:sldChg chg="addSp delSp modSp add mod modNotesTx">
        <pc:chgData name="Reinecke, Dr.  Robert" userId="13b83932-a909-4a11-9ed0-14349d450909" providerId="ADAL" clId="{BF52BC41-AC50-44D9-8478-072FCD4ED381}" dt="2024-03-11T08:11:54.956" v="1663" actId="20577"/>
        <pc:sldMkLst>
          <pc:docMk/>
          <pc:sldMk cId="3633454621" sldId="268"/>
        </pc:sldMkLst>
        <pc:spChg chg="add mod">
          <ac:chgData name="Reinecke, Dr.  Robert" userId="13b83932-a909-4a11-9ed0-14349d450909" providerId="ADAL" clId="{BF52BC41-AC50-44D9-8478-072FCD4ED381}" dt="2024-03-11T08:09:19.035" v="1218"/>
          <ac:spMkLst>
            <pc:docMk/>
            <pc:sldMk cId="3633454621" sldId="268"/>
            <ac:spMk id="2" creationId="{ECD2D145-4979-FE95-DD18-9CE0869A4CFB}"/>
          </ac:spMkLst>
        </pc:spChg>
        <pc:spChg chg="mod">
          <ac:chgData name="Reinecke, Dr.  Robert" userId="13b83932-a909-4a11-9ed0-14349d450909" providerId="ADAL" clId="{BF52BC41-AC50-44D9-8478-072FCD4ED381}" dt="2024-03-11T08:10:50.401" v="1485" actId="20577"/>
          <ac:spMkLst>
            <pc:docMk/>
            <pc:sldMk cId="3633454621" sldId="268"/>
            <ac:spMk id="7" creationId="{F4D576F9-EB55-4D6E-F20E-27781956D5FC}"/>
          </ac:spMkLst>
        </pc:spChg>
        <pc:spChg chg="del">
          <ac:chgData name="Reinecke, Dr.  Robert" userId="13b83932-a909-4a11-9ed0-14349d450909" providerId="ADAL" clId="{BF52BC41-AC50-44D9-8478-072FCD4ED381}" dt="2024-03-11T08:09:18.720" v="1217" actId="478"/>
          <ac:spMkLst>
            <pc:docMk/>
            <pc:sldMk cId="3633454621" sldId="268"/>
            <ac:spMk id="8" creationId="{2C53E728-08A3-2AF4-EBE8-2A8F84BA9BA9}"/>
          </ac:spMkLst>
        </pc:spChg>
      </pc:sldChg>
      <pc:sldChg chg="modSp add mod modNotesTx">
        <pc:chgData name="Reinecke, Dr.  Robert" userId="13b83932-a909-4a11-9ed0-14349d450909" providerId="ADAL" clId="{BF52BC41-AC50-44D9-8478-072FCD4ED381}" dt="2024-03-11T08:14:30.510" v="1899" actId="20577"/>
        <pc:sldMkLst>
          <pc:docMk/>
          <pc:sldMk cId="2473730524" sldId="269"/>
        </pc:sldMkLst>
        <pc:spChg chg="mod">
          <ac:chgData name="Reinecke, Dr.  Robert" userId="13b83932-a909-4a11-9ed0-14349d450909" providerId="ADAL" clId="{BF52BC41-AC50-44D9-8478-072FCD4ED381}" dt="2024-03-11T08:13:55.916" v="1751" actId="20577"/>
          <ac:spMkLst>
            <pc:docMk/>
            <pc:sldMk cId="2473730524" sldId="269"/>
            <ac:spMk id="7" creationId="{F4D576F9-EB55-4D6E-F20E-27781956D5FC}"/>
          </ac:spMkLst>
        </pc:spChg>
      </pc:sldChg>
      <pc:sldChg chg="addSp delSp modSp add del mod">
        <pc:chgData name="Reinecke, Dr.  Robert" userId="13b83932-a909-4a11-9ed0-14349d450909" providerId="ADAL" clId="{BF52BC41-AC50-44D9-8478-072FCD4ED381}" dt="2024-03-11T08:20:20.234" v="2089" actId="47"/>
        <pc:sldMkLst>
          <pc:docMk/>
          <pc:sldMk cId="885079960" sldId="270"/>
        </pc:sldMkLst>
        <pc:spChg chg="del">
          <ac:chgData name="Reinecke, Dr.  Robert" userId="13b83932-a909-4a11-9ed0-14349d450909" providerId="ADAL" clId="{BF52BC41-AC50-44D9-8478-072FCD4ED381}" dt="2024-03-11T08:19:35.109" v="2025" actId="478"/>
          <ac:spMkLst>
            <pc:docMk/>
            <pc:sldMk cId="885079960" sldId="270"/>
            <ac:spMk id="5" creationId="{F4D576F9-EB55-4D6E-F20E-27781956D5FC}"/>
          </ac:spMkLst>
        </pc:spChg>
        <pc:spChg chg="add mod">
          <ac:chgData name="Reinecke, Dr.  Robert" userId="13b83932-a909-4a11-9ed0-14349d450909" providerId="ADAL" clId="{BF52BC41-AC50-44D9-8478-072FCD4ED381}" dt="2024-03-11T08:18:03.869" v="1942"/>
          <ac:spMkLst>
            <pc:docMk/>
            <pc:sldMk cId="885079960" sldId="270"/>
            <ac:spMk id="6" creationId="{3CB6843F-6FCE-7325-3C9E-5B9056C912C7}"/>
          </ac:spMkLst>
        </pc:spChg>
        <pc:spChg chg="add del mod">
          <ac:chgData name="Reinecke, Dr.  Robert" userId="13b83932-a909-4a11-9ed0-14349d450909" providerId="ADAL" clId="{BF52BC41-AC50-44D9-8478-072FCD4ED381}" dt="2024-03-11T08:19:55.422" v="2061" actId="478"/>
          <ac:spMkLst>
            <pc:docMk/>
            <pc:sldMk cId="885079960" sldId="270"/>
            <ac:spMk id="7" creationId="{DFA315F0-7F43-89C2-A0A7-A49ED9C14652}"/>
          </ac:spMkLst>
        </pc:spChg>
        <pc:spChg chg="add mod">
          <ac:chgData name="Reinecke, Dr.  Robert" userId="13b83932-a909-4a11-9ed0-14349d450909" providerId="ADAL" clId="{BF52BC41-AC50-44D9-8478-072FCD4ED381}" dt="2024-03-11T08:20:18.098" v="2088" actId="20577"/>
          <ac:spMkLst>
            <pc:docMk/>
            <pc:sldMk cId="885079960" sldId="270"/>
            <ac:spMk id="8" creationId="{4D4F6F4D-16B8-8735-EA3A-21DC2C406D7D}"/>
          </ac:spMkLst>
        </pc:spChg>
        <pc:picChg chg="add mod">
          <ac:chgData name="Reinecke, Dr.  Robert" userId="13b83932-a909-4a11-9ed0-14349d450909" providerId="ADAL" clId="{BF52BC41-AC50-44D9-8478-072FCD4ED381}" dt="2024-03-11T08:16:28.455" v="1920" actId="14100"/>
          <ac:picMkLst>
            <pc:docMk/>
            <pc:sldMk cId="885079960" sldId="270"/>
            <ac:picMk id="4" creationId="{B0BEC476-65C3-622B-0F7A-A55D4E711F38}"/>
          </ac:picMkLst>
        </pc:picChg>
      </pc:sldChg>
      <pc:sldChg chg="addSp delSp modSp add mod">
        <pc:chgData name="Reinecke, Dr.  Robert" userId="13b83932-a909-4a11-9ed0-14349d450909" providerId="ADAL" clId="{BF52BC41-AC50-44D9-8478-072FCD4ED381}" dt="2024-03-11T08:20:49.912" v="2141" actId="20577"/>
        <pc:sldMkLst>
          <pc:docMk/>
          <pc:sldMk cId="527669853" sldId="271"/>
        </pc:sldMkLst>
        <pc:spChg chg="del">
          <ac:chgData name="Reinecke, Dr.  Robert" userId="13b83932-a909-4a11-9ed0-14349d450909" providerId="ADAL" clId="{BF52BC41-AC50-44D9-8478-072FCD4ED381}" dt="2024-03-11T08:20:34.883" v="2095" actId="478"/>
          <ac:spMkLst>
            <pc:docMk/>
            <pc:sldMk cId="527669853" sldId="271"/>
            <ac:spMk id="5" creationId="{F4D576F9-EB55-4D6E-F20E-27781956D5FC}"/>
          </ac:spMkLst>
        </pc:spChg>
        <pc:spChg chg="add mod">
          <ac:chgData name="Reinecke, Dr.  Robert" userId="13b83932-a909-4a11-9ed0-14349d450909" providerId="ADAL" clId="{BF52BC41-AC50-44D9-8478-072FCD4ED381}" dt="2024-03-11T08:18:05.459" v="1943"/>
          <ac:spMkLst>
            <pc:docMk/>
            <pc:sldMk cId="527669853" sldId="271"/>
            <ac:spMk id="7" creationId="{F5344A4E-6D9C-C8B5-D3C0-258C48CE796D}"/>
          </ac:spMkLst>
        </pc:spChg>
        <pc:spChg chg="add mod">
          <ac:chgData name="Reinecke, Dr.  Robert" userId="13b83932-a909-4a11-9ed0-14349d450909" providerId="ADAL" clId="{BF52BC41-AC50-44D9-8478-072FCD4ED381}" dt="2024-03-11T08:20:49.912" v="2141" actId="20577"/>
          <ac:spMkLst>
            <pc:docMk/>
            <pc:sldMk cId="527669853" sldId="271"/>
            <ac:spMk id="8" creationId="{6E094DBB-937D-8F24-94B1-135C80498AEE}"/>
          </ac:spMkLst>
        </pc:spChg>
        <pc:picChg chg="del">
          <ac:chgData name="Reinecke, Dr.  Robert" userId="13b83932-a909-4a11-9ed0-14349d450909" providerId="ADAL" clId="{BF52BC41-AC50-44D9-8478-072FCD4ED381}" dt="2024-03-11T08:20:39.327" v="2097" actId="478"/>
          <ac:picMkLst>
            <pc:docMk/>
            <pc:sldMk cId="527669853" sldId="271"/>
            <ac:picMk id="4" creationId="{B0BEC476-65C3-622B-0F7A-A55D4E711F38}"/>
          </ac:picMkLst>
        </pc:picChg>
        <pc:picChg chg="add mod modCrop">
          <ac:chgData name="Reinecke, Dr.  Robert" userId="13b83932-a909-4a11-9ed0-14349d450909" providerId="ADAL" clId="{BF52BC41-AC50-44D9-8478-072FCD4ED381}" dt="2024-03-11T08:17:27.847" v="1926" actId="1076"/>
          <ac:picMkLst>
            <pc:docMk/>
            <pc:sldMk cId="527669853" sldId="271"/>
            <ac:picMk id="6" creationId="{B4E258E3-AAF1-AF7D-730A-22B07CE18C38}"/>
          </ac:picMkLst>
        </pc:picChg>
      </pc:sldChg>
      <pc:sldChg chg="delSp modSp add mod">
        <pc:chgData name="Reinecke, Dr.  Robert" userId="13b83932-a909-4a11-9ed0-14349d450909" providerId="ADAL" clId="{BF52BC41-AC50-44D9-8478-072FCD4ED381}" dt="2024-03-11T08:24:30.589" v="2276" actId="20577"/>
        <pc:sldMkLst>
          <pc:docMk/>
          <pc:sldMk cId="428005382" sldId="272"/>
        </pc:sldMkLst>
        <pc:spChg chg="del">
          <ac:chgData name="Reinecke, Dr.  Robert" userId="13b83932-a909-4a11-9ed0-14349d450909" providerId="ADAL" clId="{BF52BC41-AC50-44D9-8478-072FCD4ED381}" dt="2024-03-11T08:22:21.744" v="2175" actId="478"/>
          <ac:spMkLst>
            <pc:docMk/>
            <pc:sldMk cId="428005382" sldId="272"/>
            <ac:spMk id="7" creationId="{F5344A4E-6D9C-C8B5-D3C0-258C48CE796D}"/>
          </ac:spMkLst>
        </pc:spChg>
        <pc:spChg chg="mod">
          <ac:chgData name="Reinecke, Dr.  Robert" userId="13b83932-a909-4a11-9ed0-14349d450909" providerId="ADAL" clId="{BF52BC41-AC50-44D9-8478-072FCD4ED381}" dt="2024-03-11T08:24:30.589" v="2276" actId="20577"/>
          <ac:spMkLst>
            <pc:docMk/>
            <pc:sldMk cId="428005382" sldId="272"/>
            <ac:spMk id="8" creationId="{6E094DBB-937D-8F24-94B1-135C80498AEE}"/>
          </ac:spMkLst>
        </pc:spChg>
        <pc:spChg chg="mod">
          <ac:chgData name="Reinecke, Dr.  Robert" userId="13b83932-a909-4a11-9ed0-14349d450909" providerId="ADAL" clId="{BF52BC41-AC50-44D9-8478-072FCD4ED381}" dt="2024-03-11T08:23:04.552" v="2218" actId="313"/>
          <ac:spMkLst>
            <pc:docMk/>
            <pc:sldMk cId="428005382" sldId="272"/>
            <ac:spMk id="95" creationId="{668A2326-0C92-7709-0201-92C435AEE34A}"/>
          </ac:spMkLst>
        </pc:spChg>
        <pc:picChg chg="del">
          <ac:chgData name="Reinecke, Dr.  Robert" userId="13b83932-a909-4a11-9ed0-14349d450909" providerId="ADAL" clId="{BF52BC41-AC50-44D9-8478-072FCD4ED381}" dt="2024-03-11T08:22:19.255" v="2174" actId="478"/>
          <ac:picMkLst>
            <pc:docMk/>
            <pc:sldMk cId="428005382" sldId="272"/>
            <ac:picMk id="3" creationId="{8C9D4112-B31C-EEF7-5132-B04A6DE3AD13}"/>
          </ac:picMkLst>
        </pc:picChg>
        <pc:picChg chg="del">
          <ac:chgData name="Reinecke, Dr.  Robert" userId="13b83932-a909-4a11-9ed0-14349d450909" providerId="ADAL" clId="{BF52BC41-AC50-44D9-8478-072FCD4ED381}" dt="2024-03-11T08:22:17.603" v="2173" actId="478"/>
          <ac:picMkLst>
            <pc:docMk/>
            <pc:sldMk cId="428005382" sldId="272"/>
            <ac:picMk id="6" creationId="{B4E258E3-AAF1-AF7D-730A-22B07CE18C38}"/>
          </ac:picMkLst>
        </pc:picChg>
      </pc:sldChg>
      <pc:sldChg chg="modSp add mod modNotesTx">
        <pc:chgData name="Reinecke, Dr.  Robert" userId="13b83932-a909-4a11-9ed0-14349d450909" providerId="ADAL" clId="{BF52BC41-AC50-44D9-8478-072FCD4ED381}" dt="2024-03-11T08:55:04.521" v="2983" actId="113"/>
        <pc:sldMkLst>
          <pc:docMk/>
          <pc:sldMk cId="2899615393" sldId="273"/>
        </pc:sldMkLst>
        <pc:spChg chg="mod">
          <ac:chgData name="Reinecke, Dr.  Robert" userId="13b83932-a909-4a11-9ed0-14349d450909" providerId="ADAL" clId="{BF52BC41-AC50-44D9-8478-072FCD4ED381}" dt="2024-03-11T08:48:10.558" v="2481" actId="20577"/>
          <ac:spMkLst>
            <pc:docMk/>
            <pc:sldMk cId="2899615393" sldId="273"/>
            <ac:spMk id="5" creationId="{F4D576F9-EB55-4D6E-F20E-27781956D5FC}"/>
          </ac:spMkLst>
        </pc:spChg>
      </pc:sldChg>
      <pc:sldChg chg="modSp add mod modNotesTx">
        <pc:chgData name="Reinecke, Dr.  Robert" userId="13b83932-a909-4a11-9ed0-14349d450909" providerId="ADAL" clId="{BF52BC41-AC50-44D9-8478-072FCD4ED381}" dt="2024-03-11T08:52:32.744" v="2790" actId="20577"/>
        <pc:sldMkLst>
          <pc:docMk/>
          <pc:sldMk cId="2489997275" sldId="274"/>
        </pc:sldMkLst>
        <pc:spChg chg="mod">
          <ac:chgData name="Reinecke, Dr.  Robert" userId="13b83932-a909-4a11-9ed0-14349d450909" providerId="ADAL" clId="{BF52BC41-AC50-44D9-8478-072FCD4ED381}" dt="2024-03-11T08:52:32.744" v="2790" actId="20577"/>
          <ac:spMkLst>
            <pc:docMk/>
            <pc:sldMk cId="2489997275" sldId="274"/>
            <ac:spMk id="5" creationId="{F4D576F9-EB55-4D6E-F20E-27781956D5FC}"/>
          </ac:spMkLst>
        </pc:spChg>
      </pc:sldChg>
      <pc:sldChg chg="modSp add mod">
        <pc:chgData name="Reinecke, Dr.  Robert" userId="13b83932-a909-4a11-9ed0-14349d450909" providerId="ADAL" clId="{BF52BC41-AC50-44D9-8478-072FCD4ED381}" dt="2024-03-11T08:56:31.604" v="3154" actId="20577"/>
        <pc:sldMkLst>
          <pc:docMk/>
          <pc:sldMk cId="3233557631" sldId="275"/>
        </pc:sldMkLst>
        <pc:spChg chg="mod">
          <ac:chgData name="Reinecke, Dr.  Robert" userId="13b83932-a909-4a11-9ed0-14349d450909" providerId="ADAL" clId="{BF52BC41-AC50-44D9-8478-072FCD4ED381}" dt="2024-03-11T08:56:31.604" v="3154" actId="20577"/>
          <ac:spMkLst>
            <pc:docMk/>
            <pc:sldMk cId="3233557631" sldId="275"/>
            <ac:spMk id="5" creationId="{F4D576F9-EB55-4D6E-F20E-27781956D5FC}"/>
          </ac:spMkLst>
        </pc:spChg>
      </pc:sldChg>
      <pc:sldChg chg="addSp delSp modSp add mod modNotesTx">
        <pc:chgData name="Reinecke, Dr.  Robert" userId="13b83932-a909-4a11-9ed0-14349d450909" providerId="ADAL" clId="{BF52BC41-AC50-44D9-8478-072FCD4ED381}" dt="2024-03-11T09:12:19.659" v="4082" actId="20577"/>
        <pc:sldMkLst>
          <pc:docMk/>
          <pc:sldMk cId="399183532" sldId="276"/>
        </pc:sldMkLst>
        <pc:spChg chg="add del mod">
          <ac:chgData name="Reinecke, Dr.  Robert" userId="13b83932-a909-4a11-9ed0-14349d450909" providerId="ADAL" clId="{BF52BC41-AC50-44D9-8478-072FCD4ED381}" dt="2024-03-11T09:10:22.415" v="3864" actId="21"/>
          <ac:spMkLst>
            <pc:docMk/>
            <pc:sldMk cId="399183532" sldId="276"/>
            <ac:spMk id="4" creationId="{C1644F65-A9F4-2C2F-E24A-F8184B379841}"/>
          </ac:spMkLst>
        </pc:spChg>
        <pc:spChg chg="mod">
          <ac:chgData name="Reinecke, Dr.  Robert" userId="13b83932-a909-4a11-9ed0-14349d450909" providerId="ADAL" clId="{BF52BC41-AC50-44D9-8478-072FCD4ED381}" dt="2024-03-11T09:12:19.659" v="4082" actId="20577"/>
          <ac:spMkLst>
            <pc:docMk/>
            <pc:sldMk cId="399183532" sldId="276"/>
            <ac:spMk id="5" creationId="{F4D576F9-EB55-4D6E-F20E-27781956D5FC}"/>
          </ac:spMkLst>
        </pc:spChg>
        <pc:picChg chg="add del mod">
          <ac:chgData name="Reinecke, Dr.  Robert" userId="13b83932-a909-4a11-9ed0-14349d450909" providerId="ADAL" clId="{BF52BC41-AC50-44D9-8478-072FCD4ED381}" dt="2024-03-11T09:10:22.415" v="3864" actId="21"/>
          <ac:picMkLst>
            <pc:docMk/>
            <pc:sldMk cId="399183532" sldId="276"/>
            <ac:picMk id="3" creationId="{062BE7C6-EEA8-A4C8-91F5-A2FD3A0201A2}"/>
          </ac:picMkLst>
        </pc:picChg>
      </pc:sldChg>
      <pc:sldChg chg="addSp delSp modSp new mod">
        <pc:chgData name="Reinecke, Dr.  Robert" userId="13b83932-a909-4a11-9ed0-14349d450909" providerId="ADAL" clId="{BF52BC41-AC50-44D9-8478-072FCD4ED381}" dt="2024-03-11T09:10:56.776" v="3871" actId="1076"/>
        <pc:sldMkLst>
          <pc:docMk/>
          <pc:sldMk cId="3436113050" sldId="277"/>
        </pc:sldMkLst>
        <pc:spChg chg="add del mod">
          <ac:chgData name="Reinecke, Dr.  Robert" userId="13b83932-a909-4a11-9ed0-14349d450909" providerId="ADAL" clId="{BF52BC41-AC50-44D9-8478-072FCD4ED381}" dt="2024-03-11T09:10:50.725" v="3868" actId="478"/>
          <ac:spMkLst>
            <pc:docMk/>
            <pc:sldMk cId="3436113050" sldId="277"/>
            <ac:spMk id="4" creationId="{C1644F65-A9F4-2C2F-E24A-F8184B379841}"/>
          </ac:spMkLst>
        </pc:spChg>
        <pc:picChg chg="add mod">
          <ac:chgData name="Reinecke, Dr.  Robert" userId="13b83932-a909-4a11-9ed0-14349d450909" providerId="ADAL" clId="{BF52BC41-AC50-44D9-8478-072FCD4ED381}" dt="2024-03-11T09:10:56.776" v="3871" actId="1076"/>
          <ac:picMkLst>
            <pc:docMk/>
            <pc:sldMk cId="3436113050" sldId="277"/>
            <ac:picMk id="3" creationId="{062BE7C6-EEA8-A4C8-91F5-A2FD3A0201A2}"/>
          </ac:picMkLst>
        </pc:picChg>
      </pc:sldChg>
      <pc:sldChg chg="addSp delSp modSp new mod">
        <pc:chgData name="Reinecke, Dr.  Robert" userId="13b83932-a909-4a11-9ed0-14349d450909" providerId="ADAL" clId="{BF52BC41-AC50-44D9-8478-072FCD4ED381}" dt="2024-03-11T09:22:51.344" v="4562" actId="1076"/>
        <pc:sldMkLst>
          <pc:docMk/>
          <pc:sldMk cId="1425387074" sldId="278"/>
        </pc:sldMkLst>
        <pc:spChg chg="add mod">
          <ac:chgData name="Reinecke, Dr.  Robert" userId="13b83932-a909-4a11-9ed0-14349d450909" providerId="ADAL" clId="{BF52BC41-AC50-44D9-8478-072FCD4ED381}" dt="2024-03-11T09:18:54.555" v="4325" actId="1076"/>
          <ac:spMkLst>
            <pc:docMk/>
            <pc:sldMk cId="1425387074" sldId="278"/>
            <ac:spMk id="7" creationId="{A364469B-3965-203A-79C5-5362625F92F9}"/>
          </ac:spMkLst>
        </pc:spChg>
        <pc:spChg chg="add mod">
          <ac:chgData name="Reinecke, Dr.  Robert" userId="13b83932-a909-4a11-9ed0-14349d450909" providerId="ADAL" clId="{BF52BC41-AC50-44D9-8478-072FCD4ED381}" dt="2024-03-11T09:22:47.792" v="4561" actId="1076"/>
          <ac:spMkLst>
            <pc:docMk/>
            <pc:sldMk cId="1425387074" sldId="278"/>
            <ac:spMk id="10" creationId="{F81CE856-B4C7-58AD-1A63-8251D389DA1A}"/>
          </ac:spMkLst>
        </pc:spChg>
        <pc:spChg chg="add mod">
          <ac:chgData name="Reinecke, Dr.  Robert" userId="13b83932-a909-4a11-9ed0-14349d450909" providerId="ADAL" clId="{BF52BC41-AC50-44D9-8478-072FCD4ED381}" dt="2024-03-11T09:22:37.931" v="4560" actId="1076"/>
          <ac:spMkLst>
            <pc:docMk/>
            <pc:sldMk cId="1425387074" sldId="278"/>
            <ac:spMk id="11" creationId="{F583C6B8-74CD-3BC0-7071-D7862BD80C8D}"/>
          </ac:spMkLst>
        </pc:spChg>
        <pc:spChg chg="add del mod">
          <ac:chgData name="Reinecke, Dr.  Robert" userId="13b83932-a909-4a11-9ed0-14349d450909" providerId="ADAL" clId="{BF52BC41-AC50-44D9-8478-072FCD4ED381}" dt="2024-03-11T09:21:10.945" v="4471" actId="478"/>
          <ac:spMkLst>
            <pc:docMk/>
            <pc:sldMk cId="1425387074" sldId="278"/>
            <ac:spMk id="12" creationId="{4FFEB1C8-6899-9D24-81B5-02836DB675EC}"/>
          </ac:spMkLst>
        </pc:spChg>
        <pc:spChg chg="add del mod">
          <ac:chgData name="Reinecke, Dr.  Robert" userId="13b83932-a909-4a11-9ed0-14349d450909" providerId="ADAL" clId="{BF52BC41-AC50-44D9-8478-072FCD4ED381}" dt="2024-03-11T09:21:12.911" v="4472" actId="478"/>
          <ac:spMkLst>
            <pc:docMk/>
            <pc:sldMk cId="1425387074" sldId="278"/>
            <ac:spMk id="13" creationId="{C766CA1A-D6C2-5A74-9CA2-1F171D7C9BB0}"/>
          </ac:spMkLst>
        </pc:spChg>
        <pc:spChg chg="add mod">
          <ac:chgData name="Reinecke, Dr.  Robert" userId="13b83932-a909-4a11-9ed0-14349d450909" providerId="ADAL" clId="{BF52BC41-AC50-44D9-8478-072FCD4ED381}" dt="2024-03-11T09:21:56.376" v="4550" actId="1076"/>
          <ac:spMkLst>
            <pc:docMk/>
            <pc:sldMk cId="1425387074" sldId="278"/>
            <ac:spMk id="14" creationId="{AB8F0B92-AF0F-3213-2476-36775439C154}"/>
          </ac:spMkLst>
        </pc:spChg>
        <pc:spChg chg="add mod">
          <ac:chgData name="Reinecke, Dr.  Robert" userId="13b83932-a909-4a11-9ed0-14349d450909" providerId="ADAL" clId="{BF52BC41-AC50-44D9-8478-072FCD4ED381}" dt="2024-03-11T09:22:51.344" v="4562" actId="1076"/>
          <ac:spMkLst>
            <pc:docMk/>
            <pc:sldMk cId="1425387074" sldId="278"/>
            <ac:spMk id="16" creationId="{2653C4EE-530A-D5CB-5033-2D4F2F71B5D7}"/>
          </ac:spMkLst>
        </pc:spChg>
        <pc:picChg chg="add mod">
          <ac:chgData name="Reinecke, Dr.  Robert" userId="13b83932-a909-4a11-9ed0-14349d450909" providerId="ADAL" clId="{BF52BC41-AC50-44D9-8478-072FCD4ED381}" dt="2024-03-11T09:19:48.749" v="4369" actId="1076"/>
          <ac:picMkLst>
            <pc:docMk/>
            <pc:sldMk cId="1425387074" sldId="278"/>
            <ac:picMk id="3" creationId="{36133A2C-D3B4-DCA9-A167-A1CBB4C5A678}"/>
          </ac:picMkLst>
        </pc:picChg>
        <pc:picChg chg="add mod">
          <ac:chgData name="Reinecke, Dr.  Robert" userId="13b83932-a909-4a11-9ed0-14349d450909" providerId="ADAL" clId="{BF52BC41-AC50-44D9-8478-072FCD4ED381}" dt="2024-03-11T09:22:37.931" v="4560" actId="1076"/>
          <ac:picMkLst>
            <pc:docMk/>
            <pc:sldMk cId="1425387074" sldId="278"/>
            <ac:picMk id="4" creationId="{F007904F-0B66-0636-9EA6-A180C06D1864}"/>
          </ac:picMkLst>
        </pc:picChg>
        <pc:picChg chg="add del mod">
          <ac:chgData name="Reinecke, Dr.  Robert" userId="13b83932-a909-4a11-9ed0-14349d450909" providerId="ADAL" clId="{BF52BC41-AC50-44D9-8478-072FCD4ED381}" dt="2024-03-11T09:19:38.019" v="4368" actId="478"/>
          <ac:picMkLst>
            <pc:docMk/>
            <pc:sldMk cId="1425387074" sldId="278"/>
            <ac:picMk id="5" creationId="{01D8308C-2AD8-E8F1-0B01-6B4D43F235A5}"/>
          </ac:picMkLst>
        </pc:picChg>
        <pc:picChg chg="add mod">
          <ac:chgData name="Reinecke, Dr.  Robert" userId="13b83932-a909-4a11-9ed0-14349d450909" providerId="ADAL" clId="{BF52BC41-AC50-44D9-8478-072FCD4ED381}" dt="2024-03-11T09:21:56.376" v="4550" actId="1076"/>
          <ac:picMkLst>
            <pc:docMk/>
            <pc:sldMk cId="1425387074" sldId="278"/>
            <ac:picMk id="6" creationId="{048D6A6C-849E-3365-53AC-1D9FAC237184}"/>
          </ac:picMkLst>
        </pc:picChg>
        <pc:picChg chg="add mod">
          <ac:chgData name="Reinecke, Dr.  Robert" userId="13b83932-a909-4a11-9ed0-14349d450909" providerId="ADAL" clId="{BF52BC41-AC50-44D9-8478-072FCD4ED381}" dt="2024-03-11T09:22:47.792" v="4561" actId="1076"/>
          <ac:picMkLst>
            <pc:docMk/>
            <pc:sldMk cId="1425387074" sldId="278"/>
            <ac:picMk id="9" creationId="{AB4CF68A-4650-02BE-D7D8-DBF620E325FC}"/>
          </ac:picMkLst>
        </pc:picChg>
        <pc:picChg chg="add mod">
          <ac:chgData name="Reinecke, Dr.  Robert" userId="13b83932-a909-4a11-9ed0-14349d450909" providerId="ADAL" clId="{BF52BC41-AC50-44D9-8478-072FCD4ED381}" dt="2024-03-11T09:22:19.722" v="4553" actId="1076"/>
          <ac:picMkLst>
            <pc:docMk/>
            <pc:sldMk cId="1425387074" sldId="278"/>
            <ac:picMk id="15" creationId="{8C750B5B-0926-72DA-BC33-54D2755D9B69}"/>
          </ac:picMkLst>
        </pc:picChg>
      </pc:sldChg>
      <pc:sldChg chg="addSp modSp add mod">
        <pc:chgData name="Reinecke, Dr.  Robert" userId="13b83932-a909-4a11-9ed0-14349d450909" providerId="ADAL" clId="{BF52BC41-AC50-44D9-8478-072FCD4ED381}" dt="2024-03-11T09:26:42.295" v="4786" actId="207"/>
        <pc:sldMkLst>
          <pc:docMk/>
          <pc:sldMk cId="3726203436" sldId="279"/>
        </pc:sldMkLst>
        <pc:spChg chg="add mod">
          <ac:chgData name="Reinecke, Dr.  Robert" userId="13b83932-a909-4a11-9ed0-14349d450909" providerId="ADAL" clId="{BF52BC41-AC50-44D9-8478-072FCD4ED381}" dt="2024-03-11T09:24:51.563" v="4642" actId="1076"/>
          <ac:spMkLst>
            <pc:docMk/>
            <pc:sldMk cId="3726203436" sldId="279"/>
            <ac:spMk id="2" creationId="{FDEBD4A1-BFDD-1BBB-CBAE-924BA27A389D}"/>
          </ac:spMkLst>
        </pc:spChg>
        <pc:spChg chg="add mod">
          <ac:chgData name="Reinecke, Dr.  Robert" userId="13b83932-a909-4a11-9ed0-14349d450909" providerId="ADAL" clId="{BF52BC41-AC50-44D9-8478-072FCD4ED381}" dt="2024-03-11T09:26:42.295" v="4786" actId="207"/>
          <ac:spMkLst>
            <pc:docMk/>
            <pc:sldMk cId="3726203436" sldId="279"/>
            <ac:spMk id="5" creationId="{3259382A-3A0D-D107-D1E5-2087F048A60C}"/>
          </ac:spMkLst>
        </pc:spChg>
        <pc:spChg chg="mod">
          <ac:chgData name="Reinecke, Dr.  Robert" userId="13b83932-a909-4a11-9ed0-14349d450909" providerId="ADAL" clId="{BF52BC41-AC50-44D9-8478-072FCD4ED381}" dt="2024-03-11T09:24:51.563" v="4642" actId="1076"/>
          <ac:spMkLst>
            <pc:docMk/>
            <pc:sldMk cId="3726203436" sldId="279"/>
            <ac:spMk id="7" creationId="{A364469B-3965-203A-79C5-5362625F92F9}"/>
          </ac:spMkLst>
        </pc:spChg>
        <pc:spChg chg="mod">
          <ac:chgData name="Reinecke, Dr.  Robert" userId="13b83932-a909-4a11-9ed0-14349d450909" providerId="ADAL" clId="{BF52BC41-AC50-44D9-8478-072FCD4ED381}" dt="2024-03-11T09:24:51.563" v="4642" actId="1076"/>
          <ac:spMkLst>
            <pc:docMk/>
            <pc:sldMk cId="3726203436" sldId="279"/>
            <ac:spMk id="10" creationId="{F81CE856-B4C7-58AD-1A63-8251D389DA1A}"/>
          </ac:spMkLst>
        </pc:spChg>
        <pc:spChg chg="mod">
          <ac:chgData name="Reinecke, Dr.  Robert" userId="13b83932-a909-4a11-9ed0-14349d450909" providerId="ADAL" clId="{BF52BC41-AC50-44D9-8478-072FCD4ED381}" dt="2024-03-11T09:25:06.437" v="4645" actId="1076"/>
          <ac:spMkLst>
            <pc:docMk/>
            <pc:sldMk cId="3726203436" sldId="279"/>
            <ac:spMk id="11" creationId="{F583C6B8-74CD-3BC0-7071-D7862BD80C8D}"/>
          </ac:spMkLst>
        </pc:spChg>
        <pc:spChg chg="mod">
          <ac:chgData name="Reinecke, Dr.  Robert" userId="13b83932-a909-4a11-9ed0-14349d450909" providerId="ADAL" clId="{BF52BC41-AC50-44D9-8478-072FCD4ED381}" dt="2024-03-11T09:24:51.563" v="4642" actId="1076"/>
          <ac:spMkLst>
            <pc:docMk/>
            <pc:sldMk cId="3726203436" sldId="279"/>
            <ac:spMk id="14" creationId="{AB8F0B92-AF0F-3213-2476-36775439C154}"/>
          </ac:spMkLst>
        </pc:spChg>
        <pc:spChg chg="mod">
          <ac:chgData name="Reinecke, Dr.  Robert" userId="13b83932-a909-4a11-9ed0-14349d450909" providerId="ADAL" clId="{BF52BC41-AC50-44D9-8478-072FCD4ED381}" dt="2024-03-11T09:24:58.774" v="4643" actId="1076"/>
          <ac:spMkLst>
            <pc:docMk/>
            <pc:sldMk cId="3726203436" sldId="279"/>
            <ac:spMk id="16" creationId="{2653C4EE-530A-D5CB-5033-2D4F2F71B5D7}"/>
          </ac:spMkLst>
        </pc:spChg>
        <pc:picChg chg="mod">
          <ac:chgData name="Reinecke, Dr.  Robert" userId="13b83932-a909-4a11-9ed0-14349d450909" providerId="ADAL" clId="{BF52BC41-AC50-44D9-8478-072FCD4ED381}" dt="2024-03-11T09:24:51.563" v="4642" actId="1076"/>
          <ac:picMkLst>
            <pc:docMk/>
            <pc:sldMk cId="3726203436" sldId="279"/>
            <ac:picMk id="3" creationId="{36133A2C-D3B4-DCA9-A167-A1CBB4C5A678}"/>
          </ac:picMkLst>
        </pc:picChg>
        <pc:picChg chg="mod">
          <ac:chgData name="Reinecke, Dr.  Robert" userId="13b83932-a909-4a11-9ed0-14349d450909" providerId="ADAL" clId="{BF52BC41-AC50-44D9-8478-072FCD4ED381}" dt="2024-03-11T09:25:03.302" v="4644" actId="1076"/>
          <ac:picMkLst>
            <pc:docMk/>
            <pc:sldMk cId="3726203436" sldId="279"/>
            <ac:picMk id="4" creationId="{F007904F-0B66-0636-9EA6-A180C06D1864}"/>
          </ac:picMkLst>
        </pc:picChg>
        <pc:picChg chg="mod">
          <ac:chgData name="Reinecke, Dr.  Robert" userId="13b83932-a909-4a11-9ed0-14349d450909" providerId="ADAL" clId="{BF52BC41-AC50-44D9-8478-072FCD4ED381}" dt="2024-03-11T09:24:51.563" v="4642" actId="1076"/>
          <ac:picMkLst>
            <pc:docMk/>
            <pc:sldMk cId="3726203436" sldId="279"/>
            <ac:picMk id="6" creationId="{048D6A6C-849E-3365-53AC-1D9FAC237184}"/>
          </ac:picMkLst>
        </pc:picChg>
        <pc:picChg chg="mod">
          <ac:chgData name="Reinecke, Dr.  Robert" userId="13b83932-a909-4a11-9ed0-14349d450909" providerId="ADAL" clId="{BF52BC41-AC50-44D9-8478-072FCD4ED381}" dt="2024-03-11T09:24:51.563" v="4642" actId="1076"/>
          <ac:picMkLst>
            <pc:docMk/>
            <pc:sldMk cId="3726203436" sldId="279"/>
            <ac:picMk id="9" creationId="{AB4CF68A-4650-02BE-D7D8-DBF620E325FC}"/>
          </ac:picMkLst>
        </pc:picChg>
        <pc:picChg chg="mod">
          <ac:chgData name="Reinecke, Dr.  Robert" userId="13b83932-a909-4a11-9ed0-14349d450909" providerId="ADAL" clId="{BF52BC41-AC50-44D9-8478-072FCD4ED381}" dt="2024-03-11T09:24:58.774" v="4643" actId="1076"/>
          <ac:picMkLst>
            <pc:docMk/>
            <pc:sldMk cId="3726203436" sldId="279"/>
            <ac:picMk id="15" creationId="{8C750B5B-0926-72DA-BC33-54D2755D9B69}"/>
          </ac:picMkLst>
        </pc:picChg>
      </pc:sldChg>
      <pc:sldMasterChg chg="del delSldLayout">
        <pc:chgData name="Reinecke, Dr.  Robert" userId="13b83932-a909-4a11-9ed0-14349d450909" providerId="ADAL" clId="{BF52BC41-AC50-44D9-8478-072FCD4ED381}" dt="2024-03-11T06:57:51.708" v="3" actId="47"/>
        <pc:sldMasterMkLst>
          <pc:docMk/>
          <pc:sldMasterMk cId="2287938139" sldId="2147483648"/>
        </pc:sldMasterMkLst>
        <pc:sldLayoutChg chg="del">
          <pc:chgData name="Reinecke, Dr.  Robert" userId="13b83932-a909-4a11-9ed0-14349d450909" providerId="ADAL" clId="{BF52BC41-AC50-44D9-8478-072FCD4ED381}" dt="2024-03-11T06:57:51.708" v="3" actId="47"/>
          <pc:sldLayoutMkLst>
            <pc:docMk/>
            <pc:sldMasterMk cId="2287938139" sldId="2147483648"/>
            <pc:sldLayoutMk cId="3396161718" sldId="2147483649"/>
          </pc:sldLayoutMkLst>
        </pc:sldLayoutChg>
        <pc:sldLayoutChg chg="del">
          <pc:chgData name="Reinecke, Dr.  Robert" userId="13b83932-a909-4a11-9ed0-14349d450909" providerId="ADAL" clId="{BF52BC41-AC50-44D9-8478-072FCD4ED381}" dt="2024-03-11T06:57:51.708" v="3" actId="47"/>
          <pc:sldLayoutMkLst>
            <pc:docMk/>
            <pc:sldMasterMk cId="2287938139" sldId="2147483648"/>
            <pc:sldLayoutMk cId="384470077" sldId="2147483650"/>
          </pc:sldLayoutMkLst>
        </pc:sldLayoutChg>
        <pc:sldLayoutChg chg="del">
          <pc:chgData name="Reinecke, Dr.  Robert" userId="13b83932-a909-4a11-9ed0-14349d450909" providerId="ADAL" clId="{BF52BC41-AC50-44D9-8478-072FCD4ED381}" dt="2024-03-11T06:57:51.708" v="3" actId="47"/>
          <pc:sldLayoutMkLst>
            <pc:docMk/>
            <pc:sldMasterMk cId="2287938139" sldId="2147483648"/>
            <pc:sldLayoutMk cId="775430371" sldId="2147483651"/>
          </pc:sldLayoutMkLst>
        </pc:sldLayoutChg>
        <pc:sldLayoutChg chg="del">
          <pc:chgData name="Reinecke, Dr.  Robert" userId="13b83932-a909-4a11-9ed0-14349d450909" providerId="ADAL" clId="{BF52BC41-AC50-44D9-8478-072FCD4ED381}" dt="2024-03-11T06:57:51.708" v="3" actId="47"/>
          <pc:sldLayoutMkLst>
            <pc:docMk/>
            <pc:sldMasterMk cId="2287938139" sldId="2147483648"/>
            <pc:sldLayoutMk cId="2903856993" sldId="2147483652"/>
          </pc:sldLayoutMkLst>
        </pc:sldLayoutChg>
        <pc:sldLayoutChg chg="del">
          <pc:chgData name="Reinecke, Dr.  Robert" userId="13b83932-a909-4a11-9ed0-14349d450909" providerId="ADAL" clId="{BF52BC41-AC50-44D9-8478-072FCD4ED381}" dt="2024-03-11T06:57:51.708" v="3" actId="47"/>
          <pc:sldLayoutMkLst>
            <pc:docMk/>
            <pc:sldMasterMk cId="2287938139" sldId="2147483648"/>
            <pc:sldLayoutMk cId="2914841909" sldId="2147483653"/>
          </pc:sldLayoutMkLst>
        </pc:sldLayoutChg>
        <pc:sldLayoutChg chg="del">
          <pc:chgData name="Reinecke, Dr.  Robert" userId="13b83932-a909-4a11-9ed0-14349d450909" providerId="ADAL" clId="{BF52BC41-AC50-44D9-8478-072FCD4ED381}" dt="2024-03-11T06:57:51.708" v="3" actId="47"/>
          <pc:sldLayoutMkLst>
            <pc:docMk/>
            <pc:sldMasterMk cId="2287938139" sldId="2147483648"/>
            <pc:sldLayoutMk cId="4149884073" sldId="2147483654"/>
          </pc:sldLayoutMkLst>
        </pc:sldLayoutChg>
        <pc:sldLayoutChg chg="del">
          <pc:chgData name="Reinecke, Dr.  Robert" userId="13b83932-a909-4a11-9ed0-14349d450909" providerId="ADAL" clId="{BF52BC41-AC50-44D9-8478-072FCD4ED381}" dt="2024-03-11T06:57:51.708" v="3" actId="47"/>
          <pc:sldLayoutMkLst>
            <pc:docMk/>
            <pc:sldMasterMk cId="2287938139" sldId="2147483648"/>
            <pc:sldLayoutMk cId="4071439117" sldId="2147483655"/>
          </pc:sldLayoutMkLst>
        </pc:sldLayoutChg>
        <pc:sldLayoutChg chg="del">
          <pc:chgData name="Reinecke, Dr.  Robert" userId="13b83932-a909-4a11-9ed0-14349d450909" providerId="ADAL" clId="{BF52BC41-AC50-44D9-8478-072FCD4ED381}" dt="2024-03-11T06:57:51.708" v="3" actId="47"/>
          <pc:sldLayoutMkLst>
            <pc:docMk/>
            <pc:sldMasterMk cId="2287938139" sldId="2147483648"/>
            <pc:sldLayoutMk cId="4085030743" sldId="2147483656"/>
          </pc:sldLayoutMkLst>
        </pc:sldLayoutChg>
        <pc:sldLayoutChg chg="del">
          <pc:chgData name="Reinecke, Dr.  Robert" userId="13b83932-a909-4a11-9ed0-14349d450909" providerId="ADAL" clId="{BF52BC41-AC50-44D9-8478-072FCD4ED381}" dt="2024-03-11T06:57:51.708" v="3" actId="47"/>
          <pc:sldLayoutMkLst>
            <pc:docMk/>
            <pc:sldMasterMk cId="2287938139" sldId="2147483648"/>
            <pc:sldLayoutMk cId="4266725379" sldId="2147483657"/>
          </pc:sldLayoutMkLst>
        </pc:sldLayoutChg>
        <pc:sldLayoutChg chg="del">
          <pc:chgData name="Reinecke, Dr.  Robert" userId="13b83932-a909-4a11-9ed0-14349d450909" providerId="ADAL" clId="{BF52BC41-AC50-44D9-8478-072FCD4ED381}" dt="2024-03-11T06:57:51.708" v="3" actId="47"/>
          <pc:sldLayoutMkLst>
            <pc:docMk/>
            <pc:sldMasterMk cId="2287938139" sldId="2147483648"/>
            <pc:sldLayoutMk cId="4012595669" sldId="2147483658"/>
          </pc:sldLayoutMkLst>
        </pc:sldLayoutChg>
        <pc:sldLayoutChg chg="del">
          <pc:chgData name="Reinecke, Dr.  Robert" userId="13b83932-a909-4a11-9ed0-14349d450909" providerId="ADAL" clId="{BF52BC41-AC50-44D9-8478-072FCD4ED381}" dt="2024-03-11T06:57:51.708" v="3" actId="47"/>
          <pc:sldLayoutMkLst>
            <pc:docMk/>
            <pc:sldMasterMk cId="2287938139" sldId="2147483648"/>
            <pc:sldLayoutMk cId="2249378051" sldId="2147483659"/>
          </pc:sldLayoutMkLst>
        </pc:sldLayoutChg>
      </pc:sldMasterChg>
      <pc:sldMasterChg chg="add addSldLayout">
        <pc:chgData name="Reinecke, Dr.  Robert" userId="13b83932-a909-4a11-9ed0-14349d450909" providerId="ADAL" clId="{BF52BC41-AC50-44D9-8478-072FCD4ED381}" dt="2024-03-11T06:57:46.922" v="1" actId="27028"/>
        <pc:sldMasterMkLst>
          <pc:docMk/>
          <pc:sldMasterMk cId="3800354575" sldId="2147483800"/>
        </pc:sldMasterMkLst>
        <pc:sldLayoutChg chg="add">
          <pc:chgData name="Reinecke, Dr.  Robert" userId="13b83932-a909-4a11-9ed0-14349d450909" providerId="ADAL" clId="{BF52BC41-AC50-44D9-8478-072FCD4ED381}" dt="2024-03-11T06:57:46.922" v="1" actId="27028"/>
          <pc:sldLayoutMkLst>
            <pc:docMk/>
            <pc:sldMasterMk cId="3800354575" sldId="2147483800"/>
            <pc:sldLayoutMk cId="2429121682" sldId="214748380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F61AC-A44A-4B22-8C52-AF55015EEE5F}" type="datetimeFigureOut">
              <a:rPr lang="de-DE" smtClean="0"/>
              <a:t>18.04.2024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C6AF2-F84F-4E84-A465-7C1676C066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199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280"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ABD55F2-DF6B-4C45-BCA9-DE79C8405224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72394-B8AD-8E32-10A3-74F8F8717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>
            <a:extLst>
              <a:ext uri="{FF2B5EF4-FFF2-40B4-BE49-F238E27FC236}">
                <a16:creationId xmlns:a16="http://schemas.microsoft.com/office/drawing/2014/main" id="{EB4A4E63-59FC-8C52-B6CD-8CDC716937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234" name="PlaceHolder 2">
            <a:extLst>
              <a:ext uri="{FF2B5EF4-FFF2-40B4-BE49-F238E27FC236}">
                <a16:creationId xmlns:a16="http://schemas.microsoft.com/office/drawing/2014/main" id="{1F40609F-AFCA-FA66-BC5B-E9768041706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280">
              <a:lnSpc>
                <a:spcPct val="100000"/>
              </a:lnSpc>
              <a:tabLst>
                <a:tab pos="0" algn="l"/>
              </a:tabLst>
            </a:pPr>
            <a:r>
              <a:rPr lang="en-US" sz="2000" b="0" i="0" dirty="0">
                <a:effectLst/>
                <a:latin typeface="-apple-system"/>
              </a:rPr>
              <a:t>This includes fixing bugs, optimizing existing functionality, and adjusting code to prevent future issues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216000" indent="-215280">
              <a:lnSpc>
                <a:spcPct val="100000"/>
              </a:lnSpc>
              <a:tabLst>
                <a:tab pos="0" algn="l"/>
              </a:tabLst>
            </a:pP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Poor quality software is harder to maintain.</a:t>
            </a:r>
          </a:p>
          <a:p>
            <a:pPr marL="216000" indent="-215280">
              <a:lnSpc>
                <a:spcPct val="100000"/>
              </a:lnSpc>
              <a:tabLst>
                <a:tab pos="0" algn="l"/>
              </a:tabLst>
            </a:pPr>
            <a:r>
              <a:rPr lang="en-US" sz="2000" b="0" i="0" dirty="0">
                <a:effectLst/>
                <a:latin typeface="-apple-system"/>
              </a:rPr>
              <a:t>Bad code requires a larger effort and costs more to adapt to new requirements</a:t>
            </a:r>
            <a:r>
              <a:rPr lang="en-US" sz="2000" b="0" i="0" baseline="30000" dirty="0">
                <a:effectLst/>
                <a:latin typeface="-apple-system"/>
              </a:rPr>
              <a:t>.</a:t>
            </a:r>
            <a:endParaRPr lang="en-US" sz="2000" b="0" i="0" baseline="30000" dirty="0">
              <a:solidFill>
                <a:srgbClr val="111111"/>
              </a:solidFill>
              <a:effectLst/>
              <a:latin typeface="-apple-system"/>
            </a:endParaRPr>
          </a:p>
          <a:p>
            <a:pPr marL="216000" indent="-215280">
              <a:lnSpc>
                <a:spcPct val="100000"/>
              </a:lnSpc>
              <a:tabLst>
                <a:tab pos="0" algn="l"/>
              </a:tabLst>
            </a:pPr>
            <a:r>
              <a:rPr lang="en-US" sz="2000" b="0" i="0" dirty="0">
                <a:effectLst/>
                <a:latin typeface="-apple-system"/>
              </a:rPr>
              <a:t>Software is more easily maintainable if it has high-quality code that is readable and </a:t>
            </a:r>
            <a:r>
              <a:rPr lang="en-US" sz="2000" b="1" i="0" dirty="0">
                <a:effectLst/>
                <a:latin typeface="-apple-system"/>
              </a:rPr>
              <a:t>well-documented</a:t>
            </a:r>
            <a:endParaRPr lang="en-US" sz="2000" b="1" i="0" baseline="30000" dirty="0">
              <a:effectLst/>
              <a:latin typeface="-apple-system"/>
            </a:endParaRPr>
          </a:p>
          <a:p>
            <a:pPr marL="216000" indent="-215280">
              <a:lnSpc>
                <a:spcPct val="100000"/>
              </a:lnSpc>
              <a:tabLst>
                <a:tab pos="0" algn="l"/>
              </a:tabLst>
            </a:pPr>
            <a:endParaRPr lang="en-US" sz="20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216000" indent="-215280">
              <a:lnSpc>
                <a:spcPct val="100000"/>
              </a:lnSpc>
              <a:tabLst>
                <a:tab pos="0" algn="l"/>
              </a:tabLst>
            </a:pPr>
            <a:r>
              <a:rPr lang="en-US" sz="2000" b="0" i="0" dirty="0">
                <a:effectLst/>
                <a:latin typeface="-apple-system"/>
              </a:rPr>
              <a:t>Therefore, good coding practices should be kept in mind while the software is still in development</a:t>
            </a:r>
            <a:r>
              <a:rPr lang="en-US" sz="2000" b="0" i="0" baseline="30000" dirty="0">
                <a:effectLst/>
                <a:latin typeface="-apple-system"/>
              </a:rPr>
              <a:t>.</a:t>
            </a:r>
            <a:endParaRPr lang="en-US" sz="1300" b="0" strike="noStrike" spc="-1" dirty="0">
              <a:latin typeface="Arial"/>
            </a:endParaRPr>
          </a:p>
        </p:txBody>
      </p:sp>
      <p:sp>
        <p:nvSpPr>
          <p:cNvPr id="235" name="CustomShape 3">
            <a:extLst>
              <a:ext uri="{FF2B5EF4-FFF2-40B4-BE49-F238E27FC236}">
                <a16:creationId xmlns:a16="http://schemas.microsoft.com/office/drawing/2014/main" id="{FB7562C0-C9C0-8EFC-B595-DAB9E2C3D2A1}"/>
              </a:ext>
            </a:extLst>
          </p:cNvPr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CD4837D-0351-4930-A756-6F6F788BE744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1053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72394-B8AD-8E32-10A3-74F8F8717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>
            <a:extLst>
              <a:ext uri="{FF2B5EF4-FFF2-40B4-BE49-F238E27FC236}">
                <a16:creationId xmlns:a16="http://schemas.microsoft.com/office/drawing/2014/main" id="{EB4A4E63-59FC-8C52-B6CD-8CDC716937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234" name="PlaceHolder 2">
            <a:extLst>
              <a:ext uri="{FF2B5EF4-FFF2-40B4-BE49-F238E27FC236}">
                <a16:creationId xmlns:a16="http://schemas.microsoft.com/office/drawing/2014/main" id="{1F40609F-AFCA-FA66-BC5B-E9768041706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280">
              <a:lnSpc>
                <a:spcPct val="100000"/>
              </a:lnSpc>
              <a:tabLst>
                <a:tab pos="0" algn="l"/>
              </a:tabLst>
            </a:pPr>
            <a:endParaRPr lang="en-US" sz="1300" b="0" strike="noStrike" spc="-1" dirty="0">
              <a:latin typeface="Arial"/>
            </a:endParaRPr>
          </a:p>
        </p:txBody>
      </p:sp>
      <p:sp>
        <p:nvSpPr>
          <p:cNvPr id="235" name="CustomShape 3">
            <a:extLst>
              <a:ext uri="{FF2B5EF4-FFF2-40B4-BE49-F238E27FC236}">
                <a16:creationId xmlns:a16="http://schemas.microsoft.com/office/drawing/2014/main" id="{FB7562C0-C9C0-8EFC-B595-DAB9E2C3D2A1}"/>
              </a:ext>
            </a:extLst>
          </p:cNvPr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CD4837D-0351-4930-A756-6F6F788BE744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4603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72394-B8AD-8E32-10A3-74F8F8717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>
            <a:extLst>
              <a:ext uri="{FF2B5EF4-FFF2-40B4-BE49-F238E27FC236}">
                <a16:creationId xmlns:a16="http://schemas.microsoft.com/office/drawing/2014/main" id="{EB4A4E63-59FC-8C52-B6CD-8CDC716937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234" name="PlaceHolder 2">
            <a:extLst>
              <a:ext uri="{FF2B5EF4-FFF2-40B4-BE49-F238E27FC236}">
                <a16:creationId xmlns:a16="http://schemas.microsoft.com/office/drawing/2014/main" id="{1F40609F-AFCA-FA66-BC5B-E9768041706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280">
              <a:lnSpc>
                <a:spcPct val="100000"/>
              </a:lnSpc>
              <a:tabLst>
                <a:tab pos="0" algn="l"/>
              </a:tabLst>
            </a:pPr>
            <a:endParaRPr lang="en-US" sz="1300" b="0" strike="noStrike" spc="-1" dirty="0">
              <a:latin typeface="Arial"/>
            </a:endParaRPr>
          </a:p>
        </p:txBody>
      </p:sp>
      <p:sp>
        <p:nvSpPr>
          <p:cNvPr id="235" name="CustomShape 3">
            <a:extLst>
              <a:ext uri="{FF2B5EF4-FFF2-40B4-BE49-F238E27FC236}">
                <a16:creationId xmlns:a16="http://schemas.microsoft.com/office/drawing/2014/main" id="{FB7562C0-C9C0-8EFC-B595-DAB9E2C3D2A1}"/>
              </a:ext>
            </a:extLst>
          </p:cNvPr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CD4837D-0351-4930-A756-6F6F788BE744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694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72394-B8AD-8E32-10A3-74F8F8717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>
            <a:extLst>
              <a:ext uri="{FF2B5EF4-FFF2-40B4-BE49-F238E27FC236}">
                <a16:creationId xmlns:a16="http://schemas.microsoft.com/office/drawing/2014/main" id="{EB4A4E63-59FC-8C52-B6CD-8CDC716937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234" name="PlaceHolder 2">
            <a:extLst>
              <a:ext uri="{FF2B5EF4-FFF2-40B4-BE49-F238E27FC236}">
                <a16:creationId xmlns:a16="http://schemas.microsoft.com/office/drawing/2014/main" id="{1F40609F-AFCA-FA66-BC5B-E9768041706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280">
              <a:lnSpc>
                <a:spcPct val="100000"/>
              </a:lnSpc>
              <a:tabLst>
                <a:tab pos="0" algn="l"/>
              </a:tabLst>
            </a:pP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SoC leads to code modularity. </a:t>
            </a:r>
            <a:r>
              <a:rPr lang="en-US" sz="2000" b="0" i="0" dirty="0">
                <a:effectLst/>
                <a:latin typeface="-apple-system"/>
              </a:rPr>
              <a:t>It helps in breaking down a complex system into manageable parts where each part addresses a single concern</a:t>
            </a:r>
          </a:p>
          <a:p>
            <a:pPr marL="216000" indent="-215280">
              <a:lnSpc>
                <a:spcPct val="100000"/>
              </a:lnSpc>
              <a:tabLst>
                <a:tab pos="0" algn="l"/>
              </a:tabLst>
            </a:pPr>
            <a:endParaRPr lang="en-US" sz="2000" b="0" i="0" strike="noStrike" spc="-1" dirty="0">
              <a:effectLst/>
              <a:latin typeface="-apple-system"/>
            </a:endParaRPr>
          </a:p>
          <a:p>
            <a:pPr marL="216000" indent="-215280">
              <a:lnSpc>
                <a:spcPct val="100000"/>
              </a:lnSpc>
              <a:tabLst>
                <a:tab pos="0" algn="l"/>
              </a:tabLst>
            </a:pPr>
            <a:r>
              <a:rPr lang="en-US" sz="3200" b="0" i="0" dirty="0">
                <a:effectLst/>
                <a:latin typeface="-apple-system"/>
              </a:rPr>
              <a:t> A well-defined interface in software development is clear, complete, consistent, encapsulates its implementation, and is well-documented</a:t>
            </a:r>
          </a:p>
          <a:p>
            <a:pPr marL="216000" indent="-215280">
              <a:lnSpc>
                <a:spcPct val="100000"/>
              </a:lnSpc>
              <a:tabLst>
                <a:tab pos="0" algn="l"/>
              </a:tabLst>
            </a:pPr>
            <a:endParaRPr lang="en-US" sz="3200" b="0" i="0" strike="noStrike" spc="-1" dirty="0">
              <a:effectLst/>
              <a:latin typeface="-apple-system"/>
            </a:endParaRPr>
          </a:p>
          <a:p>
            <a:pPr marL="216000" indent="-215280">
              <a:lnSpc>
                <a:spcPct val="100000"/>
              </a:lnSpc>
              <a:tabLst>
                <a:tab pos="0" algn="l"/>
              </a:tabLst>
            </a:pPr>
            <a:r>
              <a:rPr lang="en-US" sz="3200" b="0" i="0" strike="noStrike" spc="-1" dirty="0">
                <a:effectLst/>
                <a:latin typeface="-apple-system"/>
              </a:rPr>
              <a:t>This can happen either on the level of defining functions or methods inside a file or by utilizing classes and object oriented programming</a:t>
            </a:r>
            <a:endParaRPr lang="en-US" sz="1300" b="0" strike="noStrike" spc="-1" dirty="0">
              <a:latin typeface="Arial"/>
            </a:endParaRPr>
          </a:p>
        </p:txBody>
      </p:sp>
      <p:sp>
        <p:nvSpPr>
          <p:cNvPr id="235" name="CustomShape 3">
            <a:extLst>
              <a:ext uri="{FF2B5EF4-FFF2-40B4-BE49-F238E27FC236}">
                <a16:creationId xmlns:a16="http://schemas.microsoft.com/office/drawing/2014/main" id="{FB7562C0-C9C0-8EFC-B595-DAB9E2C3D2A1}"/>
              </a:ext>
            </a:extLst>
          </p:cNvPr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CD4837D-0351-4930-A756-6F6F788BE744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1949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72394-B8AD-8E32-10A3-74F8F8717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>
            <a:extLst>
              <a:ext uri="{FF2B5EF4-FFF2-40B4-BE49-F238E27FC236}">
                <a16:creationId xmlns:a16="http://schemas.microsoft.com/office/drawing/2014/main" id="{EB4A4E63-59FC-8C52-B6CD-8CDC716937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234" name="PlaceHolder 2">
            <a:extLst>
              <a:ext uri="{FF2B5EF4-FFF2-40B4-BE49-F238E27FC236}">
                <a16:creationId xmlns:a16="http://schemas.microsoft.com/office/drawing/2014/main" id="{1F40609F-AFCA-FA66-BC5B-E9768041706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280">
              <a:lnSpc>
                <a:spcPct val="100000"/>
              </a:lnSpc>
              <a:tabLst>
                <a:tab pos="0" algn="l"/>
              </a:tabLst>
            </a:pPr>
            <a:endParaRPr lang="en-US" sz="1300" b="0" strike="noStrike" spc="-1" dirty="0">
              <a:latin typeface="Arial"/>
            </a:endParaRPr>
          </a:p>
        </p:txBody>
      </p:sp>
      <p:sp>
        <p:nvSpPr>
          <p:cNvPr id="235" name="CustomShape 3">
            <a:extLst>
              <a:ext uri="{FF2B5EF4-FFF2-40B4-BE49-F238E27FC236}">
                <a16:creationId xmlns:a16="http://schemas.microsoft.com/office/drawing/2014/main" id="{FB7562C0-C9C0-8EFC-B595-DAB9E2C3D2A1}"/>
              </a:ext>
            </a:extLst>
          </p:cNvPr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CD4837D-0351-4930-A756-6F6F788BE744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16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2586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C6AF2-F84F-4E84-A465-7C1676C0665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409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C6AF2-F84F-4E84-A465-7C1676C0665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401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72394-B8AD-8E32-10A3-74F8F8717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>
            <a:extLst>
              <a:ext uri="{FF2B5EF4-FFF2-40B4-BE49-F238E27FC236}">
                <a16:creationId xmlns:a16="http://schemas.microsoft.com/office/drawing/2014/main" id="{EB4A4E63-59FC-8C52-B6CD-8CDC716937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234" name="PlaceHolder 2">
            <a:extLst>
              <a:ext uri="{FF2B5EF4-FFF2-40B4-BE49-F238E27FC236}">
                <a16:creationId xmlns:a16="http://schemas.microsoft.com/office/drawing/2014/main" id="{1F40609F-AFCA-FA66-BC5B-E9768041706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marR="0" lvl="0" indent="-2152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WaterGAP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quantifies human use of groundwater and surface water, as well as water flows, storage, and overall water resources across all land areas on Earth. </a:t>
            </a:r>
          </a:p>
          <a:p>
            <a:pPr marL="216000" marR="0" lvl="0" indent="-2152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16000" indent="-215280">
              <a:lnSpc>
                <a:spcPct val="100000"/>
              </a:lnSpc>
              <a:tabLst>
                <a:tab pos="0" algn="l"/>
              </a:tabLst>
            </a:pPr>
            <a:endParaRPr lang="en-US" sz="1300" b="0" strike="noStrike" spc="-1" dirty="0">
              <a:latin typeface="Arial"/>
            </a:endParaRPr>
          </a:p>
        </p:txBody>
      </p:sp>
      <p:sp>
        <p:nvSpPr>
          <p:cNvPr id="235" name="CustomShape 3">
            <a:extLst>
              <a:ext uri="{FF2B5EF4-FFF2-40B4-BE49-F238E27FC236}">
                <a16:creationId xmlns:a16="http://schemas.microsoft.com/office/drawing/2014/main" id="{FB7562C0-C9C0-8EFC-B595-DAB9E2C3D2A1}"/>
              </a:ext>
            </a:extLst>
          </p:cNvPr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CD4837D-0351-4930-A756-6F6F788BE744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19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5972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72394-B8AD-8E32-10A3-74F8F8717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>
            <a:extLst>
              <a:ext uri="{FF2B5EF4-FFF2-40B4-BE49-F238E27FC236}">
                <a16:creationId xmlns:a16="http://schemas.microsoft.com/office/drawing/2014/main" id="{EB4A4E63-59FC-8C52-B6CD-8CDC716937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234" name="PlaceHolder 2">
            <a:extLst>
              <a:ext uri="{FF2B5EF4-FFF2-40B4-BE49-F238E27FC236}">
                <a16:creationId xmlns:a16="http://schemas.microsoft.com/office/drawing/2014/main" id="{1F40609F-AFCA-FA66-BC5B-E9768041706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marR="0" lvl="0" indent="-2152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16000" indent="-215280">
              <a:lnSpc>
                <a:spcPct val="100000"/>
              </a:lnSpc>
              <a:tabLst>
                <a:tab pos="0" algn="l"/>
              </a:tabLst>
            </a:pPr>
            <a:endParaRPr lang="en-US" sz="1300" b="0" strike="noStrike" spc="-1" dirty="0">
              <a:latin typeface="Arial"/>
            </a:endParaRPr>
          </a:p>
        </p:txBody>
      </p:sp>
      <p:sp>
        <p:nvSpPr>
          <p:cNvPr id="235" name="CustomShape 3">
            <a:extLst>
              <a:ext uri="{FF2B5EF4-FFF2-40B4-BE49-F238E27FC236}">
                <a16:creationId xmlns:a16="http://schemas.microsoft.com/office/drawing/2014/main" id="{FB7562C0-C9C0-8EFC-B595-DAB9E2C3D2A1}"/>
              </a:ext>
            </a:extLst>
          </p:cNvPr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CD4837D-0351-4930-A756-6F6F788BE744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20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0017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72394-B8AD-8E32-10A3-74F8F8717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>
            <a:extLst>
              <a:ext uri="{FF2B5EF4-FFF2-40B4-BE49-F238E27FC236}">
                <a16:creationId xmlns:a16="http://schemas.microsoft.com/office/drawing/2014/main" id="{EB4A4E63-59FC-8C52-B6CD-8CDC716937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234" name="PlaceHolder 2">
            <a:extLst>
              <a:ext uri="{FF2B5EF4-FFF2-40B4-BE49-F238E27FC236}">
                <a16:creationId xmlns:a16="http://schemas.microsoft.com/office/drawing/2014/main" id="{1F40609F-AFCA-FA66-BC5B-E9768041706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marR="0" lvl="0" indent="-2152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lang="en-GB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global hydrological model, </a:t>
            </a:r>
            <a:r>
              <a:rPr lang="en-GB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WaterGAP</a:t>
            </a:r>
            <a:r>
              <a:rPr lang="en-GB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has been in development for over 25 years, created primarily by PhDs and Postdocs with limited software development experience.</a:t>
            </a:r>
          </a:p>
          <a:p>
            <a:pPr marL="216000" indent="-215280">
              <a:lnSpc>
                <a:spcPct val="100000"/>
              </a:lnSpc>
              <a:tabLst>
                <a:tab pos="0" algn="l"/>
              </a:tabLst>
            </a:pPr>
            <a:endParaRPr lang="en-US" sz="1300" b="0" strike="noStrike" spc="-1" dirty="0">
              <a:latin typeface="Arial"/>
            </a:endParaRPr>
          </a:p>
        </p:txBody>
      </p:sp>
      <p:sp>
        <p:nvSpPr>
          <p:cNvPr id="235" name="CustomShape 3">
            <a:extLst>
              <a:ext uri="{FF2B5EF4-FFF2-40B4-BE49-F238E27FC236}">
                <a16:creationId xmlns:a16="http://schemas.microsoft.com/office/drawing/2014/main" id="{FB7562C0-C9C0-8EFC-B595-DAB9E2C3D2A1}"/>
              </a:ext>
            </a:extLst>
          </p:cNvPr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CD4837D-0351-4930-A756-6F6F788BE744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5919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72394-B8AD-8E32-10A3-74F8F8717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>
            <a:extLst>
              <a:ext uri="{FF2B5EF4-FFF2-40B4-BE49-F238E27FC236}">
                <a16:creationId xmlns:a16="http://schemas.microsoft.com/office/drawing/2014/main" id="{EB4A4E63-59FC-8C52-B6CD-8CDC716937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234" name="PlaceHolder 2">
            <a:extLst>
              <a:ext uri="{FF2B5EF4-FFF2-40B4-BE49-F238E27FC236}">
                <a16:creationId xmlns:a16="http://schemas.microsoft.com/office/drawing/2014/main" id="{1F40609F-AFCA-FA66-BC5B-E9768041706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8647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300" b="0" strike="noStrike" spc="-1" dirty="0">
                <a:latin typeface="Arial"/>
              </a:rPr>
              <a:t>Who is using software (apart from Word etc.) every day for their science?</a:t>
            </a:r>
          </a:p>
          <a:p>
            <a:pPr marL="28647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300" b="0" strike="noStrike" spc="-1" dirty="0">
                <a:latin typeface="Arial"/>
              </a:rPr>
              <a:t>Without software it would be almost impossible now to make use of the amount of data that we have available</a:t>
            </a:r>
          </a:p>
          <a:p>
            <a:pPr marL="28647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Def: source code files, algorithms, computational workflows, and executables developed during the research process or for a research objective</a:t>
            </a:r>
            <a:endParaRPr lang="en-US" sz="1100" b="0" strike="noStrike" spc="-1" dirty="0">
              <a:latin typeface="Arial"/>
            </a:endParaRPr>
          </a:p>
          <a:p>
            <a:pPr marL="28647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300" b="0" strike="noStrike" spc="-1" dirty="0">
              <a:latin typeface="Arial"/>
            </a:endParaRPr>
          </a:p>
        </p:txBody>
      </p:sp>
      <p:sp>
        <p:nvSpPr>
          <p:cNvPr id="235" name="CustomShape 3">
            <a:extLst>
              <a:ext uri="{FF2B5EF4-FFF2-40B4-BE49-F238E27FC236}">
                <a16:creationId xmlns:a16="http://schemas.microsoft.com/office/drawing/2014/main" id="{FB7562C0-C9C0-8EFC-B595-DAB9E2C3D2A1}"/>
              </a:ext>
            </a:extLst>
          </p:cNvPr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CD4837D-0351-4930-A756-6F6F788BE744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4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72394-B8AD-8E32-10A3-74F8F8717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>
            <a:extLst>
              <a:ext uri="{FF2B5EF4-FFF2-40B4-BE49-F238E27FC236}">
                <a16:creationId xmlns:a16="http://schemas.microsoft.com/office/drawing/2014/main" id="{EB4A4E63-59FC-8C52-B6CD-8CDC716937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234" name="PlaceHolder 2">
            <a:extLst>
              <a:ext uri="{FF2B5EF4-FFF2-40B4-BE49-F238E27FC236}">
                <a16:creationId xmlns:a16="http://schemas.microsoft.com/office/drawing/2014/main" id="{1F40609F-AFCA-FA66-BC5B-E9768041706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280">
              <a:lnSpc>
                <a:spcPct val="100000"/>
              </a:lnSpc>
              <a:tabLst>
                <a:tab pos="0" algn="l"/>
              </a:tabLst>
            </a:pPr>
            <a:endParaRPr lang="en-US" sz="1300" b="0" strike="noStrike" spc="-1" dirty="0">
              <a:latin typeface="Arial"/>
            </a:endParaRPr>
          </a:p>
        </p:txBody>
      </p:sp>
      <p:sp>
        <p:nvSpPr>
          <p:cNvPr id="235" name="CustomShape 3">
            <a:extLst>
              <a:ext uri="{FF2B5EF4-FFF2-40B4-BE49-F238E27FC236}">
                <a16:creationId xmlns:a16="http://schemas.microsoft.com/office/drawing/2014/main" id="{FB7562C0-C9C0-8EFC-B595-DAB9E2C3D2A1}"/>
              </a:ext>
            </a:extLst>
          </p:cNvPr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CD4837D-0351-4930-A756-6F6F788BE744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6028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72394-B8AD-8E32-10A3-74F8F8717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>
            <a:extLst>
              <a:ext uri="{FF2B5EF4-FFF2-40B4-BE49-F238E27FC236}">
                <a16:creationId xmlns:a16="http://schemas.microsoft.com/office/drawing/2014/main" id="{EB4A4E63-59FC-8C52-B6CD-8CDC716937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234" name="PlaceHolder 2">
            <a:extLst>
              <a:ext uri="{FF2B5EF4-FFF2-40B4-BE49-F238E27FC236}">
                <a16:creationId xmlns:a16="http://schemas.microsoft.com/office/drawing/2014/main" id="{1F40609F-AFCA-FA66-BC5B-E9768041706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280">
              <a:lnSpc>
                <a:spcPct val="100000"/>
              </a:lnSpc>
              <a:tabLst>
                <a:tab pos="0" algn="l"/>
              </a:tabLst>
            </a:pPr>
            <a:endParaRPr lang="en-US" sz="1300" b="0" strike="noStrike" spc="-1" dirty="0">
              <a:latin typeface="Arial"/>
            </a:endParaRPr>
          </a:p>
        </p:txBody>
      </p:sp>
      <p:sp>
        <p:nvSpPr>
          <p:cNvPr id="235" name="CustomShape 3">
            <a:extLst>
              <a:ext uri="{FF2B5EF4-FFF2-40B4-BE49-F238E27FC236}">
                <a16:creationId xmlns:a16="http://schemas.microsoft.com/office/drawing/2014/main" id="{FB7562C0-C9C0-8EFC-B595-DAB9E2C3D2A1}"/>
              </a:ext>
            </a:extLst>
          </p:cNvPr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CD4837D-0351-4930-A756-6F6F788BE744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9459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72394-B8AD-8E32-10A3-74F8F8717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>
            <a:extLst>
              <a:ext uri="{FF2B5EF4-FFF2-40B4-BE49-F238E27FC236}">
                <a16:creationId xmlns:a16="http://schemas.microsoft.com/office/drawing/2014/main" id="{EB4A4E63-59FC-8C52-B6CD-8CDC716937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234" name="PlaceHolder 2">
            <a:extLst>
              <a:ext uri="{FF2B5EF4-FFF2-40B4-BE49-F238E27FC236}">
                <a16:creationId xmlns:a16="http://schemas.microsoft.com/office/drawing/2014/main" id="{1F40609F-AFCA-FA66-BC5B-E9768041706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280">
              <a:lnSpc>
                <a:spcPct val="100000"/>
              </a:lnSpc>
              <a:tabLst>
                <a:tab pos="0" algn="l"/>
              </a:tabLst>
            </a:pPr>
            <a:endParaRPr lang="en-US" sz="1300" b="0" strike="noStrike" spc="-1" dirty="0">
              <a:latin typeface="Arial"/>
            </a:endParaRPr>
          </a:p>
        </p:txBody>
      </p:sp>
      <p:sp>
        <p:nvSpPr>
          <p:cNvPr id="235" name="CustomShape 3">
            <a:extLst>
              <a:ext uri="{FF2B5EF4-FFF2-40B4-BE49-F238E27FC236}">
                <a16:creationId xmlns:a16="http://schemas.microsoft.com/office/drawing/2014/main" id="{FB7562C0-C9C0-8EFC-B595-DAB9E2C3D2A1}"/>
              </a:ext>
            </a:extLst>
          </p:cNvPr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CD4837D-0351-4930-A756-6F6F788BE744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89564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72394-B8AD-8E32-10A3-74F8F8717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>
            <a:extLst>
              <a:ext uri="{FF2B5EF4-FFF2-40B4-BE49-F238E27FC236}">
                <a16:creationId xmlns:a16="http://schemas.microsoft.com/office/drawing/2014/main" id="{EB4A4E63-59FC-8C52-B6CD-8CDC716937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234" name="PlaceHolder 2">
            <a:extLst>
              <a:ext uri="{FF2B5EF4-FFF2-40B4-BE49-F238E27FC236}">
                <a16:creationId xmlns:a16="http://schemas.microsoft.com/office/drawing/2014/main" id="{1F40609F-AFCA-FA66-BC5B-E9768041706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280">
              <a:lnSpc>
                <a:spcPct val="100000"/>
              </a:lnSpc>
              <a:tabLst>
                <a:tab pos="0" algn="l"/>
              </a:tabLst>
            </a:pPr>
            <a:endParaRPr lang="en-US" sz="1300" b="0" strike="noStrike" spc="-1" dirty="0">
              <a:latin typeface="Arial"/>
            </a:endParaRPr>
          </a:p>
        </p:txBody>
      </p:sp>
      <p:sp>
        <p:nvSpPr>
          <p:cNvPr id="235" name="CustomShape 3">
            <a:extLst>
              <a:ext uri="{FF2B5EF4-FFF2-40B4-BE49-F238E27FC236}">
                <a16:creationId xmlns:a16="http://schemas.microsoft.com/office/drawing/2014/main" id="{FB7562C0-C9C0-8EFC-B595-DAB9E2C3D2A1}"/>
              </a:ext>
            </a:extLst>
          </p:cNvPr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CD4837D-0351-4930-A756-6F6F788BE744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5583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72394-B8AD-8E32-10A3-74F8F8717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>
            <a:extLst>
              <a:ext uri="{FF2B5EF4-FFF2-40B4-BE49-F238E27FC236}">
                <a16:creationId xmlns:a16="http://schemas.microsoft.com/office/drawing/2014/main" id="{EB4A4E63-59FC-8C52-B6CD-8CDC716937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234" name="PlaceHolder 2">
            <a:extLst>
              <a:ext uri="{FF2B5EF4-FFF2-40B4-BE49-F238E27FC236}">
                <a16:creationId xmlns:a16="http://schemas.microsoft.com/office/drawing/2014/main" id="{1F40609F-AFCA-FA66-BC5B-E9768041706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280">
              <a:lnSpc>
                <a:spcPct val="100000"/>
              </a:lnSpc>
              <a:tabLst>
                <a:tab pos="0" algn="l"/>
              </a:tabLst>
            </a:pPr>
            <a:endParaRPr lang="en-US" sz="1300" b="0" strike="noStrike" spc="-1" dirty="0">
              <a:latin typeface="Arial"/>
            </a:endParaRPr>
          </a:p>
        </p:txBody>
      </p:sp>
      <p:sp>
        <p:nvSpPr>
          <p:cNvPr id="235" name="CustomShape 3">
            <a:extLst>
              <a:ext uri="{FF2B5EF4-FFF2-40B4-BE49-F238E27FC236}">
                <a16:creationId xmlns:a16="http://schemas.microsoft.com/office/drawing/2014/main" id="{FB7562C0-C9C0-8EFC-B595-DAB9E2C3D2A1}"/>
              </a:ext>
            </a:extLst>
          </p:cNvPr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CD4837D-0351-4930-A756-6F6F788BE744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26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61645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72394-B8AD-8E32-10A3-74F8F8717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>
            <a:extLst>
              <a:ext uri="{FF2B5EF4-FFF2-40B4-BE49-F238E27FC236}">
                <a16:creationId xmlns:a16="http://schemas.microsoft.com/office/drawing/2014/main" id="{EB4A4E63-59FC-8C52-B6CD-8CDC716937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234" name="PlaceHolder 2">
            <a:extLst>
              <a:ext uri="{FF2B5EF4-FFF2-40B4-BE49-F238E27FC236}">
                <a16:creationId xmlns:a16="http://schemas.microsoft.com/office/drawing/2014/main" id="{1F40609F-AFCA-FA66-BC5B-E9768041706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280">
              <a:lnSpc>
                <a:spcPct val="100000"/>
              </a:lnSpc>
              <a:tabLst>
                <a:tab pos="0" algn="l"/>
              </a:tabLst>
            </a:pPr>
            <a:endParaRPr lang="en-US" sz="1300" b="0" strike="noStrike" spc="-1" dirty="0">
              <a:latin typeface="Arial"/>
            </a:endParaRPr>
          </a:p>
        </p:txBody>
      </p:sp>
      <p:sp>
        <p:nvSpPr>
          <p:cNvPr id="235" name="CustomShape 3">
            <a:extLst>
              <a:ext uri="{FF2B5EF4-FFF2-40B4-BE49-F238E27FC236}">
                <a16:creationId xmlns:a16="http://schemas.microsoft.com/office/drawing/2014/main" id="{FB7562C0-C9C0-8EFC-B595-DAB9E2C3D2A1}"/>
              </a:ext>
            </a:extLst>
          </p:cNvPr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CD4837D-0351-4930-A756-6F6F788BE744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27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8118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72394-B8AD-8E32-10A3-74F8F8717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>
            <a:extLst>
              <a:ext uri="{FF2B5EF4-FFF2-40B4-BE49-F238E27FC236}">
                <a16:creationId xmlns:a16="http://schemas.microsoft.com/office/drawing/2014/main" id="{EB4A4E63-59FC-8C52-B6CD-8CDC716937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234" name="PlaceHolder 2">
            <a:extLst>
              <a:ext uri="{FF2B5EF4-FFF2-40B4-BE49-F238E27FC236}">
                <a16:creationId xmlns:a16="http://schemas.microsoft.com/office/drawing/2014/main" id="{1F40609F-AFCA-FA66-BC5B-E9768041706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8647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300" b="0" strike="noStrike" spc="-1" dirty="0">
                <a:latin typeface="Arial"/>
              </a:rPr>
              <a:t>Models are likely the most complex implementation of research software</a:t>
            </a:r>
          </a:p>
          <a:p>
            <a:pPr marL="28647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300" b="0" strike="noStrike" spc="-1" dirty="0">
                <a:latin typeface="Arial"/>
              </a:rPr>
              <a:t>In a changing world, they allow us to carry out experiments that would otherwise be impossible</a:t>
            </a:r>
          </a:p>
        </p:txBody>
      </p:sp>
      <p:sp>
        <p:nvSpPr>
          <p:cNvPr id="235" name="CustomShape 3">
            <a:extLst>
              <a:ext uri="{FF2B5EF4-FFF2-40B4-BE49-F238E27FC236}">
                <a16:creationId xmlns:a16="http://schemas.microsoft.com/office/drawing/2014/main" id="{FB7562C0-C9C0-8EFC-B595-DAB9E2C3D2A1}"/>
              </a:ext>
            </a:extLst>
          </p:cNvPr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CD4837D-0351-4930-A756-6F6F788BE744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9081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72394-B8AD-8E32-10A3-74F8F8717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>
            <a:extLst>
              <a:ext uri="{FF2B5EF4-FFF2-40B4-BE49-F238E27FC236}">
                <a16:creationId xmlns:a16="http://schemas.microsoft.com/office/drawing/2014/main" id="{EB4A4E63-59FC-8C52-B6CD-8CDC716937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234" name="PlaceHolder 2">
            <a:extLst>
              <a:ext uri="{FF2B5EF4-FFF2-40B4-BE49-F238E27FC236}">
                <a16:creationId xmlns:a16="http://schemas.microsoft.com/office/drawing/2014/main" id="{1F40609F-AFCA-FA66-BC5B-E9768041706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8647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300" b="0" strike="noStrike" spc="-1" dirty="0">
                <a:latin typeface="Arial"/>
              </a:rPr>
              <a:t>We mainly try to find errors in our understanding</a:t>
            </a:r>
          </a:p>
          <a:p>
            <a:pPr marL="28647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300" b="0" strike="noStrike" spc="-1" dirty="0">
                <a:latin typeface="Arial"/>
              </a:rPr>
              <a:t>Or utilize valuable tools like sensitivity analysis, but we rarely look at the code itself</a:t>
            </a:r>
          </a:p>
        </p:txBody>
      </p:sp>
      <p:sp>
        <p:nvSpPr>
          <p:cNvPr id="235" name="CustomShape 3">
            <a:extLst>
              <a:ext uri="{FF2B5EF4-FFF2-40B4-BE49-F238E27FC236}">
                <a16:creationId xmlns:a16="http://schemas.microsoft.com/office/drawing/2014/main" id="{FB7562C0-C9C0-8EFC-B595-DAB9E2C3D2A1}"/>
              </a:ext>
            </a:extLst>
          </p:cNvPr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CD4837D-0351-4930-A756-6F6F788BE744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7049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72394-B8AD-8E32-10A3-74F8F8717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>
            <a:extLst>
              <a:ext uri="{FF2B5EF4-FFF2-40B4-BE49-F238E27FC236}">
                <a16:creationId xmlns:a16="http://schemas.microsoft.com/office/drawing/2014/main" id="{EB4A4E63-59FC-8C52-B6CD-8CDC716937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234" name="PlaceHolder 2">
            <a:extLst>
              <a:ext uri="{FF2B5EF4-FFF2-40B4-BE49-F238E27FC236}">
                <a16:creationId xmlns:a16="http://schemas.microsoft.com/office/drawing/2014/main" id="{1F40609F-AFCA-FA66-BC5B-E9768041706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280">
              <a:lnSpc>
                <a:spcPct val="100000"/>
              </a:lnSpc>
              <a:tabLst>
                <a:tab pos="0" algn="l"/>
              </a:tabLst>
            </a:pPr>
            <a:endParaRPr lang="en-US" sz="1300" b="0" strike="noStrike" spc="-1" dirty="0">
              <a:latin typeface="Arial"/>
            </a:endParaRPr>
          </a:p>
        </p:txBody>
      </p:sp>
      <p:sp>
        <p:nvSpPr>
          <p:cNvPr id="235" name="CustomShape 3">
            <a:extLst>
              <a:ext uri="{FF2B5EF4-FFF2-40B4-BE49-F238E27FC236}">
                <a16:creationId xmlns:a16="http://schemas.microsoft.com/office/drawing/2014/main" id="{FB7562C0-C9C0-8EFC-B595-DAB9E2C3D2A1}"/>
              </a:ext>
            </a:extLst>
          </p:cNvPr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CD4837D-0351-4930-A756-6F6F788BE744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8488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72394-B8AD-8E32-10A3-74F8F8717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>
            <a:extLst>
              <a:ext uri="{FF2B5EF4-FFF2-40B4-BE49-F238E27FC236}">
                <a16:creationId xmlns:a16="http://schemas.microsoft.com/office/drawing/2014/main" id="{EB4A4E63-59FC-8C52-B6CD-8CDC716937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234" name="PlaceHolder 2">
            <a:extLst>
              <a:ext uri="{FF2B5EF4-FFF2-40B4-BE49-F238E27FC236}">
                <a16:creationId xmlns:a16="http://schemas.microsoft.com/office/drawing/2014/main" id="{1F40609F-AFCA-FA66-BC5B-E9768041706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280">
              <a:lnSpc>
                <a:spcPct val="100000"/>
              </a:lnSpc>
              <a:tabLst>
                <a:tab pos="0" algn="l"/>
              </a:tabLst>
            </a:pPr>
            <a:endParaRPr lang="en-US" sz="1300" b="0" strike="noStrike" spc="-1" dirty="0">
              <a:latin typeface="Arial"/>
            </a:endParaRPr>
          </a:p>
        </p:txBody>
      </p:sp>
      <p:sp>
        <p:nvSpPr>
          <p:cNvPr id="235" name="CustomShape 3">
            <a:extLst>
              <a:ext uri="{FF2B5EF4-FFF2-40B4-BE49-F238E27FC236}">
                <a16:creationId xmlns:a16="http://schemas.microsoft.com/office/drawing/2014/main" id="{FB7562C0-C9C0-8EFC-B595-DAB9E2C3D2A1}"/>
              </a:ext>
            </a:extLst>
          </p:cNvPr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CD4837D-0351-4930-A756-6F6F788BE744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482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72394-B8AD-8E32-10A3-74F8F8717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>
            <a:extLst>
              <a:ext uri="{FF2B5EF4-FFF2-40B4-BE49-F238E27FC236}">
                <a16:creationId xmlns:a16="http://schemas.microsoft.com/office/drawing/2014/main" id="{EB4A4E63-59FC-8C52-B6CD-8CDC716937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234" name="PlaceHolder 2">
            <a:extLst>
              <a:ext uri="{FF2B5EF4-FFF2-40B4-BE49-F238E27FC236}">
                <a16:creationId xmlns:a16="http://schemas.microsoft.com/office/drawing/2014/main" id="{1F40609F-AFCA-FA66-BC5B-E9768041706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280">
              <a:lnSpc>
                <a:spcPct val="100000"/>
              </a:lnSpc>
              <a:tabLst>
                <a:tab pos="0" algn="l"/>
              </a:tabLst>
            </a:pPr>
            <a:endParaRPr lang="en-US" sz="1300" b="0" strike="noStrike" spc="-1" dirty="0">
              <a:latin typeface="Arial"/>
            </a:endParaRPr>
          </a:p>
        </p:txBody>
      </p:sp>
      <p:sp>
        <p:nvSpPr>
          <p:cNvPr id="235" name="CustomShape 3">
            <a:extLst>
              <a:ext uri="{FF2B5EF4-FFF2-40B4-BE49-F238E27FC236}">
                <a16:creationId xmlns:a16="http://schemas.microsoft.com/office/drawing/2014/main" id="{FB7562C0-C9C0-8EFC-B595-DAB9E2C3D2A1}"/>
              </a:ext>
            </a:extLst>
          </p:cNvPr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CD4837D-0351-4930-A756-6F6F788BE744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937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72394-B8AD-8E32-10A3-74F8F8717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>
            <a:extLst>
              <a:ext uri="{FF2B5EF4-FFF2-40B4-BE49-F238E27FC236}">
                <a16:creationId xmlns:a16="http://schemas.microsoft.com/office/drawing/2014/main" id="{EB4A4E63-59FC-8C52-B6CD-8CDC716937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234" name="PlaceHolder 2">
            <a:extLst>
              <a:ext uri="{FF2B5EF4-FFF2-40B4-BE49-F238E27FC236}">
                <a16:creationId xmlns:a16="http://schemas.microsoft.com/office/drawing/2014/main" id="{1F40609F-AFCA-FA66-BC5B-E9768041706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280">
              <a:lnSpc>
                <a:spcPct val="100000"/>
              </a:lnSpc>
              <a:tabLst>
                <a:tab pos="0" algn="l"/>
              </a:tabLst>
            </a:pPr>
            <a:endParaRPr lang="en-US" sz="1300" b="0" strike="noStrike" spc="-1" dirty="0">
              <a:latin typeface="Arial"/>
            </a:endParaRPr>
          </a:p>
        </p:txBody>
      </p:sp>
      <p:sp>
        <p:nvSpPr>
          <p:cNvPr id="235" name="CustomShape 3">
            <a:extLst>
              <a:ext uri="{FF2B5EF4-FFF2-40B4-BE49-F238E27FC236}">
                <a16:creationId xmlns:a16="http://schemas.microsoft.com/office/drawing/2014/main" id="{FB7562C0-C9C0-8EFC-B595-DAB9E2C3D2A1}"/>
              </a:ext>
            </a:extLst>
          </p:cNvPr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CD4837D-0351-4930-A756-6F6F788BE744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3937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72394-B8AD-8E32-10A3-74F8F8717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>
            <a:extLst>
              <a:ext uri="{FF2B5EF4-FFF2-40B4-BE49-F238E27FC236}">
                <a16:creationId xmlns:a16="http://schemas.microsoft.com/office/drawing/2014/main" id="{EB4A4E63-59FC-8C52-B6CD-8CDC716937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234" name="PlaceHolder 2">
            <a:extLst>
              <a:ext uri="{FF2B5EF4-FFF2-40B4-BE49-F238E27FC236}">
                <a16:creationId xmlns:a16="http://schemas.microsoft.com/office/drawing/2014/main" id="{1F40609F-AFCA-FA66-BC5B-E9768041706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280">
              <a:lnSpc>
                <a:spcPct val="100000"/>
              </a:lnSpc>
              <a:tabLst>
                <a:tab pos="0" algn="l"/>
              </a:tabLst>
            </a:pPr>
            <a:endParaRPr lang="en-US" sz="1300" b="0" strike="noStrike" spc="-1" dirty="0">
              <a:latin typeface="Arial"/>
            </a:endParaRPr>
          </a:p>
        </p:txBody>
      </p:sp>
      <p:sp>
        <p:nvSpPr>
          <p:cNvPr id="235" name="CustomShape 3">
            <a:extLst>
              <a:ext uri="{FF2B5EF4-FFF2-40B4-BE49-F238E27FC236}">
                <a16:creationId xmlns:a16="http://schemas.microsoft.com/office/drawing/2014/main" id="{FB7562C0-C9C0-8EFC-B595-DAB9E2C3D2A1}"/>
              </a:ext>
            </a:extLst>
          </p:cNvPr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CD4837D-0351-4930-A756-6F6F788BE744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0997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12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54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tackoverflow.com/questions/40900741/mvc-variables-in-model-or-controller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31447" y="1444422"/>
            <a:ext cx="11394830" cy="136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6500"/>
          </a:bodyPr>
          <a:lstStyle/>
          <a:p>
            <a:pPr algn="ctr">
              <a:lnSpc>
                <a:spcPct val="90000"/>
              </a:lnSpc>
            </a:pPr>
            <a:r>
              <a:rPr lang="en-GB" sz="6000" spc="-1" dirty="0">
                <a:latin typeface="Calibri Light"/>
              </a:rPr>
              <a:t>Sustainable Research Software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524540" y="3185221"/>
            <a:ext cx="9142920" cy="22283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kumimoji="0" lang="de-DE" altLang="de-DE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Emmanuel Nyenah, Robert Reinecke </a:t>
            </a:r>
            <a:endParaRPr lang="de-DE" sz="2600" dirty="0"/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4000" dirty="0"/>
              <a:t>SC5.13</a:t>
            </a:r>
            <a:endParaRPr lang="en-US" spc="-1" dirty="0"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fr-FR" sz="2400" dirty="0"/>
              <a:t>Thu, 18 </a:t>
            </a:r>
            <a:r>
              <a:rPr lang="fr-FR" sz="2400" dirty="0" err="1"/>
              <a:t>Apr</a:t>
            </a:r>
            <a:r>
              <a:rPr lang="fr-FR" sz="2400" dirty="0"/>
              <a:t>, 14:00–15:45 (CEST)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2D1E02E-38CF-492E-819F-91F8EA48DB20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3" name="Picture 2" descr="A close-up of a logo&#10;&#10;Description automatically generated">
            <a:extLst>
              <a:ext uri="{FF2B5EF4-FFF2-40B4-BE49-F238E27FC236}">
                <a16:creationId xmlns:a16="http://schemas.microsoft.com/office/drawing/2014/main" id="{8D157518-C6D1-EAB9-FBA2-F3ED326102B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65" y="6050440"/>
            <a:ext cx="2742120" cy="612160"/>
          </a:xfrm>
          <a:prstGeom prst="rect">
            <a:avLst/>
          </a:prstGeom>
        </p:spPr>
      </p:pic>
      <p:pic>
        <p:nvPicPr>
          <p:cNvPr id="5" name="Picture 4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C4EF5721-7DF9-777E-8A4A-23A61064B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26" y="5983259"/>
            <a:ext cx="3993662" cy="711371"/>
          </a:xfrm>
          <a:prstGeom prst="rect">
            <a:avLst/>
          </a:prstGeom>
        </p:spPr>
      </p:pic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4D76E876-E429-2E90-0523-A780B91A900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693" y="5771400"/>
            <a:ext cx="1741431" cy="94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9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48B8B-22B2-2DF6-E095-1CCA73702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>
            <a:extLst>
              <a:ext uri="{FF2B5EF4-FFF2-40B4-BE49-F238E27FC236}">
                <a16:creationId xmlns:a16="http://schemas.microsoft.com/office/drawing/2014/main" id="{668A2326-0C92-7709-0201-92C435AEE34A}"/>
              </a:ext>
            </a:extLst>
          </p:cNvPr>
          <p:cNvSpPr/>
          <p:nvPr/>
        </p:nvSpPr>
        <p:spPr>
          <a:xfrm>
            <a:off x="803520" y="13752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spc="-1" dirty="0">
                <a:latin typeface="Calibri Light"/>
              </a:rPr>
              <a:t>Writing modular code is the first step towards reusable software</a:t>
            </a:r>
            <a:endParaRPr lang="de-DE" dirty="0"/>
          </a:p>
        </p:txBody>
      </p:sp>
      <p:sp>
        <p:nvSpPr>
          <p:cNvPr id="96" name="CustomShape 2">
            <a:extLst>
              <a:ext uri="{FF2B5EF4-FFF2-40B4-BE49-F238E27FC236}">
                <a16:creationId xmlns:a16="http://schemas.microsoft.com/office/drawing/2014/main" id="{45B57C3B-C82F-FBC1-D830-4B979DA5D3F6}"/>
              </a:ext>
            </a:extLst>
          </p:cNvPr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5283049-B4A5-4853-8908-A2E9F9A3F4C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5" name="Textfeld 3">
            <a:extLst>
              <a:ext uri="{FF2B5EF4-FFF2-40B4-BE49-F238E27FC236}">
                <a16:creationId xmlns:a16="http://schemas.microsoft.com/office/drawing/2014/main" id="{F4D576F9-EB55-4D6E-F20E-27781956D5FC}"/>
              </a:ext>
            </a:extLst>
          </p:cNvPr>
          <p:cNvSpPr txBox="1"/>
          <p:nvPr/>
        </p:nvSpPr>
        <p:spPr>
          <a:xfrm>
            <a:off x="803520" y="1823776"/>
            <a:ext cx="11115764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Maintainable</a:t>
            </a:r>
          </a:p>
          <a:p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Ease of repair, improve, and understand software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easure of how easy it is to keep a software system running smoothly and effectively.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maintainable system can be easily adapted to changing needs, whether those changes are made by the original developers or by new members of the team</a:t>
            </a:r>
            <a:endParaRPr lang="en-GB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61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48B8B-22B2-2DF6-E095-1CCA73702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>
            <a:extLst>
              <a:ext uri="{FF2B5EF4-FFF2-40B4-BE49-F238E27FC236}">
                <a16:creationId xmlns:a16="http://schemas.microsoft.com/office/drawing/2014/main" id="{668A2326-0C92-7709-0201-92C435AEE34A}"/>
              </a:ext>
            </a:extLst>
          </p:cNvPr>
          <p:cNvSpPr/>
          <p:nvPr/>
        </p:nvSpPr>
        <p:spPr>
          <a:xfrm>
            <a:off x="803520" y="13752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spc="-1" dirty="0">
                <a:latin typeface="Calibri Light"/>
              </a:rPr>
              <a:t>Writing modular code is the first step towards reusable software</a:t>
            </a:r>
            <a:endParaRPr lang="de-DE" dirty="0"/>
          </a:p>
        </p:txBody>
      </p:sp>
      <p:sp>
        <p:nvSpPr>
          <p:cNvPr id="96" name="CustomShape 2">
            <a:extLst>
              <a:ext uri="{FF2B5EF4-FFF2-40B4-BE49-F238E27FC236}">
                <a16:creationId xmlns:a16="http://schemas.microsoft.com/office/drawing/2014/main" id="{45B57C3B-C82F-FBC1-D830-4B979DA5D3F6}"/>
              </a:ext>
            </a:extLst>
          </p:cNvPr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5283049-B4A5-4853-8908-A2E9F9A3F4C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5" name="Textfeld 3">
            <a:extLst>
              <a:ext uri="{FF2B5EF4-FFF2-40B4-BE49-F238E27FC236}">
                <a16:creationId xmlns:a16="http://schemas.microsoft.com/office/drawing/2014/main" id="{F4D576F9-EB55-4D6E-F20E-27781956D5FC}"/>
              </a:ext>
            </a:extLst>
          </p:cNvPr>
          <p:cNvSpPr txBox="1"/>
          <p:nvPr/>
        </p:nvSpPr>
        <p:spPr>
          <a:xfrm>
            <a:off x="803520" y="1823776"/>
            <a:ext cx="11115764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Extensible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Ability to allow for a significant extension of its capabilities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! Without major changes to the core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New features can be added easily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“Change is already built into the system”</a:t>
            </a:r>
          </a:p>
        </p:txBody>
      </p:sp>
    </p:spTree>
    <p:extLst>
      <p:ext uri="{BB962C8B-B14F-4D97-AF65-F5344CB8AC3E}">
        <p14:creationId xmlns:p14="http://schemas.microsoft.com/office/powerpoint/2010/main" val="248999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48B8B-22B2-2DF6-E095-1CCA73702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>
            <a:extLst>
              <a:ext uri="{FF2B5EF4-FFF2-40B4-BE49-F238E27FC236}">
                <a16:creationId xmlns:a16="http://schemas.microsoft.com/office/drawing/2014/main" id="{668A2326-0C92-7709-0201-92C435AEE34A}"/>
              </a:ext>
            </a:extLst>
          </p:cNvPr>
          <p:cNvSpPr/>
          <p:nvPr/>
        </p:nvSpPr>
        <p:spPr>
          <a:xfrm>
            <a:off x="803520" y="13752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spc="-1" dirty="0">
                <a:latin typeface="Calibri Light"/>
              </a:rPr>
              <a:t>Writing modular code is the first step towards reusable software</a:t>
            </a:r>
            <a:endParaRPr lang="de-DE" dirty="0"/>
          </a:p>
        </p:txBody>
      </p:sp>
      <p:sp>
        <p:nvSpPr>
          <p:cNvPr id="96" name="CustomShape 2">
            <a:extLst>
              <a:ext uri="{FF2B5EF4-FFF2-40B4-BE49-F238E27FC236}">
                <a16:creationId xmlns:a16="http://schemas.microsoft.com/office/drawing/2014/main" id="{45B57C3B-C82F-FBC1-D830-4B979DA5D3F6}"/>
              </a:ext>
            </a:extLst>
          </p:cNvPr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5283049-B4A5-4853-8908-A2E9F9A3F4C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5" name="Textfeld 3">
            <a:extLst>
              <a:ext uri="{FF2B5EF4-FFF2-40B4-BE49-F238E27FC236}">
                <a16:creationId xmlns:a16="http://schemas.microsoft.com/office/drawing/2014/main" id="{F4D576F9-EB55-4D6E-F20E-27781956D5FC}"/>
              </a:ext>
            </a:extLst>
          </p:cNvPr>
          <p:cNvSpPr txBox="1"/>
          <p:nvPr/>
        </p:nvSpPr>
        <p:spPr>
          <a:xfrm>
            <a:off x="803520" y="1823776"/>
            <a:ext cx="11115764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Flexible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Often seen as a precursor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to maintainable and extensible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 that 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can adapt to changing requirements and is able to grow efficiently over time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-&gt; Modularity is critical to achieving that.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55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48B8B-22B2-2DF6-E095-1CCA73702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>
            <a:extLst>
              <a:ext uri="{FF2B5EF4-FFF2-40B4-BE49-F238E27FC236}">
                <a16:creationId xmlns:a16="http://schemas.microsoft.com/office/drawing/2014/main" id="{668A2326-0C92-7709-0201-92C435AEE34A}"/>
              </a:ext>
            </a:extLst>
          </p:cNvPr>
          <p:cNvSpPr/>
          <p:nvPr/>
        </p:nvSpPr>
        <p:spPr>
          <a:xfrm>
            <a:off x="803520" y="137520"/>
            <a:ext cx="1087629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spc="-1" dirty="0">
                <a:latin typeface="Calibri Light"/>
              </a:rPr>
              <a:t>What is modular code, and how do we develop it?</a:t>
            </a:r>
            <a:endParaRPr lang="de-DE" dirty="0"/>
          </a:p>
        </p:txBody>
      </p:sp>
      <p:sp>
        <p:nvSpPr>
          <p:cNvPr id="96" name="CustomShape 2">
            <a:extLst>
              <a:ext uri="{FF2B5EF4-FFF2-40B4-BE49-F238E27FC236}">
                <a16:creationId xmlns:a16="http://schemas.microsoft.com/office/drawing/2014/main" id="{45B57C3B-C82F-FBC1-D830-4B979DA5D3F6}"/>
              </a:ext>
            </a:extLst>
          </p:cNvPr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5283049-B4A5-4853-8908-A2E9F9A3F4C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5" name="Textfeld 3">
            <a:extLst>
              <a:ext uri="{FF2B5EF4-FFF2-40B4-BE49-F238E27FC236}">
                <a16:creationId xmlns:a16="http://schemas.microsoft.com/office/drawing/2014/main" id="{F4D576F9-EB55-4D6E-F20E-27781956D5FC}"/>
              </a:ext>
            </a:extLst>
          </p:cNvPr>
          <p:cNvSpPr txBox="1"/>
          <p:nvPr/>
        </p:nvSpPr>
        <p:spPr>
          <a:xfrm>
            <a:off x="803520" y="1823776"/>
            <a:ext cx="11115764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>
                <a:ea typeface="Calibri"/>
                <a:cs typeface="Calibri"/>
              </a:rPr>
              <a:t>Rule:</a:t>
            </a:r>
          </a:p>
          <a:p>
            <a:r>
              <a:rPr lang="en-US" sz="3200" dirty="0">
                <a:ea typeface="Calibri"/>
                <a:cs typeface="Calibri"/>
              </a:rPr>
              <a:t>Separation of Concern (SoC):</a:t>
            </a:r>
          </a:p>
          <a:p>
            <a:endParaRPr lang="en-US" sz="3200" dirty="0">
              <a:ea typeface="Calibri"/>
              <a:cs typeface="Calibri"/>
            </a:endParaRPr>
          </a:p>
          <a:p>
            <a:r>
              <a:rPr lang="en-US" sz="3200" dirty="0">
                <a:ea typeface="Calibri"/>
                <a:cs typeface="Calibri"/>
              </a:rPr>
              <a:t>Encapsulate information into separate software pieces and expose it through well-defined interfaces</a:t>
            </a:r>
          </a:p>
          <a:p>
            <a:endParaRPr lang="en-US" sz="3200" dirty="0">
              <a:ea typeface="Calibri"/>
              <a:cs typeface="Calibri"/>
            </a:endParaRPr>
          </a:p>
          <a:p>
            <a:r>
              <a:rPr lang="en-US" sz="3200" dirty="0">
                <a:ea typeface="Calibri"/>
                <a:cs typeface="Calibri"/>
              </a:rPr>
              <a:t>Hiding implementation details behind interfaces allows to modify a single concern without affecting the rest of the system</a:t>
            </a:r>
            <a:endParaRPr lang="de-DE" sz="32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984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md Terminal outline">
            <a:extLst>
              <a:ext uri="{FF2B5EF4-FFF2-40B4-BE49-F238E27FC236}">
                <a16:creationId xmlns:a16="http://schemas.microsoft.com/office/drawing/2014/main" id="{36133A2C-D3B4-DCA9-A167-A1CBB4C5A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537873" y="863766"/>
            <a:ext cx="1827229" cy="1827229"/>
          </a:xfrm>
          <a:prstGeom prst="rect">
            <a:avLst/>
          </a:prstGeom>
        </p:spPr>
      </p:pic>
      <p:pic>
        <p:nvPicPr>
          <p:cNvPr id="4" name="Graphic 3" descr="Cmd Terminal outline">
            <a:extLst>
              <a:ext uri="{FF2B5EF4-FFF2-40B4-BE49-F238E27FC236}">
                <a16:creationId xmlns:a16="http://schemas.microsoft.com/office/drawing/2014/main" id="{F007904F-0B66-0636-9EA6-A180C06D1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241216" y="3890994"/>
            <a:ext cx="1827229" cy="1827229"/>
          </a:xfrm>
          <a:prstGeom prst="rect">
            <a:avLst/>
          </a:prstGeom>
        </p:spPr>
      </p:pic>
      <p:pic>
        <p:nvPicPr>
          <p:cNvPr id="6" name="Graphic 5" descr="Cmd Terminal outline">
            <a:extLst>
              <a:ext uri="{FF2B5EF4-FFF2-40B4-BE49-F238E27FC236}">
                <a16:creationId xmlns:a16="http://schemas.microsoft.com/office/drawing/2014/main" id="{048D6A6C-849E-3365-53AC-1D9FAC237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241216" y="863766"/>
            <a:ext cx="1827229" cy="18272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64469B-3965-203A-79C5-5362625F92F9}"/>
              </a:ext>
            </a:extLst>
          </p:cNvPr>
          <p:cNvSpPr txBox="1"/>
          <p:nvPr/>
        </p:nvSpPr>
        <p:spPr>
          <a:xfrm>
            <a:off x="3037169" y="2505670"/>
            <a:ext cx="3236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Routines to read data (e.g., different </a:t>
            </a:r>
            <a:r>
              <a:rPr lang="en-US" dirty="0" err="1"/>
              <a:t>NetCDF</a:t>
            </a:r>
            <a:r>
              <a:rPr lang="en-US" dirty="0"/>
              <a:t> data from a project)</a:t>
            </a:r>
            <a:endParaRPr lang="de-DE" dirty="0"/>
          </a:p>
        </p:txBody>
      </p:sp>
      <p:pic>
        <p:nvPicPr>
          <p:cNvPr id="9" name="Graphic 8" descr="Document outline">
            <a:extLst>
              <a:ext uri="{FF2B5EF4-FFF2-40B4-BE49-F238E27FC236}">
                <a16:creationId xmlns:a16="http://schemas.microsoft.com/office/drawing/2014/main" id="{AB4CF68A-4650-02BE-D7D8-DBF620E325F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66092" y="3139093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1CE856-B4C7-58AD-1A63-8251D389DA1A}"/>
              </a:ext>
            </a:extLst>
          </p:cNvPr>
          <p:cNvSpPr txBox="1"/>
          <p:nvPr/>
        </p:nvSpPr>
        <p:spPr>
          <a:xfrm>
            <a:off x="350425" y="4069893"/>
            <a:ext cx="21475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Configuration file with paths and files to process</a:t>
            </a:r>
          </a:p>
          <a:p>
            <a:r>
              <a:rPr lang="en-GB" dirty="0"/>
              <a:t>and info on where to write outputs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3C6B8-74CD-3BC0-7071-D7862BD80C8D}"/>
              </a:ext>
            </a:extLst>
          </p:cNvPr>
          <p:cNvSpPr txBox="1"/>
          <p:nvPr/>
        </p:nvSpPr>
        <p:spPr>
          <a:xfrm>
            <a:off x="7899696" y="5533226"/>
            <a:ext cx="3236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Routines to calculate indicators by combining data</a:t>
            </a:r>
            <a:endParaRPr lang="de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8F0B92-AF0F-3213-2476-36775439C154}"/>
              </a:ext>
            </a:extLst>
          </p:cNvPr>
          <p:cNvSpPr txBox="1"/>
          <p:nvPr/>
        </p:nvSpPr>
        <p:spPr>
          <a:xfrm>
            <a:off x="7899697" y="2492762"/>
            <a:ext cx="3236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to estimate data based on inputs</a:t>
            </a:r>
            <a:endParaRPr lang="de-DE" dirty="0"/>
          </a:p>
        </p:txBody>
      </p:sp>
      <p:pic>
        <p:nvPicPr>
          <p:cNvPr id="15" name="Graphic 14" descr="Cmd Terminal outline">
            <a:extLst>
              <a:ext uri="{FF2B5EF4-FFF2-40B4-BE49-F238E27FC236}">
                <a16:creationId xmlns:a16="http://schemas.microsoft.com/office/drawing/2014/main" id="{8C750B5B-0926-72DA-BC33-54D2755D9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537873" y="3890994"/>
            <a:ext cx="1827229" cy="18272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653C4EE-530A-D5CB-5033-2D4F2F71B5D7}"/>
              </a:ext>
            </a:extLst>
          </p:cNvPr>
          <p:cNvSpPr txBox="1"/>
          <p:nvPr/>
        </p:nvSpPr>
        <p:spPr>
          <a:xfrm>
            <a:off x="3414141" y="5547221"/>
            <a:ext cx="323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Routines to write 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538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md Terminal outline">
            <a:extLst>
              <a:ext uri="{FF2B5EF4-FFF2-40B4-BE49-F238E27FC236}">
                <a16:creationId xmlns:a16="http://schemas.microsoft.com/office/drawing/2014/main" id="{36133A2C-D3B4-DCA9-A167-A1CBB4C5A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594517" y="41496"/>
            <a:ext cx="1827229" cy="1827229"/>
          </a:xfrm>
          <a:prstGeom prst="rect">
            <a:avLst/>
          </a:prstGeom>
        </p:spPr>
      </p:pic>
      <p:pic>
        <p:nvPicPr>
          <p:cNvPr id="4" name="Graphic 3" descr="Cmd Terminal outline">
            <a:extLst>
              <a:ext uri="{FF2B5EF4-FFF2-40B4-BE49-F238E27FC236}">
                <a16:creationId xmlns:a16="http://schemas.microsoft.com/office/drawing/2014/main" id="{F007904F-0B66-0636-9EA6-A180C06D1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241216" y="2202875"/>
            <a:ext cx="1827229" cy="1827229"/>
          </a:xfrm>
          <a:prstGeom prst="rect">
            <a:avLst/>
          </a:prstGeom>
        </p:spPr>
      </p:pic>
      <p:pic>
        <p:nvPicPr>
          <p:cNvPr id="6" name="Graphic 5" descr="Cmd Terminal outline">
            <a:extLst>
              <a:ext uri="{FF2B5EF4-FFF2-40B4-BE49-F238E27FC236}">
                <a16:creationId xmlns:a16="http://schemas.microsoft.com/office/drawing/2014/main" id="{048D6A6C-849E-3365-53AC-1D9FAC237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297860" y="41496"/>
            <a:ext cx="1827229" cy="18272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64469B-3965-203A-79C5-5362625F92F9}"/>
              </a:ext>
            </a:extLst>
          </p:cNvPr>
          <p:cNvSpPr txBox="1"/>
          <p:nvPr/>
        </p:nvSpPr>
        <p:spPr>
          <a:xfrm>
            <a:off x="3894925" y="1686613"/>
            <a:ext cx="323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readData</a:t>
            </a:r>
            <a:r>
              <a:rPr lang="en-US" dirty="0"/>
              <a:t>()</a:t>
            </a:r>
            <a:endParaRPr lang="de-DE" dirty="0"/>
          </a:p>
        </p:txBody>
      </p:sp>
      <p:pic>
        <p:nvPicPr>
          <p:cNvPr id="9" name="Graphic 8" descr="Document outline">
            <a:extLst>
              <a:ext uri="{FF2B5EF4-FFF2-40B4-BE49-F238E27FC236}">
                <a16:creationId xmlns:a16="http://schemas.microsoft.com/office/drawing/2014/main" id="{AB4CF68A-4650-02BE-D7D8-DBF620E325F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25496" y="2055945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1CE856-B4C7-58AD-1A63-8251D389DA1A}"/>
              </a:ext>
            </a:extLst>
          </p:cNvPr>
          <p:cNvSpPr txBox="1"/>
          <p:nvPr/>
        </p:nvSpPr>
        <p:spPr>
          <a:xfrm>
            <a:off x="409829" y="2986745"/>
            <a:ext cx="214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Configuration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3C6B8-74CD-3BC0-7071-D7862BD80C8D}"/>
              </a:ext>
            </a:extLst>
          </p:cNvPr>
          <p:cNvSpPr txBox="1"/>
          <p:nvPr/>
        </p:nvSpPr>
        <p:spPr>
          <a:xfrm>
            <a:off x="8212372" y="3845438"/>
            <a:ext cx="323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calculateIndicators</a:t>
            </a:r>
            <a:r>
              <a:rPr lang="en-US" dirty="0"/>
              <a:t>()</a:t>
            </a:r>
            <a:endParaRPr lang="de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8F0B92-AF0F-3213-2476-36775439C154}"/>
              </a:ext>
            </a:extLst>
          </p:cNvPr>
          <p:cNvSpPr txBox="1"/>
          <p:nvPr/>
        </p:nvSpPr>
        <p:spPr>
          <a:xfrm>
            <a:off x="8108219" y="1684059"/>
            <a:ext cx="255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runModel</a:t>
            </a:r>
            <a:r>
              <a:rPr lang="en-US" dirty="0"/>
              <a:t>()</a:t>
            </a:r>
            <a:endParaRPr lang="de-DE" dirty="0"/>
          </a:p>
        </p:txBody>
      </p:sp>
      <p:pic>
        <p:nvPicPr>
          <p:cNvPr id="15" name="Graphic 14" descr="Cmd Terminal outline">
            <a:extLst>
              <a:ext uri="{FF2B5EF4-FFF2-40B4-BE49-F238E27FC236}">
                <a16:creationId xmlns:a16="http://schemas.microsoft.com/office/drawing/2014/main" id="{8C750B5B-0926-72DA-BC33-54D2755D9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594517" y="2202876"/>
            <a:ext cx="1827229" cy="18272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653C4EE-530A-D5CB-5033-2D4F2F71B5D7}"/>
              </a:ext>
            </a:extLst>
          </p:cNvPr>
          <p:cNvSpPr txBox="1"/>
          <p:nvPr/>
        </p:nvSpPr>
        <p:spPr>
          <a:xfrm>
            <a:off x="3894925" y="3859103"/>
            <a:ext cx="323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writeData</a:t>
            </a:r>
            <a:r>
              <a:rPr lang="en-US" dirty="0"/>
              <a:t>()</a:t>
            </a:r>
            <a:endParaRPr lang="de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EBD4A1-BFDD-1BBB-CBAE-924BA27A389D}"/>
              </a:ext>
            </a:extLst>
          </p:cNvPr>
          <p:cNvSpPr txBox="1"/>
          <p:nvPr/>
        </p:nvSpPr>
        <p:spPr>
          <a:xfrm>
            <a:off x="8108219" y="1960070"/>
            <a:ext cx="255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runModel</a:t>
            </a:r>
            <a:r>
              <a:rPr lang="en-US" dirty="0"/>
              <a:t>(parameters)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9382A-3A0D-D107-D1E5-2087F048A60C}"/>
              </a:ext>
            </a:extLst>
          </p:cNvPr>
          <p:cNvSpPr txBox="1"/>
          <p:nvPr/>
        </p:nvSpPr>
        <p:spPr>
          <a:xfrm>
            <a:off x="409829" y="4773503"/>
            <a:ext cx="51209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main program: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 =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readData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Outputs =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runModel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(data)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Indicators =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calculateIndictors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(Outputs)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writeData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(Indicators)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20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48B8B-22B2-2DF6-E095-1CCA73702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>
            <a:extLst>
              <a:ext uri="{FF2B5EF4-FFF2-40B4-BE49-F238E27FC236}">
                <a16:creationId xmlns:a16="http://schemas.microsoft.com/office/drawing/2014/main" id="{668A2326-0C92-7709-0201-92C435AEE34A}"/>
              </a:ext>
            </a:extLst>
          </p:cNvPr>
          <p:cNvSpPr/>
          <p:nvPr/>
        </p:nvSpPr>
        <p:spPr>
          <a:xfrm>
            <a:off x="803520" y="137520"/>
            <a:ext cx="1087629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spc="-1" dirty="0">
                <a:latin typeface="Calibri Light"/>
              </a:rPr>
              <a:t>What is modular code, and how do we develop it?</a:t>
            </a:r>
            <a:endParaRPr lang="de-DE" dirty="0"/>
          </a:p>
        </p:txBody>
      </p:sp>
      <p:sp>
        <p:nvSpPr>
          <p:cNvPr id="96" name="CustomShape 2">
            <a:extLst>
              <a:ext uri="{FF2B5EF4-FFF2-40B4-BE49-F238E27FC236}">
                <a16:creationId xmlns:a16="http://schemas.microsoft.com/office/drawing/2014/main" id="{45B57C3B-C82F-FBC1-D830-4B979DA5D3F6}"/>
              </a:ext>
            </a:extLst>
          </p:cNvPr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5283049-B4A5-4853-8908-A2E9F9A3F4C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5" name="Textfeld 3">
            <a:extLst>
              <a:ext uri="{FF2B5EF4-FFF2-40B4-BE49-F238E27FC236}">
                <a16:creationId xmlns:a16="http://schemas.microsoft.com/office/drawing/2014/main" id="{F4D576F9-EB55-4D6E-F20E-27781956D5FC}"/>
              </a:ext>
            </a:extLst>
          </p:cNvPr>
          <p:cNvSpPr txBox="1"/>
          <p:nvPr/>
        </p:nvSpPr>
        <p:spPr>
          <a:xfrm>
            <a:off x="803520" y="1823776"/>
            <a:ext cx="11115764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2. Rule:</a:t>
            </a:r>
          </a:p>
          <a:p>
            <a:r>
              <a:rPr lang="en-US" sz="3200" dirty="0">
                <a:ea typeface="Calibri"/>
                <a:cs typeface="Calibri"/>
              </a:rPr>
              <a:t>Don’t reinvent the wheel.</a:t>
            </a:r>
          </a:p>
          <a:p>
            <a:endParaRPr lang="en-US" sz="3200" dirty="0">
              <a:ea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a typeface="Calibri"/>
                <a:cs typeface="Calibri"/>
              </a:rPr>
              <a:t>Use existing libraries whenever possible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a typeface="Calibri"/>
                <a:cs typeface="Calibri"/>
              </a:rPr>
              <a:t>Take a closer look at how others develop complex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a typeface="Calibri"/>
                <a:cs typeface="Calibri"/>
              </a:rPr>
              <a:t>Utilize software patterns for very large projects (&gt;1000 lines of code)</a:t>
            </a:r>
          </a:p>
        </p:txBody>
      </p:sp>
    </p:spTree>
    <p:extLst>
      <p:ext uri="{BB962C8B-B14F-4D97-AF65-F5344CB8AC3E}">
        <p14:creationId xmlns:p14="http://schemas.microsoft.com/office/powerpoint/2010/main" val="39918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software controller&#10;&#10;Description automatically generated with medium confidence">
            <a:extLst>
              <a:ext uri="{FF2B5EF4-FFF2-40B4-BE49-F238E27FC236}">
                <a16:creationId xmlns:a16="http://schemas.microsoft.com/office/drawing/2014/main" id="{062BE7C6-EEA8-A4C8-91F5-A2FD3A020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348588" y="552057"/>
            <a:ext cx="11494823" cy="530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1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5" y="1209675"/>
            <a:ext cx="3524250" cy="443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316" y="412232"/>
            <a:ext cx="4859079" cy="611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6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48B8B-22B2-2DF6-E095-1CCA73702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>
            <a:extLst>
              <a:ext uri="{FF2B5EF4-FFF2-40B4-BE49-F238E27FC236}">
                <a16:creationId xmlns:a16="http://schemas.microsoft.com/office/drawing/2014/main" id="{668A2326-0C92-7709-0201-92C435AEE34A}"/>
              </a:ext>
            </a:extLst>
          </p:cNvPr>
          <p:cNvSpPr/>
          <p:nvPr/>
        </p:nvSpPr>
        <p:spPr>
          <a:xfrm>
            <a:off x="1104142" y="163274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 algn="ctr">
              <a:lnSpc>
                <a:spcPct val="90000"/>
              </a:lnSpc>
            </a:pPr>
            <a:r>
              <a:rPr lang="en-US" sz="4400" spc="-1" dirty="0">
                <a:latin typeface="Calibri Light"/>
              </a:rPr>
              <a:t>Towards a sustainable global hydrological model</a:t>
            </a:r>
          </a:p>
          <a:p>
            <a:pPr algn="ctr">
              <a:lnSpc>
                <a:spcPct val="90000"/>
              </a:lnSpc>
            </a:pPr>
            <a:r>
              <a:rPr lang="en-US" sz="4400" spc="-1" dirty="0" smtClean="0">
                <a:latin typeface="Calibri Light"/>
              </a:rPr>
              <a:t>(An exemplary Cases study) </a:t>
            </a:r>
          </a:p>
          <a:p>
            <a:pPr algn="ctr">
              <a:lnSpc>
                <a:spcPct val="90000"/>
              </a:lnSpc>
            </a:pPr>
            <a:endParaRPr lang="de-DE" dirty="0"/>
          </a:p>
        </p:txBody>
      </p:sp>
      <p:sp>
        <p:nvSpPr>
          <p:cNvPr id="96" name="CustomShape 2">
            <a:extLst>
              <a:ext uri="{FF2B5EF4-FFF2-40B4-BE49-F238E27FC236}">
                <a16:creationId xmlns:a16="http://schemas.microsoft.com/office/drawing/2014/main" id="{45B57C3B-C82F-FBC1-D830-4B979DA5D3F6}"/>
              </a:ext>
            </a:extLst>
          </p:cNvPr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5283049-B4A5-4853-8908-A2E9F9A3F4C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19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112" y="1651748"/>
            <a:ext cx="7977522" cy="4001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107" y="4870115"/>
            <a:ext cx="10206590" cy="166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48B8B-22B2-2DF6-E095-1CCA73702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>
            <a:extLst>
              <a:ext uri="{FF2B5EF4-FFF2-40B4-BE49-F238E27FC236}">
                <a16:creationId xmlns:a16="http://schemas.microsoft.com/office/drawing/2014/main" id="{668A2326-0C92-7709-0201-92C435AEE34A}"/>
              </a:ext>
            </a:extLst>
          </p:cNvPr>
          <p:cNvSpPr/>
          <p:nvPr/>
        </p:nvSpPr>
        <p:spPr>
          <a:xfrm>
            <a:off x="503000" y="163274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spc="-1" dirty="0">
                <a:latin typeface="Calibri Light"/>
              </a:rPr>
              <a:t>Research software is pivotal for science</a:t>
            </a:r>
            <a:endParaRPr lang="de-DE" dirty="0"/>
          </a:p>
        </p:txBody>
      </p:sp>
      <p:sp>
        <p:nvSpPr>
          <p:cNvPr id="96" name="CustomShape 2">
            <a:extLst>
              <a:ext uri="{FF2B5EF4-FFF2-40B4-BE49-F238E27FC236}">
                <a16:creationId xmlns:a16="http://schemas.microsoft.com/office/drawing/2014/main" id="{45B57C3B-C82F-FBC1-D830-4B979DA5D3F6}"/>
              </a:ext>
            </a:extLst>
          </p:cNvPr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5283049-B4A5-4853-8908-A2E9F9A3F4C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6" name="Picture 5" descr="A cartoon of people putting a piece of paper into a box&#10;&#10;Description automatically generated">
            <a:extLst>
              <a:ext uri="{FF2B5EF4-FFF2-40B4-BE49-F238E27FC236}">
                <a16:creationId xmlns:a16="http://schemas.microsoft.com/office/drawing/2014/main" id="{6814669B-98B4-5F5C-545B-C203EFCA1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00" y="1487714"/>
            <a:ext cx="6159346" cy="4678734"/>
          </a:xfrm>
          <a:prstGeom prst="rect">
            <a:avLst/>
          </a:prstGeom>
        </p:spPr>
      </p:pic>
      <p:sp>
        <p:nvSpPr>
          <p:cNvPr id="7" name="Textfeld 3">
            <a:extLst>
              <a:ext uri="{FF2B5EF4-FFF2-40B4-BE49-F238E27FC236}">
                <a16:creationId xmlns:a16="http://schemas.microsoft.com/office/drawing/2014/main" id="{F4D576F9-EB55-4D6E-F20E-27781956D5FC}"/>
              </a:ext>
            </a:extLst>
          </p:cNvPr>
          <p:cNvSpPr txBox="1"/>
          <p:nvPr/>
        </p:nvSpPr>
        <p:spPr>
          <a:xfrm>
            <a:off x="6994769" y="1487714"/>
            <a:ext cx="477156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a typeface="Calibri"/>
                <a:cs typeface="Calibri"/>
              </a:rPr>
              <a:t>We utilize Software every day to make sense of the world</a:t>
            </a:r>
          </a:p>
        </p:txBody>
      </p:sp>
      <p:sp>
        <p:nvSpPr>
          <p:cNvPr id="8" name="Textfeld 3">
            <a:extLst>
              <a:ext uri="{FF2B5EF4-FFF2-40B4-BE49-F238E27FC236}">
                <a16:creationId xmlns:a16="http://schemas.microsoft.com/office/drawing/2014/main" id="{2C53E728-08A3-2AF4-EBE8-2A8F84BA9BA9}"/>
              </a:ext>
            </a:extLst>
          </p:cNvPr>
          <p:cNvSpPr txBox="1"/>
          <p:nvPr/>
        </p:nvSpPr>
        <p:spPr>
          <a:xfrm>
            <a:off x="1940389" y="6330634"/>
            <a:ext cx="465579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ea typeface="Calibri"/>
                <a:cs typeface="Calibri"/>
              </a:rPr>
              <a:t>Saltelli</a:t>
            </a:r>
            <a:r>
              <a:rPr lang="en-US" sz="2000" dirty="0">
                <a:ea typeface="Calibri"/>
                <a:cs typeface="Calibri"/>
              </a:rPr>
              <a:t> et al. (2020, Nature) </a:t>
            </a:r>
            <a:endParaRPr lang="de-DE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07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48B8B-22B2-2DF6-E095-1CCA73702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>
            <a:extLst>
              <a:ext uri="{FF2B5EF4-FFF2-40B4-BE49-F238E27FC236}">
                <a16:creationId xmlns:a16="http://schemas.microsoft.com/office/drawing/2014/main" id="{668A2326-0C92-7709-0201-92C435AEE34A}"/>
              </a:ext>
            </a:extLst>
          </p:cNvPr>
          <p:cNvSpPr/>
          <p:nvPr/>
        </p:nvSpPr>
        <p:spPr>
          <a:xfrm>
            <a:off x="1104142" y="163274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 algn="ctr">
              <a:lnSpc>
                <a:spcPct val="90000"/>
              </a:lnSpc>
            </a:pPr>
            <a:r>
              <a:rPr lang="en-US" sz="4400" spc="-1" dirty="0">
                <a:latin typeface="Calibri Light"/>
              </a:rPr>
              <a:t>Towards a sustainable global hydrological model</a:t>
            </a:r>
          </a:p>
          <a:p>
            <a:pPr algn="ctr">
              <a:lnSpc>
                <a:spcPct val="90000"/>
              </a:lnSpc>
            </a:pPr>
            <a:r>
              <a:rPr lang="en-US" sz="4400" spc="-1" dirty="0" smtClean="0">
                <a:latin typeface="Calibri Light"/>
              </a:rPr>
              <a:t>(An exemplary Cases study) </a:t>
            </a:r>
          </a:p>
          <a:p>
            <a:pPr algn="ctr">
              <a:lnSpc>
                <a:spcPct val="90000"/>
              </a:lnSpc>
            </a:pPr>
            <a:endParaRPr lang="de-DE" dirty="0"/>
          </a:p>
        </p:txBody>
      </p:sp>
      <p:sp>
        <p:nvSpPr>
          <p:cNvPr id="96" name="CustomShape 2">
            <a:extLst>
              <a:ext uri="{FF2B5EF4-FFF2-40B4-BE49-F238E27FC236}">
                <a16:creationId xmlns:a16="http://schemas.microsoft.com/office/drawing/2014/main" id="{45B57C3B-C82F-FBC1-D830-4B979DA5D3F6}"/>
              </a:ext>
            </a:extLst>
          </p:cNvPr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5283049-B4A5-4853-8908-A2E9F9A3F4C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21821" y="2583289"/>
            <a:ext cx="988489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Open Sans"/>
              </a:rPr>
              <a:t>Our  goal : </a:t>
            </a:r>
          </a:p>
          <a:p>
            <a:r>
              <a:rPr lang="en-US" sz="2800" dirty="0">
                <a:latin typeface="Open Sans"/>
              </a:rPr>
              <a:t>C</a:t>
            </a:r>
            <a:r>
              <a:rPr lang="en-US" sz="2800" dirty="0" smtClean="0">
                <a:latin typeface="Open Sans"/>
              </a:rPr>
              <a:t>ompletely </a:t>
            </a:r>
            <a:r>
              <a:rPr lang="en-US" sz="2800" dirty="0">
                <a:latin typeface="Open Sans"/>
              </a:rPr>
              <a:t>rewrite the software </a:t>
            </a:r>
            <a:r>
              <a:rPr lang="en-US" sz="2800" dirty="0" err="1">
                <a:latin typeface="Open Sans"/>
              </a:rPr>
              <a:t>WaterGAP</a:t>
            </a:r>
            <a:r>
              <a:rPr lang="en-US" sz="2800" dirty="0">
                <a:latin typeface="Open Sans"/>
              </a:rPr>
              <a:t> from scratch with a modular structure using a modern programming </a:t>
            </a:r>
            <a:r>
              <a:rPr lang="en-US" sz="2800" dirty="0" smtClean="0">
                <a:latin typeface="Open Sans"/>
              </a:rPr>
              <a:t>language (python)  </a:t>
            </a:r>
            <a:r>
              <a:rPr lang="en-US" sz="2800" dirty="0">
                <a:latin typeface="Open Sans"/>
              </a:rPr>
              <a:t>and state-of-the-art </a:t>
            </a:r>
            <a:r>
              <a:rPr lang="en-US" sz="2800" dirty="0" smtClean="0">
                <a:latin typeface="Open Sans"/>
              </a:rPr>
              <a:t> (best) software engineering practices.  </a:t>
            </a:r>
          </a:p>
          <a:p>
            <a:endParaRPr lang="en-US" sz="2800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4053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48B8B-22B2-2DF6-E095-1CCA73702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>
            <a:extLst>
              <a:ext uri="{FF2B5EF4-FFF2-40B4-BE49-F238E27FC236}">
                <a16:creationId xmlns:a16="http://schemas.microsoft.com/office/drawing/2014/main" id="{668A2326-0C92-7709-0201-92C435AEE34A}"/>
              </a:ext>
            </a:extLst>
          </p:cNvPr>
          <p:cNvSpPr/>
          <p:nvPr/>
        </p:nvSpPr>
        <p:spPr>
          <a:xfrm>
            <a:off x="1104142" y="163274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de-DE" sz="4400" dirty="0" smtClean="0"/>
              <a:t>WHY REPROGRAM  ?</a:t>
            </a:r>
          </a:p>
        </p:txBody>
      </p:sp>
      <p:sp>
        <p:nvSpPr>
          <p:cNvPr id="96" name="CustomShape 2">
            <a:extLst>
              <a:ext uri="{FF2B5EF4-FFF2-40B4-BE49-F238E27FC236}">
                <a16:creationId xmlns:a16="http://schemas.microsoft.com/office/drawing/2014/main" id="{45B57C3B-C82F-FBC1-D830-4B979DA5D3F6}"/>
              </a:ext>
            </a:extLst>
          </p:cNvPr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5283049-B4A5-4853-8908-A2E9F9A3F4C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5" name="Textfeld 3">
            <a:extLst>
              <a:ext uri="{FF2B5EF4-FFF2-40B4-BE49-F238E27FC236}">
                <a16:creationId xmlns:a16="http://schemas.microsoft.com/office/drawing/2014/main" id="{F4D576F9-EB55-4D6E-F20E-27781956D5FC}"/>
              </a:ext>
            </a:extLst>
          </p:cNvPr>
          <p:cNvSpPr txBox="1"/>
          <p:nvPr/>
        </p:nvSpPr>
        <p:spPr>
          <a:xfrm>
            <a:off x="6158752" y="1675283"/>
            <a:ext cx="5760531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ea typeface="Calibri"/>
                <a:cs typeface="Calibri"/>
              </a:rPr>
              <a:t>No defined code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ea typeface="Calibri"/>
                <a:cs typeface="Calibri"/>
              </a:rPr>
              <a:t>Limited documentation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a typeface="Calibri"/>
                <a:cs typeface="Calibri"/>
              </a:rPr>
              <a:t>“Script-like” files with 10,000 lines of code per </a:t>
            </a:r>
            <a:r>
              <a:rPr lang="en-US" sz="3200" dirty="0" smtClean="0">
                <a:ea typeface="Calibri"/>
                <a:cs typeface="Calibri"/>
              </a:rPr>
              <a:t>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ea typeface="Calibri"/>
                <a:cs typeface="Calibri"/>
              </a:rPr>
              <a:t>Can not be used Externally without guidance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ea typeface="Calibri"/>
                <a:cs typeface="Calibri"/>
              </a:rPr>
              <a:t>Move to Python (readable)</a:t>
            </a:r>
          </a:p>
          <a:p>
            <a:endParaRPr lang="en-US" sz="3200" dirty="0">
              <a:ea typeface="Calibri"/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14" y="1487713"/>
            <a:ext cx="5084305" cy="507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4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48B8B-22B2-2DF6-E095-1CCA73702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>
            <a:extLst>
              <a:ext uri="{FF2B5EF4-FFF2-40B4-BE49-F238E27FC236}">
                <a16:creationId xmlns:a16="http://schemas.microsoft.com/office/drawing/2014/main" id="{668A2326-0C92-7709-0201-92C435AEE34A}"/>
              </a:ext>
            </a:extLst>
          </p:cNvPr>
          <p:cNvSpPr/>
          <p:nvPr/>
        </p:nvSpPr>
        <p:spPr>
          <a:xfrm>
            <a:off x="1104142" y="163274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de-DE" sz="4400" dirty="0"/>
              <a:t>WHY REPROGRAM  ?</a:t>
            </a:r>
          </a:p>
          <a:p>
            <a:pPr algn="ctr">
              <a:lnSpc>
                <a:spcPct val="90000"/>
              </a:lnSpc>
            </a:pPr>
            <a:endParaRPr lang="de-DE" sz="4400" dirty="0"/>
          </a:p>
        </p:txBody>
      </p:sp>
      <p:sp>
        <p:nvSpPr>
          <p:cNvPr id="96" name="CustomShape 2">
            <a:extLst>
              <a:ext uri="{FF2B5EF4-FFF2-40B4-BE49-F238E27FC236}">
                <a16:creationId xmlns:a16="http://schemas.microsoft.com/office/drawing/2014/main" id="{45B57C3B-C82F-FBC1-D830-4B979DA5D3F6}"/>
              </a:ext>
            </a:extLst>
          </p:cNvPr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5283049-B4A5-4853-8908-A2E9F9A3F4C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5" name="Textfeld 3">
            <a:extLst>
              <a:ext uri="{FF2B5EF4-FFF2-40B4-BE49-F238E27FC236}">
                <a16:creationId xmlns:a16="http://schemas.microsoft.com/office/drawing/2014/main" id="{F4D576F9-EB55-4D6E-F20E-27781956D5FC}"/>
              </a:ext>
            </a:extLst>
          </p:cNvPr>
          <p:cNvSpPr txBox="1"/>
          <p:nvPr/>
        </p:nvSpPr>
        <p:spPr>
          <a:xfrm>
            <a:off x="6158752" y="1675283"/>
            <a:ext cx="5760531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 smtClean="0">
                <a:ea typeface="Calibri"/>
                <a:cs typeface="Calibri"/>
              </a:rPr>
              <a:t>Create a community global hydrological model which can be understood by a novice user and be used anywhere. </a:t>
            </a:r>
            <a:endParaRPr lang="en-US" sz="3200" dirty="0">
              <a:ea typeface="Calibri"/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14" y="1487713"/>
            <a:ext cx="5084305" cy="507445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333" y="3515209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5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48B8B-22B2-2DF6-E095-1CCA73702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>
            <a:extLst>
              <a:ext uri="{FF2B5EF4-FFF2-40B4-BE49-F238E27FC236}">
                <a16:creationId xmlns:a16="http://schemas.microsoft.com/office/drawing/2014/main" id="{668A2326-0C92-7709-0201-92C435AEE34A}"/>
              </a:ext>
            </a:extLst>
          </p:cNvPr>
          <p:cNvSpPr/>
          <p:nvPr/>
        </p:nvSpPr>
        <p:spPr>
          <a:xfrm>
            <a:off x="1104142" y="163274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de-DE" sz="4400" dirty="0" smtClean="0"/>
              <a:t>Contribute to our model </a:t>
            </a:r>
            <a:endParaRPr lang="de-DE" sz="4400" dirty="0"/>
          </a:p>
        </p:txBody>
      </p:sp>
      <p:sp>
        <p:nvSpPr>
          <p:cNvPr id="96" name="CustomShape 2">
            <a:extLst>
              <a:ext uri="{FF2B5EF4-FFF2-40B4-BE49-F238E27FC236}">
                <a16:creationId xmlns:a16="http://schemas.microsoft.com/office/drawing/2014/main" id="{45B57C3B-C82F-FBC1-D830-4B979DA5D3F6}"/>
              </a:ext>
            </a:extLst>
          </p:cNvPr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5283049-B4A5-4853-8908-A2E9F9A3F4C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23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824" y="2639285"/>
            <a:ext cx="4081195" cy="40811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289" y="1163425"/>
            <a:ext cx="3408223" cy="115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2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48B8B-22B2-2DF6-E095-1CCA73702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>
            <a:extLst>
              <a:ext uri="{FF2B5EF4-FFF2-40B4-BE49-F238E27FC236}">
                <a16:creationId xmlns:a16="http://schemas.microsoft.com/office/drawing/2014/main" id="{668A2326-0C92-7709-0201-92C435AEE34A}"/>
              </a:ext>
            </a:extLst>
          </p:cNvPr>
          <p:cNvSpPr/>
          <p:nvPr/>
        </p:nvSpPr>
        <p:spPr>
          <a:xfrm>
            <a:off x="1104142" y="163274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de-DE" sz="4400" dirty="0" smtClean="0"/>
              <a:t>What you will learn</a:t>
            </a:r>
            <a:endParaRPr lang="de-DE" sz="4400" dirty="0"/>
          </a:p>
        </p:txBody>
      </p:sp>
      <p:sp>
        <p:nvSpPr>
          <p:cNvPr id="96" name="CustomShape 2">
            <a:extLst>
              <a:ext uri="{FF2B5EF4-FFF2-40B4-BE49-F238E27FC236}">
                <a16:creationId xmlns:a16="http://schemas.microsoft.com/office/drawing/2014/main" id="{45B57C3B-C82F-FBC1-D830-4B979DA5D3F6}"/>
              </a:ext>
            </a:extLst>
          </p:cNvPr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5283049-B4A5-4853-8908-A2E9F9A3F4C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5" name="Textfeld 3">
            <a:extLst>
              <a:ext uri="{FF2B5EF4-FFF2-40B4-BE49-F238E27FC236}">
                <a16:creationId xmlns:a16="http://schemas.microsoft.com/office/drawing/2014/main" id="{F4D576F9-EB55-4D6E-F20E-27781956D5FC}"/>
              </a:ext>
            </a:extLst>
          </p:cNvPr>
          <p:cNvSpPr txBox="1"/>
          <p:nvPr/>
        </p:nvSpPr>
        <p:spPr>
          <a:xfrm>
            <a:off x="4810539" y="1675283"/>
            <a:ext cx="7108744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ea typeface="Calibri"/>
                <a:cs typeface="Calibri"/>
              </a:rPr>
              <a:t>Using  simple </a:t>
            </a:r>
            <a:r>
              <a:rPr lang="en-US" sz="3200" dirty="0">
                <a:ea typeface="Calibri"/>
                <a:cs typeface="Calibri"/>
              </a:rPr>
              <a:t>code quality metrics to improve code </a:t>
            </a:r>
            <a:endParaRPr lang="en-US" sz="3200" dirty="0" smtClean="0">
              <a:ea typeface="Calibri"/>
              <a:cs typeface="Calibri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ea typeface="Calibri"/>
                <a:cs typeface="Calibri"/>
              </a:rPr>
              <a:t>Linting</a:t>
            </a:r>
            <a:r>
              <a:rPr lang="en-US" sz="3200" dirty="0" smtClean="0">
                <a:ea typeface="Calibri"/>
                <a:cs typeface="Calibri"/>
              </a:rPr>
              <a:t>: </a:t>
            </a:r>
          </a:p>
          <a:p>
            <a:pPr lvl="2"/>
            <a:r>
              <a:rPr lang="en-US" sz="1600" dirty="0"/>
              <a:t>Analyzing source code for potential errors and </a:t>
            </a:r>
            <a:r>
              <a:rPr lang="en-US" sz="1600" dirty="0" smtClean="0"/>
              <a:t>bugs </a:t>
            </a:r>
            <a:endParaRPr lang="en-US" sz="3200" dirty="0">
              <a:ea typeface="Calibri"/>
              <a:cs typeface="Calibri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ea typeface="Calibri"/>
                <a:cs typeface="Calibri"/>
              </a:rPr>
              <a:t>Code comment density:</a:t>
            </a:r>
          </a:p>
          <a:p>
            <a:pPr lvl="2"/>
            <a:r>
              <a:rPr lang="en-US" sz="1600" dirty="0"/>
              <a:t>30-60% of all source lines of code </a:t>
            </a:r>
            <a:r>
              <a:rPr lang="en-US" sz="1600" dirty="0" smtClean="0"/>
              <a:t>should </a:t>
            </a:r>
            <a:r>
              <a:rPr lang="en-US" sz="1600" dirty="0"/>
              <a:t>be </a:t>
            </a:r>
            <a:r>
              <a:rPr lang="en-US" sz="1600" dirty="0" smtClean="0"/>
              <a:t>a comment line</a:t>
            </a:r>
            <a:endParaRPr lang="en-US" sz="3200" dirty="0" smtClean="0">
              <a:ea typeface="Calibri"/>
              <a:cs typeface="Calibri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ea typeface="Calibri"/>
                <a:cs typeface="Calibri"/>
              </a:rPr>
              <a:t>Total lines of code per </a:t>
            </a:r>
            <a:r>
              <a:rPr lang="en-US" sz="3200" dirty="0" smtClean="0">
                <a:ea typeface="Calibri"/>
                <a:cs typeface="Calibri"/>
              </a:rPr>
              <a:t>file:</a:t>
            </a:r>
          </a:p>
          <a:p>
            <a:pPr lvl="2"/>
            <a:r>
              <a:rPr lang="en-US" sz="1600" dirty="0">
                <a:ea typeface="Calibri"/>
                <a:cs typeface="Calibri"/>
              </a:rPr>
              <a:t>If source code </a:t>
            </a:r>
            <a:r>
              <a:rPr lang="en-US" sz="1600" dirty="0" smtClean="0">
                <a:ea typeface="Calibri"/>
                <a:cs typeface="Calibri"/>
              </a:rPr>
              <a:t>lines and </a:t>
            </a:r>
            <a:r>
              <a:rPr lang="en-US" sz="1600" dirty="0">
                <a:ea typeface="Calibri"/>
                <a:cs typeface="Calibri"/>
              </a:rPr>
              <a:t>comment lines per file/module is more than </a:t>
            </a:r>
            <a:r>
              <a:rPr lang="en-US" sz="1600" dirty="0" smtClean="0">
                <a:ea typeface="Calibri"/>
                <a:cs typeface="Calibri"/>
              </a:rPr>
              <a:t>1000  </a:t>
            </a:r>
            <a:r>
              <a:rPr lang="en-US" sz="1600" dirty="0">
                <a:ea typeface="Calibri"/>
                <a:cs typeface="Calibri"/>
              </a:rPr>
              <a:t>readability issues </a:t>
            </a:r>
            <a:r>
              <a:rPr lang="en-US" sz="1600" dirty="0" smtClean="0">
                <a:ea typeface="Calibri"/>
                <a:cs typeface="Calibri"/>
              </a:rPr>
              <a:t>occur,  code </a:t>
            </a:r>
            <a:r>
              <a:rPr lang="en-US" sz="1600" dirty="0">
                <a:ea typeface="Calibri"/>
                <a:cs typeface="Calibri"/>
              </a:rPr>
              <a:t>might not </a:t>
            </a:r>
            <a:r>
              <a:rPr lang="en-US" sz="1600" dirty="0" smtClean="0">
                <a:ea typeface="Calibri"/>
                <a:cs typeface="Calibri"/>
              </a:rPr>
              <a:t>be computing </a:t>
            </a:r>
            <a:r>
              <a:rPr lang="en-US" sz="1600" dirty="0">
                <a:ea typeface="Calibri"/>
                <a:cs typeface="Calibri"/>
              </a:rPr>
              <a:t>other </a:t>
            </a:r>
            <a:r>
              <a:rPr lang="en-US" sz="1600" dirty="0" smtClean="0">
                <a:ea typeface="Calibri"/>
                <a:cs typeface="Calibri"/>
              </a:rPr>
              <a:t>things</a:t>
            </a:r>
            <a:r>
              <a:rPr lang="en-US" sz="1600" dirty="0">
                <a:ea typeface="Calibri"/>
                <a:cs typeface="Calibri"/>
              </a:rPr>
              <a:t>. </a:t>
            </a:r>
          </a:p>
          <a:p>
            <a:pPr lvl="2"/>
            <a:endParaRPr lang="en-US" sz="3200" dirty="0">
              <a:ea typeface="Calibri"/>
              <a:cs typeface="Calibri"/>
            </a:endParaRPr>
          </a:p>
          <a:p>
            <a:pPr lvl="1"/>
            <a:r>
              <a:rPr lang="en-US" sz="3200" dirty="0">
                <a:ea typeface="Calibri"/>
                <a:cs typeface="Calibri"/>
              </a:rPr>
              <a:t>	</a:t>
            </a:r>
            <a:endParaRPr lang="en-US" sz="3200" dirty="0" smtClean="0">
              <a:ea typeface="Calibri"/>
              <a:cs typeface="Calibri"/>
            </a:endParaRPr>
          </a:p>
          <a:p>
            <a:endParaRPr lang="en-US" sz="3200" dirty="0">
              <a:ea typeface="Calibri"/>
              <a:cs typeface="Calibri"/>
            </a:endParaRPr>
          </a:p>
        </p:txBody>
      </p:sp>
      <p:pic>
        <p:nvPicPr>
          <p:cNvPr id="1030" name="Picture 6" descr="Best Increase Quality Level Illustration download in PNG &amp; Vector form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13" y="1685628"/>
            <a:ext cx="5148540" cy="352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33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48B8B-22B2-2DF6-E095-1CCA73702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>
            <a:extLst>
              <a:ext uri="{FF2B5EF4-FFF2-40B4-BE49-F238E27FC236}">
                <a16:creationId xmlns:a16="http://schemas.microsoft.com/office/drawing/2014/main" id="{668A2326-0C92-7709-0201-92C435AEE34A}"/>
              </a:ext>
            </a:extLst>
          </p:cNvPr>
          <p:cNvSpPr/>
          <p:nvPr/>
        </p:nvSpPr>
        <p:spPr>
          <a:xfrm>
            <a:off x="1104142" y="163274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de-DE" sz="4400" dirty="0"/>
              <a:t>What you will </a:t>
            </a:r>
            <a:r>
              <a:rPr lang="de-DE" sz="4400" dirty="0" smtClean="0"/>
              <a:t>learn</a:t>
            </a:r>
            <a:endParaRPr lang="de-DE" sz="4400" dirty="0"/>
          </a:p>
        </p:txBody>
      </p:sp>
      <p:sp>
        <p:nvSpPr>
          <p:cNvPr id="96" name="CustomShape 2">
            <a:extLst>
              <a:ext uri="{FF2B5EF4-FFF2-40B4-BE49-F238E27FC236}">
                <a16:creationId xmlns:a16="http://schemas.microsoft.com/office/drawing/2014/main" id="{45B57C3B-C82F-FBC1-D830-4B979DA5D3F6}"/>
              </a:ext>
            </a:extLst>
          </p:cNvPr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5283049-B4A5-4853-8908-A2E9F9A3F4C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5" name="Textfeld 3">
            <a:extLst>
              <a:ext uri="{FF2B5EF4-FFF2-40B4-BE49-F238E27FC236}">
                <a16:creationId xmlns:a16="http://schemas.microsoft.com/office/drawing/2014/main" id="{F4D576F9-EB55-4D6E-F20E-27781956D5FC}"/>
              </a:ext>
            </a:extLst>
          </p:cNvPr>
          <p:cNvSpPr txBox="1"/>
          <p:nvPr/>
        </p:nvSpPr>
        <p:spPr>
          <a:xfrm>
            <a:off x="4810539" y="1675283"/>
            <a:ext cx="7108744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ea typeface="Calibri"/>
                <a:cs typeface="Calibri"/>
              </a:rPr>
              <a:t>Code documentation :</a:t>
            </a:r>
          </a:p>
          <a:p>
            <a:r>
              <a:rPr lang="en-US" sz="3200" dirty="0" smtClean="0">
                <a:ea typeface="Calibri"/>
                <a:cs typeface="Calibri"/>
              </a:rPr>
              <a:t>	makes code/software  easy to use, 	comprehend. Also makes code 	maintenance easier </a:t>
            </a:r>
          </a:p>
          <a:p>
            <a:endParaRPr lang="en-US" sz="3200" dirty="0">
              <a:ea typeface="Calibri"/>
              <a:cs typeface="Calibri"/>
            </a:endParaRPr>
          </a:p>
          <a:p>
            <a:pPr lvl="1"/>
            <a:r>
              <a:rPr lang="en-US" sz="3200" dirty="0">
                <a:ea typeface="Calibri"/>
                <a:cs typeface="Calibri"/>
              </a:rPr>
              <a:t>	</a:t>
            </a:r>
            <a:endParaRPr lang="en-US" sz="3200" dirty="0" smtClean="0">
              <a:ea typeface="Calibri"/>
              <a:cs typeface="Calibri"/>
            </a:endParaRPr>
          </a:p>
        </p:txBody>
      </p:sp>
      <p:pic>
        <p:nvPicPr>
          <p:cNvPr id="3074" name="Picture 2" descr="sphinx-contrib · GitHub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85" y="1889559"/>
            <a:ext cx="3351713" cy="335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69841" y="5397041"/>
            <a:ext cx="62821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i="1" dirty="0">
                <a:ea typeface="Calibri"/>
                <a:cs typeface="Calibri"/>
              </a:rPr>
              <a:t>We will follow a tutorial on Jupiter </a:t>
            </a:r>
            <a:r>
              <a:rPr lang="en-US" sz="2000" i="1" dirty="0" smtClean="0">
                <a:ea typeface="Calibri"/>
                <a:cs typeface="Calibri"/>
              </a:rPr>
              <a:t>notebook to apply these simple code metrics and create a documentation using </a:t>
            </a:r>
            <a:r>
              <a:rPr lang="en-US" sz="2000" i="1" dirty="0">
                <a:ea typeface="Calibri"/>
                <a:cs typeface="Calibri"/>
              </a:rPr>
              <a:t>sphinx (a python documentation generator)</a:t>
            </a:r>
          </a:p>
          <a:p>
            <a:pPr lvl="1"/>
            <a:r>
              <a:rPr lang="en-US" sz="2000" i="1" dirty="0" smtClean="0">
                <a:ea typeface="Calibri"/>
                <a:cs typeface="Calibri"/>
              </a:rPr>
              <a:t> </a:t>
            </a:r>
            <a:endParaRPr lang="en-GB" i="1" dirty="0"/>
          </a:p>
        </p:txBody>
      </p:sp>
      <p:sp>
        <p:nvSpPr>
          <p:cNvPr id="3" name="Rectangle 2"/>
          <p:cNvSpPr/>
          <p:nvPr/>
        </p:nvSpPr>
        <p:spPr>
          <a:xfrm>
            <a:off x="4642370" y="4210585"/>
            <a:ext cx="7196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Example for </a:t>
            </a:r>
            <a:r>
              <a:rPr lang="en-GB" dirty="0" err="1" smtClean="0"/>
              <a:t>WaterGAP</a:t>
            </a:r>
            <a:r>
              <a:rPr lang="en-GB" dirty="0" smtClean="0"/>
              <a:t> : https</a:t>
            </a:r>
            <a:r>
              <a:rPr lang="en-GB" dirty="0"/>
              <a:t>://hydrologyfrankfurt.github.io/ReWaterGAP/</a:t>
            </a:r>
          </a:p>
        </p:txBody>
      </p:sp>
    </p:spTree>
    <p:extLst>
      <p:ext uri="{BB962C8B-B14F-4D97-AF65-F5344CB8AC3E}">
        <p14:creationId xmlns:p14="http://schemas.microsoft.com/office/powerpoint/2010/main" val="112739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48B8B-22B2-2DF6-E095-1CCA73702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>
            <a:extLst>
              <a:ext uri="{FF2B5EF4-FFF2-40B4-BE49-F238E27FC236}">
                <a16:creationId xmlns:a16="http://schemas.microsoft.com/office/drawing/2014/main" id="{668A2326-0C92-7709-0201-92C435AEE34A}"/>
              </a:ext>
            </a:extLst>
          </p:cNvPr>
          <p:cNvSpPr/>
          <p:nvPr/>
        </p:nvSpPr>
        <p:spPr>
          <a:xfrm>
            <a:off x="1104142" y="163274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spc="-1" dirty="0">
                <a:latin typeface="Calibri Light"/>
              </a:rPr>
              <a:t>Take home messages</a:t>
            </a:r>
            <a:endParaRPr lang="de-DE" dirty="0"/>
          </a:p>
        </p:txBody>
      </p:sp>
      <p:sp>
        <p:nvSpPr>
          <p:cNvPr id="96" name="CustomShape 2">
            <a:extLst>
              <a:ext uri="{FF2B5EF4-FFF2-40B4-BE49-F238E27FC236}">
                <a16:creationId xmlns:a16="http://schemas.microsoft.com/office/drawing/2014/main" id="{45B57C3B-C82F-FBC1-D830-4B979DA5D3F6}"/>
              </a:ext>
            </a:extLst>
          </p:cNvPr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5283049-B4A5-4853-8908-A2E9F9A3F4C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5" name="Textfeld 3">
            <a:extLst>
              <a:ext uri="{FF2B5EF4-FFF2-40B4-BE49-F238E27FC236}">
                <a16:creationId xmlns:a16="http://schemas.microsoft.com/office/drawing/2014/main" id="{F4D576F9-EB55-4D6E-F20E-27781956D5FC}"/>
              </a:ext>
            </a:extLst>
          </p:cNvPr>
          <p:cNvSpPr txBox="1"/>
          <p:nvPr/>
        </p:nvSpPr>
        <p:spPr>
          <a:xfrm>
            <a:off x="803520" y="1847221"/>
            <a:ext cx="11115764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a typeface="Calibri"/>
                <a:cs typeface="Calibri"/>
              </a:rPr>
              <a:t>Research software is an essential part of science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ea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a typeface="Calibri"/>
                <a:cs typeface="Calibri"/>
              </a:rPr>
              <a:t>We can quantify if the software is sustainable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ea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a typeface="Calibri"/>
                <a:cs typeface="Calibri"/>
              </a:rPr>
              <a:t>We can utilize tools and metrics to make software more valuable</a:t>
            </a:r>
          </a:p>
        </p:txBody>
      </p:sp>
    </p:spTree>
    <p:extLst>
      <p:ext uri="{BB962C8B-B14F-4D97-AF65-F5344CB8AC3E}">
        <p14:creationId xmlns:p14="http://schemas.microsoft.com/office/powerpoint/2010/main" val="2069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48B8B-22B2-2DF6-E095-1CCA73702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>
            <a:extLst>
              <a:ext uri="{FF2B5EF4-FFF2-40B4-BE49-F238E27FC236}">
                <a16:creationId xmlns:a16="http://schemas.microsoft.com/office/drawing/2014/main" id="{668A2326-0C92-7709-0201-92C435AEE34A}"/>
              </a:ext>
            </a:extLst>
          </p:cNvPr>
          <p:cNvSpPr/>
          <p:nvPr/>
        </p:nvSpPr>
        <p:spPr>
          <a:xfrm>
            <a:off x="1104142" y="163274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de-DE" sz="4400" dirty="0" smtClean="0"/>
              <a:t>Participate in our survey</a:t>
            </a:r>
            <a:endParaRPr lang="de-DE" sz="4400" dirty="0"/>
          </a:p>
        </p:txBody>
      </p:sp>
      <p:sp>
        <p:nvSpPr>
          <p:cNvPr id="96" name="CustomShape 2">
            <a:extLst>
              <a:ext uri="{FF2B5EF4-FFF2-40B4-BE49-F238E27FC236}">
                <a16:creationId xmlns:a16="http://schemas.microsoft.com/office/drawing/2014/main" id="{45B57C3B-C82F-FBC1-D830-4B979DA5D3F6}"/>
              </a:ext>
            </a:extLst>
          </p:cNvPr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5283049-B4A5-4853-8908-A2E9F9A3F4C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6902" y="1487715"/>
            <a:ext cx="8389089" cy="50619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253" y="1669005"/>
            <a:ext cx="4699362" cy="469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3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48B8B-22B2-2DF6-E095-1CCA73702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>
            <a:extLst>
              <a:ext uri="{FF2B5EF4-FFF2-40B4-BE49-F238E27FC236}">
                <a16:creationId xmlns:a16="http://schemas.microsoft.com/office/drawing/2014/main" id="{668A2326-0C92-7709-0201-92C435AEE34A}"/>
              </a:ext>
            </a:extLst>
          </p:cNvPr>
          <p:cNvSpPr/>
          <p:nvPr/>
        </p:nvSpPr>
        <p:spPr>
          <a:xfrm>
            <a:off x="503000" y="163274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spc="-1" dirty="0">
                <a:latin typeface="Calibri Light"/>
              </a:rPr>
              <a:t>Research software is pivotal for science</a:t>
            </a:r>
            <a:endParaRPr lang="de-DE" dirty="0"/>
          </a:p>
        </p:txBody>
      </p:sp>
      <p:sp>
        <p:nvSpPr>
          <p:cNvPr id="96" name="CustomShape 2">
            <a:extLst>
              <a:ext uri="{FF2B5EF4-FFF2-40B4-BE49-F238E27FC236}">
                <a16:creationId xmlns:a16="http://schemas.microsoft.com/office/drawing/2014/main" id="{45B57C3B-C82F-FBC1-D830-4B979DA5D3F6}"/>
              </a:ext>
            </a:extLst>
          </p:cNvPr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5283049-B4A5-4853-8908-A2E9F9A3F4C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6" name="Picture 5" descr="A cartoon of people putting a piece of paper into a box&#10;&#10;Description automatically generated">
            <a:extLst>
              <a:ext uri="{FF2B5EF4-FFF2-40B4-BE49-F238E27FC236}">
                <a16:creationId xmlns:a16="http://schemas.microsoft.com/office/drawing/2014/main" id="{6814669B-98B4-5F5C-545B-C203EFCA1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00" y="1487714"/>
            <a:ext cx="6159346" cy="4678734"/>
          </a:xfrm>
          <a:prstGeom prst="rect">
            <a:avLst/>
          </a:prstGeom>
        </p:spPr>
      </p:pic>
      <p:sp>
        <p:nvSpPr>
          <p:cNvPr id="7" name="Textfeld 3">
            <a:extLst>
              <a:ext uri="{FF2B5EF4-FFF2-40B4-BE49-F238E27FC236}">
                <a16:creationId xmlns:a16="http://schemas.microsoft.com/office/drawing/2014/main" id="{F4D576F9-EB55-4D6E-F20E-27781956D5FC}"/>
              </a:ext>
            </a:extLst>
          </p:cNvPr>
          <p:cNvSpPr txBox="1"/>
          <p:nvPr/>
        </p:nvSpPr>
        <p:spPr>
          <a:xfrm>
            <a:off x="6994769" y="1487714"/>
            <a:ext cx="4771562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a typeface="Calibri"/>
                <a:cs typeface="Calibri"/>
              </a:rPr>
              <a:t>We utilize Software every day to make sense of the world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a typeface="Calibri"/>
                <a:cs typeface="Calibri"/>
              </a:rPr>
              <a:t>We can even build digital representations of the world: models</a:t>
            </a:r>
          </a:p>
        </p:txBody>
      </p:sp>
      <p:sp>
        <p:nvSpPr>
          <p:cNvPr id="2" name="Textfeld 3">
            <a:extLst>
              <a:ext uri="{FF2B5EF4-FFF2-40B4-BE49-F238E27FC236}">
                <a16:creationId xmlns:a16="http://schemas.microsoft.com/office/drawing/2014/main" id="{ECD2D145-4979-FE95-DD18-9CE0869A4CFB}"/>
              </a:ext>
            </a:extLst>
          </p:cNvPr>
          <p:cNvSpPr txBox="1"/>
          <p:nvPr/>
        </p:nvSpPr>
        <p:spPr>
          <a:xfrm>
            <a:off x="1940389" y="6330634"/>
            <a:ext cx="465579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ea typeface="Calibri"/>
                <a:cs typeface="Calibri"/>
              </a:rPr>
              <a:t>Saltelli</a:t>
            </a:r>
            <a:r>
              <a:rPr lang="en-US" sz="2000" dirty="0">
                <a:ea typeface="Calibri"/>
                <a:cs typeface="Calibri"/>
              </a:rPr>
              <a:t> et al. (2020, Nature) </a:t>
            </a:r>
            <a:endParaRPr lang="de-DE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345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48B8B-22B2-2DF6-E095-1CCA73702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>
            <a:extLst>
              <a:ext uri="{FF2B5EF4-FFF2-40B4-BE49-F238E27FC236}">
                <a16:creationId xmlns:a16="http://schemas.microsoft.com/office/drawing/2014/main" id="{668A2326-0C92-7709-0201-92C435AEE34A}"/>
              </a:ext>
            </a:extLst>
          </p:cNvPr>
          <p:cNvSpPr/>
          <p:nvPr/>
        </p:nvSpPr>
        <p:spPr>
          <a:xfrm>
            <a:off x="503000" y="163274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spc="-1" dirty="0">
                <a:latin typeface="Calibri Light"/>
              </a:rPr>
              <a:t>Research software is pivotal for science</a:t>
            </a:r>
            <a:endParaRPr lang="de-DE" dirty="0"/>
          </a:p>
        </p:txBody>
      </p:sp>
      <p:sp>
        <p:nvSpPr>
          <p:cNvPr id="96" name="CustomShape 2">
            <a:extLst>
              <a:ext uri="{FF2B5EF4-FFF2-40B4-BE49-F238E27FC236}">
                <a16:creationId xmlns:a16="http://schemas.microsoft.com/office/drawing/2014/main" id="{45B57C3B-C82F-FBC1-D830-4B979DA5D3F6}"/>
              </a:ext>
            </a:extLst>
          </p:cNvPr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5283049-B4A5-4853-8908-A2E9F9A3F4C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6" name="Picture 5" descr="A cartoon of people putting a piece of paper into a box&#10;&#10;Description automatically generated">
            <a:extLst>
              <a:ext uri="{FF2B5EF4-FFF2-40B4-BE49-F238E27FC236}">
                <a16:creationId xmlns:a16="http://schemas.microsoft.com/office/drawing/2014/main" id="{6814669B-98B4-5F5C-545B-C203EFCA1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00" y="1487714"/>
            <a:ext cx="6159346" cy="4678734"/>
          </a:xfrm>
          <a:prstGeom prst="rect">
            <a:avLst/>
          </a:prstGeom>
        </p:spPr>
      </p:pic>
      <p:sp>
        <p:nvSpPr>
          <p:cNvPr id="7" name="Textfeld 3">
            <a:extLst>
              <a:ext uri="{FF2B5EF4-FFF2-40B4-BE49-F238E27FC236}">
                <a16:creationId xmlns:a16="http://schemas.microsoft.com/office/drawing/2014/main" id="{F4D576F9-EB55-4D6E-F20E-27781956D5FC}"/>
              </a:ext>
            </a:extLst>
          </p:cNvPr>
          <p:cNvSpPr txBox="1"/>
          <p:nvPr/>
        </p:nvSpPr>
        <p:spPr>
          <a:xfrm>
            <a:off x="6994769" y="1487714"/>
            <a:ext cx="4771562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a typeface="Calibri"/>
                <a:cs typeface="Calibri"/>
              </a:rPr>
              <a:t>We utilize Software every day to make sense of the world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a typeface="Calibri"/>
                <a:cs typeface="Calibri"/>
              </a:rPr>
              <a:t>We can even build digital representations of the world: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a typeface="Calibri"/>
                <a:cs typeface="Calibri"/>
              </a:rPr>
              <a:t>Finding errors in these complex tools is hard</a:t>
            </a:r>
          </a:p>
        </p:txBody>
      </p:sp>
      <p:sp>
        <p:nvSpPr>
          <p:cNvPr id="2" name="Textfeld 3">
            <a:extLst>
              <a:ext uri="{FF2B5EF4-FFF2-40B4-BE49-F238E27FC236}">
                <a16:creationId xmlns:a16="http://schemas.microsoft.com/office/drawing/2014/main" id="{ECD2D145-4979-FE95-DD18-9CE0869A4CFB}"/>
              </a:ext>
            </a:extLst>
          </p:cNvPr>
          <p:cNvSpPr txBox="1"/>
          <p:nvPr/>
        </p:nvSpPr>
        <p:spPr>
          <a:xfrm>
            <a:off x="1940389" y="6330634"/>
            <a:ext cx="465579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ea typeface="Calibri"/>
                <a:cs typeface="Calibri"/>
              </a:rPr>
              <a:t>Saltelli</a:t>
            </a:r>
            <a:r>
              <a:rPr lang="en-US" sz="2000" dirty="0">
                <a:ea typeface="Calibri"/>
                <a:cs typeface="Calibri"/>
              </a:rPr>
              <a:t> et al. (2020, Nature) </a:t>
            </a:r>
            <a:endParaRPr lang="de-DE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373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48B8B-22B2-2DF6-E095-1CCA73702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>
            <a:extLst>
              <a:ext uri="{FF2B5EF4-FFF2-40B4-BE49-F238E27FC236}">
                <a16:creationId xmlns:a16="http://schemas.microsoft.com/office/drawing/2014/main" id="{668A2326-0C92-7709-0201-92C435AEE34A}"/>
              </a:ext>
            </a:extLst>
          </p:cNvPr>
          <p:cNvSpPr/>
          <p:nvPr/>
        </p:nvSpPr>
        <p:spPr>
          <a:xfrm>
            <a:off x="803520" y="13752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spc="-1" dirty="0">
                <a:latin typeface="Calibri Light"/>
              </a:rPr>
              <a:t>However, we face significant challenges when developing and using it</a:t>
            </a:r>
            <a:endParaRPr lang="de-DE" dirty="0"/>
          </a:p>
        </p:txBody>
      </p:sp>
      <p:sp>
        <p:nvSpPr>
          <p:cNvPr id="96" name="CustomShape 2">
            <a:extLst>
              <a:ext uri="{FF2B5EF4-FFF2-40B4-BE49-F238E27FC236}">
                <a16:creationId xmlns:a16="http://schemas.microsoft.com/office/drawing/2014/main" id="{45B57C3B-C82F-FBC1-D830-4B979DA5D3F6}"/>
              </a:ext>
            </a:extLst>
          </p:cNvPr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5283049-B4A5-4853-8908-A2E9F9A3F4C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5" name="Textfeld 3">
            <a:extLst>
              <a:ext uri="{FF2B5EF4-FFF2-40B4-BE49-F238E27FC236}">
                <a16:creationId xmlns:a16="http://schemas.microsoft.com/office/drawing/2014/main" id="{F4D576F9-EB55-4D6E-F20E-27781956D5FC}"/>
              </a:ext>
            </a:extLst>
          </p:cNvPr>
          <p:cNvSpPr txBox="1"/>
          <p:nvPr/>
        </p:nvSpPr>
        <p:spPr>
          <a:xfrm>
            <a:off x="803520" y="1886298"/>
            <a:ext cx="6153461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a typeface="Calibri"/>
                <a:cs typeface="Calibri"/>
              </a:rPr>
              <a:t>The majority of experts have never learned how to develop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a typeface="Calibri"/>
                <a:cs typeface="Calibri"/>
              </a:rPr>
              <a:t>This impacts the training of new PhDs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ea typeface="Calibri"/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9D4112-B31C-EEF7-5132-B04A6DE3A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463" y="1886298"/>
            <a:ext cx="4683633" cy="184344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A62CDF9-E315-A445-16C6-CB3804D364F6}"/>
              </a:ext>
            </a:extLst>
          </p:cNvPr>
          <p:cNvSpPr txBox="1"/>
          <p:nvPr/>
        </p:nvSpPr>
        <p:spPr>
          <a:xfrm>
            <a:off x="8152653" y="1381562"/>
            <a:ext cx="465579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Calibri"/>
                <a:cs typeface="Calibri"/>
              </a:rPr>
              <a:t>Reinecke et al. (2022, ERL) </a:t>
            </a:r>
            <a:endParaRPr lang="de-DE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6796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48B8B-22B2-2DF6-E095-1CCA73702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>
            <a:extLst>
              <a:ext uri="{FF2B5EF4-FFF2-40B4-BE49-F238E27FC236}">
                <a16:creationId xmlns:a16="http://schemas.microsoft.com/office/drawing/2014/main" id="{668A2326-0C92-7709-0201-92C435AEE34A}"/>
              </a:ext>
            </a:extLst>
          </p:cNvPr>
          <p:cNvSpPr/>
          <p:nvPr/>
        </p:nvSpPr>
        <p:spPr>
          <a:xfrm>
            <a:off x="803520" y="13752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spc="-1" dirty="0">
                <a:latin typeface="Calibri Light"/>
              </a:rPr>
              <a:t>However, we face significant challenges when developing and using it</a:t>
            </a:r>
            <a:endParaRPr lang="de-DE" dirty="0"/>
          </a:p>
        </p:txBody>
      </p:sp>
      <p:sp>
        <p:nvSpPr>
          <p:cNvPr id="96" name="CustomShape 2">
            <a:extLst>
              <a:ext uri="{FF2B5EF4-FFF2-40B4-BE49-F238E27FC236}">
                <a16:creationId xmlns:a16="http://schemas.microsoft.com/office/drawing/2014/main" id="{45B57C3B-C82F-FBC1-D830-4B979DA5D3F6}"/>
              </a:ext>
            </a:extLst>
          </p:cNvPr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5283049-B4A5-4853-8908-A2E9F9A3F4C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9D4112-B31C-EEF7-5132-B04A6DE3A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463" y="1886298"/>
            <a:ext cx="4683633" cy="1843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E258E3-AAF1-AF7D-730A-22B07CE18C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3356"/>
          <a:stretch/>
        </p:blipFill>
        <p:spPr>
          <a:xfrm>
            <a:off x="772080" y="5824593"/>
            <a:ext cx="11112829" cy="363960"/>
          </a:xfrm>
          <a:prstGeom prst="rect">
            <a:avLst/>
          </a:prstGeom>
        </p:spPr>
      </p:pic>
      <p:sp>
        <p:nvSpPr>
          <p:cNvPr id="7" name="Textfeld 3">
            <a:extLst>
              <a:ext uri="{FF2B5EF4-FFF2-40B4-BE49-F238E27FC236}">
                <a16:creationId xmlns:a16="http://schemas.microsoft.com/office/drawing/2014/main" id="{F5344A4E-6D9C-C8B5-D3C0-258C48CE796D}"/>
              </a:ext>
            </a:extLst>
          </p:cNvPr>
          <p:cNvSpPr txBox="1"/>
          <p:nvPr/>
        </p:nvSpPr>
        <p:spPr>
          <a:xfrm>
            <a:off x="8152653" y="1381562"/>
            <a:ext cx="465579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Calibri"/>
                <a:cs typeface="Calibri"/>
              </a:rPr>
              <a:t>Reinecke et al. (2022, ERL) </a:t>
            </a:r>
            <a:endParaRPr lang="de-DE" sz="2000" dirty="0">
              <a:ea typeface="Calibri"/>
              <a:cs typeface="Calibri"/>
            </a:endParaRPr>
          </a:p>
        </p:txBody>
      </p:sp>
      <p:sp>
        <p:nvSpPr>
          <p:cNvPr id="8" name="Textfeld 3">
            <a:extLst>
              <a:ext uri="{FF2B5EF4-FFF2-40B4-BE49-F238E27FC236}">
                <a16:creationId xmlns:a16="http://schemas.microsoft.com/office/drawing/2014/main" id="{6E094DBB-937D-8F24-94B1-135C80498AEE}"/>
              </a:ext>
            </a:extLst>
          </p:cNvPr>
          <p:cNvSpPr txBox="1"/>
          <p:nvPr/>
        </p:nvSpPr>
        <p:spPr>
          <a:xfrm>
            <a:off x="803520" y="1886298"/>
            <a:ext cx="6153461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a typeface="Calibri"/>
                <a:cs typeface="Calibri"/>
              </a:rPr>
              <a:t>The majority of experts have never learned how to develop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a typeface="Calibri"/>
                <a:cs typeface="Calibri"/>
              </a:rPr>
              <a:t>This impacts the training of new PhDs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a typeface="Calibri"/>
                <a:cs typeface="Calibri"/>
              </a:rPr>
              <a:t>And more importantly our science</a:t>
            </a:r>
          </a:p>
        </p:txBody>
      </p:sp>
    </p:spTree>
    <p:extLst>
      <p:ext uri="{BB962C8B-B14F-4D97-AF65-F5344CB8AC3E}">
        <p14:creationId xmlns:p14="http://schemas.microsoft.com/office/powerpoint/2010/main" val="52766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48B8B-22B2-2DF6-E095-1CCA73702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>
            <a:extLst>
              <a:ext uri="{FF2B5EF4-FFF2-40B4-BE49-F238E27FC236}">
                <a16:creationId xmlns:a16="http://schemas.microsoft.com/office/drawing/2014/main" id="{668A2326-0C92-7709-0201-92C435AEE34A}"/>
              </a:ext>
            </a:extLst>
          </p:cNvPr>
          <p:cNvSpPr/>
          <p:nvPr/>
        </p:nvSpPr>
        <p:spPr>
          <a:xfrm>
            <a:off x="803520" y="13752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spc="-1" dirty="0">
                <a:latin typeface="Calibri Light"/>
              </a:rPr>
              <a:t>Our software is unsustainable</a:t>
            </a:r>
            <a:endParaRPr lang="de-DE" dirty="0"/>
          </a:p>
        </p:txBody>
      </p:sp>
      <p:sp>
        <p:nvSpPr>
          <p:cNvPr id="96" name="CustomShape 2">
            <a:extLst>
              <a:ext uri="{FF2B5EF4-FFF2-40B4-BE49-F238E27FC236}">
                <a16:creationId xmlns:a16="http://schemas.microsoft.com/office/drawing/2014/main" id="{45B57C3B-C82F-FBC1-D830-4B979DA5D3F6}"/>
              </a:ext>
            </a:extLst>
          </p:cNvPr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5283049-B4A5-4853-8908-A2E9F9A3F4C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8" name="Textfeld 3">
            <a:extLst>
              <a:ext uri="{FF2B5EF4-FFF2-40B4-BE49-F238E27FC236}">
                <a16:creationId xmlns:a16="http://schemas.microsoft.com/office/drawing/2014/main" id="{6E094DBB-937D-8F24-94B1-135C80498AEE}"/>
              </a:ext>
            </a:extLst>
          </p:cNvPr>
          <p:cNvSpPr txBox="1"/>
          <p:nvPr/>
        </p:nvSpPr>
        <p:spPr>
          <a:xfrm>
            <a:off x="803520" y="1886297"/>
            <a:ext cx="10716035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a typeface="Calibri"/>
                <a:cs typeface="Calibri"/>
              </a:rPr>
              <a:t>Daniel Katz:</a:t>
            </a:r>
          </a:p>
          <a:p>
            <a:r>
              <a:rPr lang="en-US" sz="3200" dirty="0">
                <a:ea typeface="Calibri"/>
                <a:cs typeface="Calibri"/>
              </a:rPr>
              <a:t>“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process of developing and maintaining software that continues to meet its purpose over time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/>
              </a:rPr>
              <a:t>”</a:t>
            </a:r>
          </a:p>
          <a:p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ea typeface="Calibri"/>
                <a:cs typeface="Calibri"/>
              </a:rPr>
              <a:t>Anzt</a:t>
            </a:r>
            <a:r>
              <a:rPr lang="en-US" sz="3200" dirty="0">
                <a:latin typeface="Times New Roman" panose="02020603050405020304" pitchFamily="18" charset="0"/>
                <a:ea typeface="Calibri"/>
                <a:cs typeface="Calibri"/>
              </a:rPr>
              <a:t> et al. 2021</a:t>
            </a:r>
          </a:p>
          <a:p>
            <a:r>
              <a:rPr lang="en-US" sz="3200" dirty="0">
                <a:latin typeface="Times New Roman" panose="02020603050405020304" pitchFamily="18" charset="0"/>
                <a:ea typeface="Calibri"/>
                <a:cs typeface="Calibri"/>
              </a:rPr>
              <a:t>“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that is </a:t>
            </a:r>
            <a:r>
              <a:rPr lang="en-GB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maintainable, extensible, flexible 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(adapts to user requirements), has a defined software architecture, is testable, has comprehensive in-code and external documentation, and is accessible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/>
              </a:rPr>
              <a:t>”</a:t>
            </a:r>
            <a:endParaRPr lang="en-US" sz="32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005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48B8B-22B2-2DF6-E095-1CCA73702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>
            <a:extLst>
              <a:ext uri="{FF2B5EF4-FFF2-40B4-BE49-F238E27FC236}">
                <a16:creationId xmlns:a16="http://schemas.microsoft.com/office/drawing/2014/main" id="{668A2326-0C92-7709-0201-92C435AEE34A}"/>
              </a:ext>
            </a:extLst>
          </p:cNvPr>
          <p:cNvSpPr/>
          <p:nvPr/>
        </p:nvSpPr>
        <p:spPr>
          <a:xfrm>
            <a:off x="803520" y="137520"/>
            <a:ext cx="10961132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spc="-1" dirty="0">
                <a:latin typeface="Calibri Light"/>
              </a:rPr>
              <a:t>How can we make software that is sustainable?</a:t>
            </a:r>
            <a:endParaRPr lang="de-DE" dirty="0"/>
          </a:p>
        </p:txBody>
      </p:sp>
      <p:sp>
        <p:nvSpPr>
          <p:cNvPr id="96" name="CustomShape 2">
            <a:extLst>
              <a:ext uri="{FF2B5EF4-FFF2-40B4-BE49-F238E27FC236}">
                <a16:creationId xmlns:a16="http://schemas.microsoft.com/office/drawing/2014/main" id="{45B57C3B-C82F-FBC1-D830-4B979DA5D3F6}"/>
              </a:ext>
            </a:extLst>
          </p:cNvPr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5283049-B4A5-4853-8908-A2E9F9A3F4C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5" name="Textfeld 3">
            <a:extLst>
              <a:ext uri="{FF2B5EF4-FFF2-40B4-BE49-F238E27FC236}">
                <a16:creationId xmlns:a16="http://schemas.microsoft.com/office/drawing/2014/main" id="{F4D576F9-EB55-4D6E-F20E-27781956D5FC}"/>
              </a:ext>
            </a:extLst>
          </p:cNvPr>
          <p:cNvSpPr txBox="1"/>
          <p:nvPr/>
        </p:nvSpPr>
        <p:spPr>
          <a:xfrm>
            <a:off x="803520" y="1659652"/>
            <a:ext cx="10225841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By</a:t>
            </a:r>
          </a:p>
          <a:p>
            <a:endParaRPr lang="en-US" sz="3200" dirty="0">
              <a:ea typeface="Calibri"/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ea typeface="Calibri"/>
                <a:cs typeface="Calibri"/>
              </a:rPr>
              <a:t>writing clear and modular code.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ea typeface="Calibri"/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ea typeface="Calibri"/>
                <a:cs typeface="Calibri"/>
              </a:rPr>
              <a:t>using code quality metrics to assess our code.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ea typeface="Calibri"/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ea typeface="Calibri"/>
                <a:cs typeface="Calibri"/>
              </a:rPr>
              <a:t>documenting it with established tools </a:t>
            </a:r>
            <a:endParaRPr lang="de-DE" sz="32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172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48B8B-22B2-2DF6-E095-1CCA73702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>
            <a:extLst>
              <a:ext uri="{FF2B5EF4-FFF2-40B4-BE49-F238E27FC236}">
                <a16:creationId xmlns:a16="http://schemas.microsoft.com/office/drawing/2014/main" id="{668A2326-0C92-7709-0201-92C435AEE34A}"/>
              </a:ext>
            </a:extLst>
          </p:cNvPr>
          <p:cNvSpPr/>
          <p:nvPr/>
        </p:nvSpPr>
        <p:spPr>
          <a:xfrm>
            <a:off x="803520" y="13752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spc="-1" dirty="0">
                <a:latin typeface="Calibri Light"/>
              </a:rPr>
              <a:t>Writing modular code is the first step towards reusable software</a:t>
            </a:r>
            <a:endParaRPr lang="de-DE" dirty="0"/>
          </a:p>
        </p:txBody>
      </p:sp>
      <p:sp>
        <p:nvSpPr>
          <p:cNvPr id="96" name="CustomShape 2">
            <a:extLst>
              <a:ext uri="{FF2B5EF4-FFF2-40B4-BE49-F238E27FC236}">
                <a16:creationId xmlns:a16="http://schemas.microsoft.com/office/drawing/2014/main" id="{45B57C3B-C82F-FBC1-D830-4B979DA5D3F6}"/>
              </a:ext>
            </a:extLst>
          </p:cNvPr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5283049-B4A5-4853-8908-A2E9F9A3F4C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5" name="Textfeld 3">
            <a:extLst>
              <a:ext uri="{FF2B5EF4-FFF2-40B4-BE49-F238E27FC236}">
                <a16:creationId xmlns:a16="http://schemas.microsoft.com/office/drawing/2014/main" id="{F4D576F9-EB55-4D6E-F20E-27781956D5FC}"/>
              </a:ext>
            </a:extLst>
          </p:cNvPr>
          <p:cNvSpPr txBox="1"/>
          <p:nvPr/>
        </p:nvSpPr>
        <p:spPr>
          <a:xfrm>
            <a:off x="803520" y="1823776"/>
            <a:ext cx="11115764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Maintainable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Extensible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GB" sz="32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lexible</a:t>
            </a:r>
          </a:p>
          <a:p>
            <a:endParaRPr lang="en-GB" sz="32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0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1279</Words>
  <Application>Microsoft Office PowerPoint</Application>
  <PresentationFormat>Widescreen</PresentationFormat>
  <Paragraphs>205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-apple-system</vt:lpstr>
      <vt:lpstr>Aptos</vt:lpstr>
      <vt:lpstr>Arial</vt:lpstr>
      <vt:lpstr>Calibri</vt:lpstr>
      <vt:lpstr>Calibri Light</vt:lpstr>
      <vt:lpstr>DejaVu Sans</vt:lpstr>
      <vt:lpstr>Open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Reinecke, Dr.  Robert</dc:creator>
  <cp:lastModifiedBy>Emmanuel Nyenah</cp:lastModifiedBy>
  <cp:revision>31</cp:revision>
  <dcterms:created xsi:type="dcterms:W3CDTF">2024-03-11T06:57:15Z</dcterms:created>
  <dcterms:modified xsi:type="dcterms:W3CDTF">2024-04-18T08:31:09Z</dcterms:modified>
</cp:coreProperties>
</file>