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7C"/>
    <a:srgbClr val="DD9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14BB-7403-AFE1-C854-BCB494F3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DBD49-CD80-4579-149A-F002BEC1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57F70-A624-9DF1-5763-2575D96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917B-6C06-7F1D-FB8E-1B5E549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C87BE-E96E-D35A-321C-411699E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21432-D0AE-F757-6FDF-7CDA9706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9EB92-6DFD-55E1-868F-85494FC3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D2C8D-C67D-04B6-F019-2A1E3503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F1DF-4F5F-7A22-289D-E35F85C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FA4F7-E0CF-0949-C1B8-7744537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4DE1C-22FD-96AE-8BC4-95C720F1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BF9A3-6680-74E4-D3B8-6C8343EB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8F9-93A5-F3D1-D982-9413938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1143E-BDE5-9327-6C21-F82FCD1D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32012-3A58-4F00-F341-BD85BEF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ECF3-EA1D-D551-A93F-2660E52D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6BF08-7429-3687-DF42-690D9E12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C7B25-8EAC-DD68-A1BC-03BE5F68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0E226-150F-014B-F5EE-4FE6D69D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1971-EE3F-462A-8109-8E6F5BF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1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57E7-7E00-4B66-09F6-BAF18C0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C9C6-178C-F699-755F-C713A0A0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E6957-EB84-58DA-0457-21296A47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D691B-B188-C312-3C75-48A45FAF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98B6-72FF-C105-AF7A-3EAB4E5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DCC4-B7FD-78D5-082A-CFFD118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C5732-501D-52B0-8A8D-AB4D0522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895C5-41AB-518D-53F0-E736BAB2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62434-7195-40FA-3FBF-6CCD011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7A675-80F9-0FB8-F6EF-6F6F904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C99B1-942D-49C6-4574-AC5EBB7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3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F2BB0-A511-E3F6-7331-A9D7EF6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CB5CD-FF71-8721-550F-D7E1F233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0D0D4-0C9D-6734-3BE8-CD372D9A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1B0CC-54BC-965A-8FD2-E7EF503C6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715B8-AB7F-FA14-C3E7-3C47D14C9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24272-CA7E-CB75-7A6C-6A0066C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E4DD3-3EC2-681E-C14C-53DF135A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91652-1E40-5781-2E1F-887BED97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D51F-9F1D-3AFC-0EEC-4CE04BA6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6848C-7007-7D60-D444-A2AD5802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E63C-3E29-C5FC-9206-71D8B15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E0E66-0C41-D780-9147-2CFB992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E2A69-ADE5-A201-162C-1ECB77F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112F7-C709-A9D8-67C9-AFB2ABF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48E8-D62D-0E3B-3FB0-A5E6E559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F385-5C95-D017-C17E-51C6968C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3D850-FA0E-0338-42B1-5033528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BD213-12FC-372D-142C-3FC72249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7353F-E25A-5828-692F-F1AF5C7A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CD077-AD45-9803-5317-7585740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2514F-41FA-1490-2289-B52498F3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A0C76-A6D7-FD87-B4B7-B98BD462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EC3C2-10D6-47DB-5A33-8C1E0FB88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58AAD-6CDC-175E-ADB5-E19E299F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42E6-229E-5D41-466C-801028C1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C28C3-F1D4-F5DC-7311-C3AA53C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171A9-A34D-077C-AB08-2FF6CBB9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2EEF7A-8458-2857-BC0B-BC004199180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1CB5BF-C289-9C7A-F425-638660359E6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CAB2F3-858F-F2EB-B68F-FA63BDEFFC2F}"/>
                </a:ext>
              </a:extLst>
            </p:cNvPr>
            <p:cNvSpPr/>
            <p:nvPr userDrawn="1"/>
          </p:nvSpPr>
          <p:spPr>
            <a:xfrm>
              <a:off x="146649" y="136525"/>
              <a:ext cx="11861321" cy="6584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F2594-9DE0-E127-7BBB-A5B8E608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CFD35-5764-8770-8B41-C7A2BB09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865E9-8B15-4548-415F-D2943B7AD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37BD0-B195-CF98-C013-4DF63DE3E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4695-755C-74F2-8819-44149F98F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천사 태피 고양이">
            <a:extLst>
              <a:ext uri="{FF2B5EF4-FFF2-40B4-BE49-F238E27FC236}">
                <a16:creationId xmlns:a16="http://schemas.microsoft.com/office/drawing/2014/main" id="{2A77D2C0-ACC2-5AE5-3AC9-B6E8A4B63C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5080958"/>
            <a:ext cx="2743200" cy="1958195"/>
          </a:xfrm>
          <a:prstGeom prst="rect">
            <a:avLst/>
          </a:prstGeom>
        </p:spPr>
      </p:pic>
      <p:sp>
        <p:nvSpPr>
          <p:cNvPr id="12" name="1/2 액자 11">
            <a:extLst>
              <a:ext uri="{FF2B5EF4-FFF2-40B4-BE49-F238E27FC236}">
                <a16:creationId xmlns:a16="http://schemas.microsoft.com/office/drawing/2014/main" id="{8432BE18-757E-B8F8-3F20-78688D1B951A}"/>
              </a:ext>
            </a:extLst>
          </p:cNvPr>
          <p:cNvSpPr/>
          <p:nvPr userDrawn="1"/>
        </p:nvSpPr>
        <p:spPr>
          <a:xfrm>
            <a:off x="0" y="0"/>
            <a:ext cx="422694" cy="431321"/>
          </a:xfrm>
          <a:prstGeom prst="halfFrame">
            <a:avLst/>
          </a:prstGeom>
          <a:solidFill>
            <a:srgbClr val="FCE47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50104DF3-706E-FF11-F478-AF9843A59EF0}"/>
              </a:ext>
            </a:extLst>
          </p:cNvPr>
          <p:cNvSpPr/>
          <p:nvPr userDrawn="1"/>
        </p:nvSpPr>
        <p:spPr>
          <a:xfrm rot="16200000">
            <a:off x="1" y="6432489"/>
            <a:ext cx="422694" cy="431321"/>
          </a:xfrm>
          <a:prstGeom prst="halfFrame">
            <a:avLst/>
          </a:prstGeom>
          <a:solidFill>
            <a:srgbClr val="FCE47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DCCE7E95-A7DA-1F41-CCAD-0764363BCA12}"/>
              </a:ext>
            </a:extLst>
          </p:cNvPr>
          <p:cNvSpPr/>
          <p:nvPr userDrawn="1"/>
        </p:nvSpPr>
        <p:spPr>
          <a:xfrm rot="10800000">
            <a:off x="11769306" y="6415235"/>
            <a:ext cx="422694" cy="431321"/>
          </a:xfrm>
          <a:prstGeom prst="halfFrame">
            <a:avLst>
              <a:gd name="adj1" fmla="val 29251"/>
              <a:gd name="adj2" fmla="val 41496"/>
            </a:avLst>
          </a:prstGeom>
          <a:solidFill>
            <a:srgbClr val="FCE47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04DB9FCD-5815-531F-8D54-77F26D7BB1FF}"/>
              </a:ext>
            </a:extLst>
          </p:cNvPr>
          <p:cNvSpPr/>
          <p:nvPr userDrawn="1"/>
        </p:nvSpPr>
        <p:spPr>
          <a:xfrm rot="5400000">
            <a:off x="11777573" y="6771"/>
            <a:ext cx="422694" cy="406159"/>
          </a:xfrm>
          <a:prstGeom prst="halfFrame">
            <a:avLst>
              <a:gd name="adj1" fmla="val 43537"/>
              <a:gd name="adj2" fmla="val 31291"/>
            </a:avLst>
          </a:prstGeom>
          <a:solidFill>
            <a:srgbClr val="FCE47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550A-2A1B-2BC0-0B0F-FD3ED8BC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67357"/>
          </a:xfrm>
        </p:spPr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1D782-DC67-D2F0-4EDE-6B069377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160"/>
            <a:ext cx="9144000" cy="929640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안진혁 편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1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자기소개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안진혁(2014162019)</dc:creator>
  <cp:lastModifiedBy>안진혁(2014162019)</cp:lastModifiedBy>
  <cp:revision>4</cp:revision>
  <dcterms:created xsi:type="dcterms:W3CDTF">2022-08-18T06:46:08Z</dcterms:created>
  <dcterms:modified xsi:type="dcterms:W3CDTF">2022-08-19T05:22:19Z</dcterms:modified>
</cp:coreProperties>
</file>