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44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양서연</a:t>
            </a:r>
            <a:r>
              <a:rPr lang="en-US" altLang="ko-KR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/>
            </a:r>
            <a:br>
              <a:rPr lang="en-US" altLang="ko-KR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ko-KR" altLang="en-US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자기소개</a:t>
            </a:r>
            <a:endParaRPr lang="ko-KR" altLang="en-US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2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9" y="1434700"/>
            <a:ext cx="4518208" cy="40961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57" y="1354964"/>
            <a:ext cx="3012144" cy="386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6329" y="5809129"/>
            <a:ext cx="78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LG</a:t>
            </a:r>
            <a:r>
              <a:rPr lang="ko-KR" altLang="en-US" sz="3600" dirty="0" smtClean="0"/>
              <a:t>그램</a:t>
            </a:r>
            <a:r>
              <a:rPr lang="en-US" altLang="ko-KR" sz="3600" dirty="0" smtClean="0"/>
              <a:t>							</a:t>
            </a:r>
            <a:r>
              <a:rPr lang="ko-KR" altLang="en-US" sz="3600" dirty="0" err="1" smtClean="0"/>
              <a:t>아이폰미니</a:t>
            </a:r>
            <a:r>
              <a:rPr lang="en-US" altLang="ko-KR" sz="3600" dirty="0" smtClean="0"/>
              <a:t>13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610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79" y="1066800"/>
            <a:ext cx="4548280" cy="30748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35" y="1097270"/>
            <a:ext cx="4052048" cy="3300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9319" y="5074024"/>
            <a:ext cx="952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수영</a:t>
            </a:r>
            <a:r>
              <a:rPr lang="en-US" altLang="ko-KR" sz="3600" dirty="0" smtClean="0"/>
              <a:t>				</a:t>
            </a:r>
            <a:r>
              <a:rPr lang="ko-KR" altLang="en-US" sz="3600" dirty="0" smtClean="0"/>
              <a:t>방이동 </a:t>
            </a:r>
            <a:r>
              <a:rPr lang="ko-KR" altLang="en-US" sz="3600" dirty="0" err="1" smtClean="0"/>
              <a:t>츠쿠모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갈치덮밥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04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8" y="1030783"/>
            <a:ext cx="10517280" cy="26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61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</TotalTime>
  <Words>4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Franklin Gothic Book</vt:lpstr>
      <vt:lpstr>돋움</vt:lpstr>
      <vt:lpstr>아리따-돋움(TTF)-Light</vt:lpstr>
      <vt:lpstr>Crop</vt:lpstr>
      <vt:lpstr>양서연 자기소개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양서연 자기소개</dc:title>
  <dc:creator>양서연</dc:creator>
  <cp:lastModifiedBy>양서연</cp:lastModifiedBy>
  <cp:revision>1</cp:revision>
  <dcterms:created xsi:type="dcterms:W3CDTF">2022-08-18T00:19:36Z</dcterms:created>
  <dcterms:modified xsi:type="dcterms:W3CDTF">2022-08-18T00:27:16Z</dcterms:modified>
</cp:coreProperties>
</file>