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C2A9-CF3F-43B6-80DF-E0BCE27D3286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7F22-85FE-4722-9663-CC9EEF5D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Amőba (tic-tac-toe)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Bla-bla-bla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Tudjon ezt</a:t>
            </a:r>
          </a:p>
          <a:p>
            <a:r>
              <a:rPr lang="hu-HU" dirty="0" smtClean="0"/>
              <a:t>Tudjon azt</a:t>
            </a:r>
          </a:p>
          <a:p>
            <a:r>
              <a:rPr lang="hu-HU" dirty="0" smtClean="0"/>
              <a:t>...</a:t>
            </a:r>
          </a:p>
          <a:p>
            <a:r>
              <a:rPr lang="hu-HU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6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Egyszerre egy ember és egy gép tud játszani (jelenleg).</a:t>
            </a:r>
          </a:p>
          <a:p>
            <a:r>
              <a:rPr lang="hu-HU" dirty="0" smtClean="0"/>
              <a:t>Változtatható pályaméret (nehézség nem).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Class Diagram</a:t>
            </a:r>
            <a:br>
              <a:rPr lang="hu-H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Use Case diagram</a:t>
            </a:r>
            <a:br>
              <a:rPr lang="hu-H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of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 </a:t>
            </a:r>
            <a:r>
              <a:rPr lang="en-US" dirty="0" err="1" smtClean="0"/>
              <a:t>szolgal</a:t>
            </a:r>
            <a:r>
              <a:rPr lang="en-US" dirty="0" smtClean="0"/>
              <a:t> </a:t>
            </a:r>
            <a:r>
              <a:rPr lang="en-US" dirty="0" err="1" smtClean="0"/>
              <a:t>adattarolasra</a:t>
            </a:r>
            <a:endParaRPr lang="en-US" dirty="0" smtClean="0"/>
          </a:p>
          <a:p>
            <a:r>
              <a:rPr lang="en-US" dirty="0" err="1" smtClean="0"/>
              <a:t>Parseolassal</a:t>
            </a:r>
            <a:r>
              <a:rPr lang="en-US" dirty="0" smtClean="0"/>
              <a:t> </a:t>
            </a:r>
            <a:r>
              <a:rPr lang="en-US" dirty="0" err="1" smtClean="0"/>
              <a:t>dolgozza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smtClean="0"/>
              <a:t>a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Hiányosságok, Továbbfejlesztési lehetőség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kliens kiszolgálása, eltérő platformokon (Windows Desktop and Phone, Android, stb.)</a:t>
            </a:r>
          </a:p>
          <a:p>
            <a:r>
              <a:rPr lang="hu-HU" dirty="0" smtClean="0"/>
              <a:t>Nehézségi szint választás</a:t>
            </a:r>
          </a:p>
          <a:p>
            <a:r>
              <a:rPr lang="hu-HU" dirty="0" smtClean="0"/>
              <a:t>Login funkció</a:t>
            </a:r>
          </a:p>
          <a:p>
            <a:r>
              <a:rPr lang="hu-HU" dirty="0" smtClean="0"/>
              <a:t>Adatbázisban tárolni a felhasználókat és eredményeiket</a:t>
            </a:r>
          </a:p>
          <a:p>
            <a:r>
              <a:rPr lang="hu-HU" smtClean="0"/>
              <a:t>Stb.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Amőba (tic-tac-toe)</vt:lpstr>
      <vt:lpstr>Terv</vt:lpstr>
      <vt:lpstr>Specifikáció</vt:lpstr>
      <vt:lpstr>Class Diagram </vt:lpstr>
      <vt:lpstr>Use Case diagram </vt:lpstr>
      <vt:lpstr>Pictures of GUI</vt:lpstr>
      <vt:lpstr>Adatmodell</vt:lpstr>
      <vt:lpstr>Hiányosságok, Továbbfejlesztési lehetőség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(tic-tac-toe)</dc:title>
  <dc:creator>Dávid Dóra</dc:creator>
  <cp:lastModifiedBy>Dávid Dóra</cp:lastModifiedBy>
  <cp:revision>5</cp:revision>
  <dcterms:created xsi:type="dcterms:W3CDTF">2014-06-20T16:17:00Z</dcterms:created>
  <dcterms:modified xsi:type="dcterms:W3CDTF">2014-06-21T04:55:59Z</dcterms:modified>
</cp:coreProperties>
</file>