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C2A9-CF3F-43B6-80DF-E0BCE27D328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Amőba (</a:t>
            </a:r>
            <a:r>
              <a:rPr lang="hu-HU" dirty="0" err="1" smtClean="0"/>
              <a:t>tic-tac-toe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sz="2700" dirty="0" smtClean="0"/>
              <a:t>Objektumorientált programozás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en-US" dirty="0" err="1" smtClean="0"/>
              <a:t>Somodi</a:t>
            </a:r>
            <a:r>
              <a:rPr lang="en-US" dirty="0" smtClean="0"/>
              <a:t> </a:t>
            </a:r>
            <a:r>
              <a:rPr lang="hu-HU" dirty="0" smtClean="0"/>
              <a:t>András, Dóra Dávid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Egyszerre egy ember és egy gép tud </a:t>
            </a:r>
            <a:r>
              <a:rPr lang="hu-HU" dirty="0" smtClean="0"/>
              <a:t>játszani, vagy ember </a:t>
            </a:r>
            <a:r>
              <a:rPr lang="hu-HU" dirty="0" err="1" smtClean="0"/>
              <a:t>ember</a:t>
            </a:r>
            <a:r>
              <a:rPr lang="hu-HU" dirty="0" smtClean="0"/>
              <a:t> ellen.</a:t>
            </a:r>
            <a:endParaRPr lang="hu-HU" dirty="0" smtClean="0"/>
          </a:p>
          <a:p>
            <a:r>
              <a:rPr lang="hu-HU" dirty="0" smtClean="0"/>
              <a:t>Változtatható </a:t>
            </a:r>
            <a:r>
              <a:rPr lang="hu-HU" dirty="0" smtClean="0"/>
              <a:t>pályaméret és nehézség.</a:t>
            </a:r>
          </a:p>
          <a:p>
            <a:r>
              <a:rPr lang="hu-HU" dirty="0" smtClean="0"/>
              <a:t>Pontszám számontartása.</a:t>
            </a:r>
          </a:p>
          <a:p>
            <a:r>
              <a:rPr lang="hu-HU" dirty="0" smtClean="0"/>
              <a:t>Játékidő mérése.</a:t>
            </a:r>
          </a:p>
          <a:p>
            <a:r>
              <a:rPr lang="hu-HU" dirty="0" smtClean="0"/>
              <a:t>Szimbólum választása.</a:t>
            </a:r>
          </a:p>
          <a:p>
            <a:r>
              <a:rPr lang="hu-HU" dirty="0" smtClean="0"/>
              <a:t>Szimbólum színének választási lehetősége.</a:t>
            </a:r>
          </a:p>
          <a:p>
            <a:r>
              <a:rPr lang="hu-HU" dirty="0" smtClean="0"/>
              <a:t>Aktuális lépés visszavonása(előkészítve).</a:t>
            </a:r>
          </a:p>
        </p:txBody>
      </p:sp>
    </p:spTree>
    <p:extLst>
      <p:ext uri="{BB962C8B-B14F-4D97-AF65-F5344CB8AC3E}">
        <p14:creationId xmlns:p14="http://schemas.microsoft.com/office/powerpoint/2010/main" val="80249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Class Diagram</a:t>
            </a:r>
            <a:br>
              <a:rPr lang="hu-HU" dirty="0" smtClean="0"/>
            </a:b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365598"/>
            <a:ext cx="7937501" cy="6416348"/>
          </a:xfrm>
        </p:spPr>
      </p:pic>
    </p:spTree>
    <p:extLst>
      <p:ext uri="{BB962C8B-B14F-4D97-AF65-F5344CB8AC3E}">
        <p14:creationId xmlns:p14="http://schemas.microsoft.com/office/powerpoint/2010/main" val="388928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Use Case diagram</a:t>
            </a:r>
            <a:br>
              <a:rPr lang="hu-HU" dirty="0" smtClean="0"/>
            </a:b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16000"/>
            <a:ext cx="11500069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of GUI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38600" cy="436798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1663215"/>
            <a:ext cx="4064000" cy="43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of GUI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23204" cy="4351338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84" y="1690689"/>
            <a:ext cx="4003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Forráskód részlet</a:t>
            </a:r>
            <a:endParaRPr lang="hu-HU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TextBox21" r:id="rId2" imgW="914400" imgH="914400"/>
        </mc:Choice>
        <mc:Fallback>
          <p:control name="TextBox21" r:id="rId2" imgW="914400" imgH="914400">
            <p:pic>
              <p:nvPicPr>
                <p:cNvPr id="4" name="TextBox2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06888" y="3140075"/>
                  <a:ext cx="914400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6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 </a:t>
            </a:r>
            <a:r>
              <a:rPr lang="en-US" dirty="0" err="1" smtClean="0"/>
              <a:t>szolg</a:t>
            </a:r>
            <a:r>
              <a:rPr lang="hu-HU" dirty="0"/>
              <a:t>á</a:t>
            </a:r>
            <a:r>
              <a:rPr lang="en-US" dirty="0" smtClean="0"/>
              <a:t>l </a:t>
            </a:r>
            <a:r>
              <a:rPr lang="en-US" dirty="0" err="1" smtClean="0"/>
              <a:t>adatt</a:t>
            </a:r>
            <a:r>
              <a:rPr lang="hu-HU" dirty="0" smtClean="0"/>
              <a:t>á</a:t>
            </a:r>
            <a:r>
              <a:rPr lang="en-US" dirty="0" err="1" smtClean="0"/>
              <a:t>rol</a:t>
            </a:r>
            <a:r>
              <a:rPr lang="hu-HU" dirty="0" smtClean="0"/>
              <a:t>á</a:t>
            </a:r>
            <a:r>
              <a:rPr lang="en-US" dirty="0" err="1" smtClean="0"/>
              <a:t>sra</a:t>
            </a:r>
            <a:endParaRPr lang="en-US" dirty="0" smtClean="0"/>
          </a:p>
          <a:p>
            <a:r>
              <a:rPr lang="hu-HU" dirty="0" smtClean="0"/>
              <a:t>Itt kerülnek tárolásra a </a:t>
            </a:r>
            <a:r>
              <a:rPr lang="hu-HU" dirty="0" err="1" smtClean="0"/>
              <a:t>szerializált</a:t>
            </a:r>
            <a:r>
              <a:rPr lang="hu-HU" dirty="0" smtClean="0"/>
              <a:t> objektumok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Hiányosságok, Továbbfejlesztési lehetőség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kliens kiszolgálása, eltérő platformokon (Windows Desktop and Phone, Android, stb.)</a:t>
            </a:r>
          </a:p>
          <a:p>
            <a:r>
              <a:rPr lang="hu-HU" dirty="0" smtClean="0"/>
              <a:t>Nehézségi szint választás</a:t>
            </a:r>
          </a:p>
          <a:p>
            <a:r>
              <a:rPr lang="hu-HU" dirty="0" smtClean="0"/>
              <a:t>Login funkció</a:t>
            </a:r>
          </a:p>
          <a:p>
            <a:r>
              <a:rPr lang="hu-HU" dirty="0" smtClean="0"/>
              <a:t>Adatbázisban tárolni a felhasználókat és </a:t>
            </a:r>
            <a:r>
              <a:rPr lang="hu-HU" dirty="0" smtClean="0"/>
              <a:t>eredményeiket</a:t>
            </a:r>
          </a:p>
          <a:p>
            <a:r>
              <a:rPr lang="hu-HU" dirty="0"/>
              <a:t>Játékos adatainak </a:t>
            </a:r>
            <a:r>
              <a:rPr lang="hu-HU" dirty="0" err="1"/>
              <a:t>perzisztens</a:t>
            </a:r>
            <a:r>
              <a:rPr lang="hu-HU" dirty="0"/>
              <a:t> tárolása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Többnyelvűsítés</a:t>
            </a:r>
            <a:endParaRPr lang="hu-HU" dirty="0" smtClean="0"/>
          </a:p>
          <a:p>
            <a:r>
              <a:rPr lang="hu-HU" dirty="0" smtClean="0"/>
              <a:t>Stb.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118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Amőba (tic-tac-toe) Objektumorientált programozás</vt:lpstr>
      <vt:lpstr>Specifikáció</vt:lpstr>
      <vt:lpstr>Class Diagram </vt:lpstr>
      <vt:lpstr>Use Case diagram </vt:lpstr>
      <vt:lpstr>Pictures of GUI</vt:lpstr>
      <vt:lpstr>Pictures of GUI</vt:lpstr>
      <vt:lpstr>Forráskód részlet</vt:lpstr>
      <vt:lpstr>Adatmodell</vt:lpstr>
      <vt:lpstr>Hiányosságok, Továbbfejlesztési lehetőség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(tic-tac-toe)</dc:title>
  <dc:creator>Dávid Dóra</dc:creator>
  <cp:lastModifiedBy>nyerek@hotmail.com</cp:lastModifiedBy>
  <cp:revision>11</cp:revision>
  <dcterms:created xsi:type="dcterms:W3CDTF">2014-06-20T16:17:00Z</dcterms:created>
  <dcterms:modified xsi:type="dcterms:W3CDTF">2015-01-17T10:26:14Z</dcterms:modified>
</cp:coreProperties>
</file>