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70" r:id="rId6"/>
    <p:sldId id="266" r:id="rId7"/>
    <p:sldId id="268" r:id="rId8"/>
    <p:sldId id="267" r:id="rId9"/>
    <p:sldId id="265" r:id="rId10"/>
    <p:sldId id="269" r:id="rId11"/>
    <p:sldId id="262" r:id="rId12"/>
    <p:sldId id="264" r:id="rId1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微軟正黑體" panose="020B0604030504040204" pitchFamily="34" charset="-120"/>
      <p:regular r:id="rId18"/>
      <p:bold r:id="rId19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412885-CAC3-4419-82A3-095006397394}" type="doc">
      <dgm:prSet loTypeId="urn:microsoft.com/office/officeart/2005/8/layout/hierarchy2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7192A4B2-9000-4DEA-9407-847C1520C86F}">
      <dgm:prSet phldrT="[文字]" custT="1"/>
      <dgm:spPr/>
      <dgm:t>
        <a:bodyPr/>
        <a:lstStyle/>
        <a:p>
          <a:r>
            <a:rPr lang="zh-TW" altLang="en-US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丟擲</a:t>
          </a:r>
          <a:endParaRPr lang="en-US" altLang="zh-TW" sz="1600" b="1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en-US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三顆骰子</a:t>
          </a:r>
          <a:endParaRPr lang="zh-TW" altLang="en-US" sz="16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B5EAA98-2043-43BD-9F94-BF7A5D15C5F8}" type="parTrans" cxnId="{7A9AF7DA-06C7-4331-8F45-FE1C6B2DBCAF}">
      <dgm:prSet/>
      <dgm:spPr/>
      <dgm:t>
        <a:bodyPr/>
        <a:lstStyle/>
        <a:p>
          <a:endParaRPr lang="zh-TW" altLang="en-US" sz="12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EAF727A-80A4-46E1-976E-B105F69ED91B}" type="sibTrans" cxnId="{7A9AF7DA-06C7-4331-8F45-FE1C6B2DBCAF}">
      <dgm:prSet/>
      <dgm:spPr/>
      <dgm:t>
        <a:bodyPr/>
        <a:lstStyle/>
        <a:p>
          <a:endParaRPr lang="zh-TW" altLang="en-US" sz="12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BD2702F-9246-4812-AA2A-80D2405BEBE5}">
      <dgm:prSet phldrT="[文字]" custT="1"/>
      <dgm:spPr/>
      <dgm:t>
        <a:bodyPr/>
        <a:lstStyle/>
        <a:p>
          <a:r>
            <a:rPr lang="zh-TW" altLang="en-US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大</a:t>
          </a:r>
          <a:endParaRPr lang="zh-TW" altLang="en-US" sz="16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5DD3220-A83D-4B0D-99EB-188DA115A5CD}" type="parTrans" cxnId="{74F2645F-5A64-457E-9708-AAAE253CD101}">
      <dgm:prSet custT="1"/>
      <dgm:spPr/>
      <dgm:t>
        <a:bodyPr/>
        <a:lstStyle/>
        <a:p>
          <a:endParaRPr lang="zh-TW" altLang="en-US" sz="12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1B96050-3C3B-4CF6-A3EB-F86964294AFB}" type="sibTrans" cxnId="{74F2645F-5A64-457E-9708-AAAE253CD101}">
      <dgm:prSet/>
      <dgm:spPr/>
      <dgm:t>
        <a:bodyPr/>
        <a:lstStyle/>
        <a:p>
          <a:endParaRPr lang="zh-TW" altLang="en-US" sz="12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2231573-5D3E-44A1-9E53-8D22B99DCD72}">
      <dgm:prSet phldrT="[文字]" custT="1"/>
      <dgm:spPr/>
      <dgm:t>
        <a:bodyPr/>
        <a:lstStyle/>
        <a:p>
          <a:r>
            <a:rPr lang="zh-TW" altLang="en-US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圍骰</a:t>
          </a:r>
          <a:endParaRPr lang="zh-TW" altLang="en-US" sz="16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278A98D-C946-4D07-8779-0932518413C5}" type="parTrans" cxnId="{C4D7C560-0D5D-409A-A914-74E31512FD0F}">
      <dgm:prSet custT="1"/>
      <dgm:spPr/>
      <dgm:t>
        <a:bodyPr/>
        <a:lstStyle/>
        <a:p>
          <a:endParaRPr lang="zh-TW" altLang="en-US" sz="12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096EB63-448B-4A1B-98C2-AD4A01B10852}" type="sibTrans" cxnId="{C4D7C560-0D5D-409A-A914-74E31512FD0F}">
      <dgm:prSet/>
      <dgm:spPr/>
      <dgm:t>
        <a:bodyPr/>
        <a:lstStyle/>
        <a:p>
          <a:endParaRPr lang="zh-TW" altLang="en-US" sz="12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5A659A8-C85B-46D2-B1DE-51A66DE763BE}">
      <dgm:prSet phldrT="[文字]" custT="1"/>
      <dgm:spPr/>
      <dgm:t>
        <a:bodyPr/>
        <a:lstStyle/>
        <a:p>
          <a:r>
            <a:rPr lang="zh-TW" altLang="en-US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小</a:t>
          </a:r>
          <a:endParaRPr lang="zh-TW" altLang="en-US" sz="16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5A43B89-D9E4-4841-B192-3B6695675F66}" type="parTrans" cxnId="{24710CAC-3D69-4028-A796-B9741E6822F7}">
      <dgm:prSet custT="1"/>
      <dgm:spPr/>
      <dgm:t>
        <a:bodyPr/>
        <a:lstStyle/>
        <a:p>
          <a:endParaRPr lang="zh-TW" altLang="en-US" sz="12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4C28A53-9684-4D0B-B879-041713B2167C}" type="sibTrans" cxnId="{24710CAC-3D69-4028-A796-B9741E6822F7}">
      <dgm:prSet/>
      <dgm:spPr/>
      <dgm:t>
        <a:bodyPr/>
        <a:lstStyle/>
        <a:p>
          <a:endParaRPr lang="zh-TW" altLang="en-US" sz="12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ACA9E93-9E3B-40F7-BFA6-BEADBDC0BD0B}">
      <dgm:prSet phldrT="[文字]" custT="1"/>
      <dgm:spPr/>
      <dgm:t>
        <a:bodyPr/>
        <a:lstStyle/>
        <a:p>
          <a:r>
            <a:rPr lang="zh-TW" altLang="en-US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全骰（豹子）</a:t>
          </a:r>
          <a:endParaRPr lang="zh-TW" altLang="en-US" sz="16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BEAC5BF-6829-4BAE-BF59-1359534FEFDB}" type="parTrans" cxnId="{0DE0CB0A-1542-4E67-A129-D5B4AFD7F63C}">
      <dgm:prSet custT="1"/>
      <dgm:spPr/>
      <dgm:t>
        <a:bodyPr/>
        <a:lstStyle/>
        <a:p>
          <a:endParaRPr lang="zh-TW" altLang="en-US" sz="12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C6C593D-98EC-4F61-994B-8AE4B3BC4AAF}" type="sibTrans" cxnId="{0DE0CB0A-1542-4E67-A129-D5B4AFD7F63C}">
      <dgm:prSet/>
      <dgm:spPr/>
      <dgm:t>
        <a:bodyPr/>
        <a:lstStyle/>
        <a:p>
          <a:endParaRPr lang="zh-TW" altLang="en-US" sz="12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0549AD1-5C66-44CB-BDF2-07BE0EEDA1F7}">
      <dgm:prSet phldrT="[文字]" custT="1"/>
      <dgm:spPr/>
      <dgm:t>
        <a:bodyPr/>
        <a:lstStyle/>
        <a:p>
          <a:r>
            <a:rPr lang="zh-TW" altLang="en-US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兩顆骰子</a:t>
          </a:r>
          <a:endParaRPr lang="zh-TW" altLang="en-US" sz="16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BAFE0DF-19D9-450E-9ACB-74D7F9C68EFB}" type="parTrans" cxnId="{22A54D18-6CCB-4374-976D-ED7DEAF96338}">
      <dgm:prSet custT="1"/>
      <dgm:spPr/>
      <dgm:t>
        <a:bodyPr/>
        <a:lstStyle/>
        <a:p>
          <a:endParaRPr lang="zh-TW" altLang="en-US" sz="12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B89D3BE-68FC-48BE-8FA8-41348B21D0E2}" type="sibTrans" cxnId="{22A54D18-6CCB-4374-976D-ED7DEAF96338}">
      <dgm:prSet/>
      <dgm:spPr/>
      <dgm:t>
        <a:bodyPr/>
        <a:lstStyle/>
        <a:p>
          <a:endParaRPr lang="zh-TW" altLang="en-US" sz="12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952DF8E-C650-464C-9299-7FBC0A06317A}">
      <dgm:prSet phldrT="[文字]" custT="1"/>
      <dgm:spPr/>
      <dgm:t>
        <a:bodyPr/>
        <a:lstStyle/>
        <a:p>
          <a:r>
            <a:rPr lang="zh-TW" altLang="en-US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點數和為 </a:t>
          </a:r>
          <a:r>
            <a:rPr lang="en-US" altLang="zh-TW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11</a:t>
          </a:r>
          <a:r>
            <a:rPr lang="zh-TW" altLang="en-US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至</a:t>
          </a:r>
          <a:r>
            <a:rPr lang="en-US" altLang="zh-TW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17</a:t>
          </a:r>
          <a:r>
            <a:rPr lang="zh-TW" altLang="en-US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endParaRPr lang="en-US" altLang="zh-TW" sz="1200" b="1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en-US" altLang="zh-TW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不包括三顆點數相同</a:t>
          </a:r>
          <a:r>
            <a:rPr lang="en-US" altLang="zh-TW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12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324E17B-72FE-4D75-88C0-78F94173AF9A}" type="parTrans" cxnId="{B7FC9233-4DE8-47DA-A4F5-6442ED28C3A7}">
      <dgm:prSet custT="1"/>
      <dgm:spPr/>
      <dgm:t>
        <a:bodyPr/>
        <a:lstStyle/>
        <a:p>
          <a:endParaRPr lang="zh-TW" altLang="en-US" sz="12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2B6AFEB-0BC5-4DD6-886D-1C1384A5C984}" type="sibTrans" cxnId="{B7FC9233-4DE8-47DA-A4F5-6442ED28C3A7}">
      <dgm:prSet/>
      <dgm:spPr/>
      <dgm:t>
        <a:bodyPr/>
        <a:lstStyle/>
        <a:p>
          <a:endParaRPr lang="zh-TW" altLang="en-US" sz="12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1D5F4BA-3826-43DE-A2CA-86237FE114B0}">
      <dgm:prSet phldrT="[文字]" custT="1"/>
      <dgm:spPr/>
      <dgm:t>
        <a:bodyPr/>
        <a:lstStyle/>
        <a:p>
          <a:r>
            <a:rPr lang="zh-TW" altLang="en-US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不指定點數，</a:t>
          </a:r>
          <a:endParaRPr lang="en-US" altLang="zh-TW" sz="1200" b="1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en-US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三顆骰子點數全同</a:t>
          </a:r>
          <a:endParaRPr lang="zh-TW" altLang="en-US" sz="12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7EBD311-F466-44F3-94D1-1246687F79EB}" type="parTrans" cxnId="{388060E4-43EB-463D-882A-D3FB8A30A271}">
      <dgm:prSet custT="1"/>
      <dgm:spPr/>
      <dgm:t>
        <a:bodyPr/>
        <a:lstStyle/>
        <a:p>
          <a:endParaRPr lang="zh-TW" altLang="en-US" sz="12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DB4D147-B159-4B71-B77C-F31AC1F79B0A}" type="sibTrans" cxnId="{388060E4-43EB-463D-882A-D3FB8A30A271}">
      <dgm:prSet/>
      <dgm:spPr/>
      <dgm:t>
        <a:bodyPr/>
        <a:lstStyle/>
        <a:p>
          <a:endParaRPr lang="zh-TW" altLang="en-US" sz="12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F60B55C-3071-4901-AA6D-A228A2931D87}">
      <dgm:prSet phldrT="[文字]" custT="1"/>
      <dgm:spPr/>
      <dgm:t>
        <a:bodyPr/>
        <a:lstStyle/>
        <a:p>
          <a:r>
            <a:rPr lang="zh-TW" altLang="en-US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點數和為 </a:t>
          </a:r>
          <a:r>
            <a:rPr lang="en-US" altLang="zh-TW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4</a:t>
          </a:r>
          <a:r>
            <a:rPr lang="zh-TW" altLang="en-US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至</a:t>
          </a:r>
          <a:r>
            <a:rPr lang="en-US" altLang="zh-TW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10</a:t>
          </a:r>
          <a:r>
            <a:rPr lang="zh-TW" altLang="en-US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endParaRPr lang="en-US" altLang="zh-TW" sz="1200" b="1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en-US" altLang="zh-TW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不包括三顆點數相同</a:t>
          </a:r>
          <a:r>
            <a:rPr lang="en-US" altLang="zh-TW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12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0DEE999-600C-46B7-903B-633F18E377B4}" type="parTrans" cxnId="{8C189120-BEB6-4354-AC39-BBC4D128E07A}">
      <dgm:prSet custT="1"/>
      <dgm:spPr/>
      <dgm:t>
        <a:bodyPr/>
        <a:lstStyle/>
        <a:p>
          <a:endParaRPr lang="zh-TW" altLang="en-US" sz="12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AC26DEE-EF2C-4347-B073-B98B40B43F45}" type="sibTrans" cxnId="{8C189120-BEB6-4354-AC39-BBC4D128E07A}">
      <dgm:prSet/>
      <dgm:spPr/>
      <dgm:t>
        <a:bodyPr/>
        <a:lstStyle/>
        <a:p>
          <a:endParaRPr lang="zh-TW" altLang="en-US" sz="12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84A4DA7-9DDF-4608-AC38-313A1EE10B63}">
      <dgm:prSet phldrT="[文字]" custT="1"/>
      <dgm:spPr/>
      <dgm:t>
        <a:bodyPr/>
        <a:lstStyle/>
        <a:p>
          <a:r>
            <a:rPr lang="zh-TW" altLang="en-US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猜中其中兩顆子的組合</a:t>
          </a:r>
          <a:r>
            <a:rPr lang="en-US" altLang="zh-TW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點數不同</a:t>
          </a:r>
          <a:r>
            <a:rPr lang="en-US" altLang="zh-TW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12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D5A04DB-E157-4074-BE57-D0F8C60D9AAC}" type="parTrans" cxnId="{8701AC33-41C8-48D8-8B93-9FC564DBB5CD}">
      <dgm:prSet custT="1"/>
      <dgm:spPr/>
      <dgm:t>
        <a:bodyPr/>
        <a:lstStyle/>
        <a:p>
          <a:endParaRPr lang="zh-TW" altLang="en-US" sz="12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AB90F18-524A-444A-9485-9A712DF9939D}" type="sibTrans" cxnId="{8701AC33-41C8-48D8-8B93-9FC564DBB5CD}">
      <dgm:prSet/>
      <dgm:spPr/>
      <dgm:t>
        <a:bodyPr/>
        <a:lstStyle/>
        <a:p>
          <a:endParaRPr lang="zh-TW" altLang="en-US" sz="12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30A9672-A9B4-4981-8C65-FF678BEC750C}">
      <dgm:prSet phldrT="[文字]" custT="1"/>
      <dgm:spPr/>
      <dgm:t>
        <a:bodyPr/>
        <a:lstStyle/>
        <a:p>
          <a:r>
            <a:rPr lang="zh-TW" altLang="en-US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雙骰</a:t>
          </a:r>
          <a:endParaRPr lang="zh-TW" altLang="en-US" sz="16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EE1B9E0-4F27-4A9B-A36C-8A4BBC2DFA95}" type="parTrans" cxnId="{07F2EDEF-5B8A-4B1A-9CE0-576A29D1211E}">
      <dgm:prSet custT="1"/>
      <dgm:spPr/>
      <dgm:t>
        <a:bodyPr/>
        <a:lstStyle/>
        <a:p>
          <a:endParaRPr lang="zh-TW" altLang="en-US" sz="12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F773BFF-58DF-40FB-AC94-96960CE24805}" type="sibTrans" cxnId="{07F2EDEF-5B8A-4B1A-9CE0-576A29D1211E}">
      <dgm:prSet/>
      <dgm:spPr/>
      <dgm:t>
        <a:bodyPr/>
        <a:lstStyle/>
        <a:p>
          <a:endParaRPr lang="zh-TW" altLang="en-US" sz="12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445BFF6-22C9-4BFB-B663-524FB173D5DD}">
      <dgm:prSet phldrT="[文字]" custT="1"/>
      <dgm:spPr/>
      <dgm:t>
        <a:bodyPr/>
        <a:lstStyle/>
        <a:p>
          <a:r>
            <a:rPr lang="zh-TW" altLang="en-US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猜中其中兩顆子的組合</a:t>
          </a:r>
          <a:endParaRPr lang="en-US" altLang="zh-TW" sz="1200" b="1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en-US" altLang="zh-TW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點數相同</a:t>
          </a:r>
          <a:r>
            <a:rPr lang="en-US" altLang="zh-TW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12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F1155D9-C8DE-4D6B-88FE-2C0EC3B46A33}" type="parTrans" cxnId="{264D627A-6616-45FC-8B70-AA8C73263029}">
      <dgm:prSet custT="1"/>
      <dgm:spPr/>
      <dgm:t>
        <a:bodyPr/>
        <a:lstStyle/>
        <a:p>
          <a:endParaRPr lang="zh-TW" altLang="en-US" sz="12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F8342F8-80D5-4CA3-91D4-20D9EB254E47}" type="sibTrans" cxnId="{264D627A-6616-45FC-8B70-AA8C73263029}">
      <dgm:prSet/>
      <dgm:spPr/>
      <dgm:t>
        <a:bodyPr/>
        <a:lstStyle/>
        <a:p>
          <a:endParaRPr lang="zh-TW" altLang="en-US" sz="12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FCD6007-1B7C-43D7-9CD6-D330F387F8C1}">
      <dgm:prSet phldrT="[文字]" custT="1"/>
      <dgm:spPr/>
      <dgm:t>
        <a:bodyPr/>
        <a:lstStyle/>
        <a:p>
          <a:r>
            <a:rPr lang="zh-TW" altLang="en-US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指定點數，</a:t>
          </a:r>
          <a:endParaRPr lang="en-US" altLang="zh-TW" sz="1200" b="1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en-US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三顆骰子點數全同</a:t>
          </a:r>
          <a:endParaRPr lang="zh-TW" altLang="en-US" sz="12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8D09728-C97C-474A-BA0E-B39060504145}" type="parTrans" cxnId="{2F83537A-9E3F-4562-BC30-EBBA532BCD74}">
      <dgm:prSet custT="1"/>
      <dgm:spPr/>
      <dgm:t>
        <a:bodyPr/>
        <a:lstStyle/>
        <a:p>
          <a:endParaRPr lang="zh-TW" altLang="en-US" sz="12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5E76033-DA92-4097-8785-643C3CDECE60}" type="sibTrans" cxnId="{2F83537A-9E3F-4562-BC30-EBBA532BCD74}">
      <dgm:prSet/>
      <dgm:spPr/>
      <dgm:t>
        <a:bodyPr/>
        <a:lstStyle/>
        <a:p>
          <a:endParaRPr lang="zh-TW" altLang="en-US" sz="12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08AD4D7-C0D7-4C2A-B1AC-738422AC0F5E}" type="pres">
      <dgm:prSet presAssocID="{27412885-CAC3-4419-82A3-09500639739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A8DB7D4E-4D94-463A-B8FD-FEAB9F87D352}" type="pres">
      <dgm:prSet presAssocID="{7192A4B2-9000-4DEA-9407-847C1520C86F}" presName="root1" presStyleCnt="0"/>
      <dgm:spPr/>
    </dgm:pt>
    <dgm:pt modelId="{0E43F700-33EF-4FD9-B253-B3D6378D9C3B}" type="pres">
      <dgm:prSet presAssocID="{7192A4B2-9000-4DEA-9407-847C1520C86F}" presName="LevelOneTextNode" presStyleLbl="node0" presStyleIdx="0" presStyleCnt="1" custScaleX="72316" custScaleY="17159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8158960-0166-421A-AFA4-9C7E2DD7DFF3}" type="pres">
      <dgm:prSet presAssocID="{7192A4B2-9000-4DEA-9407-847C1520C86F}" presName="level2hierChild" presStyleCnt="0"/>
      <dgm:spPr/>
    </dgm:pt>
    <dgm:pt modelId="{D125E571-4460-4F4C-B3E1-2A039510509C}" type="pres">
      <dgm:prSet presAssocID="{25DD3220-A83D-4B0D-99EB-188DA115A5CD}" presName="conn2-1" presStyleLbl="parChTrans1D2" presStyleIdx="0" presStyleCnt="6"/>
      <dgm:spPr/>
      <dgm:t>
        <a:bodyPr/>
        <a:lstStyle/>
        <a:p>
          <a:endParaRPr lang="zh-TW" altLang="en-US"/>
        </a:p>
      </dgm:t>
    </dgm:pt>
    <dgm:pt modelId="{83373EC0-65AF-40FA-A835-1DB7E35E00C9}" type="pres">
      <dgm:prSet presAssocID="{25DD3220-A83D-4B0D-99EB-188DA115A5CD}" presName="connTx" presStyleLbl="parChTrans1D2" presStyleIdx="0" presStyleCnt="6"/>
      <dgm:spPr/>
      <dgm:t>
        <a:bodyPr/>
        <a:lstStyle/>
        <a:p>
          <a:endParaRPr lang="zh-TW" altLang="en-US"/>
        </a:p>
      </dgm:t>
    </dgm:pt>
    <dgm:pt modelId="{BE3F3430-D339-4265-9B8D-5445DC820D3D}" type="pres">
      <dgm:prSet presAssocID="{0BD2702F-9246-4812-AA2A-80D2405BEBE5}" presName="root2" presStyleCnt="0"/>
      <dgm:spPr/>
    </dgm:pt>
    <dgm:pt modelId="{7D8279AB-5AD7-4E4E-939D-34BD13DDA811}" type="pres">
      <dgm:prSet presAssocID="{0BD2702F-9246-4812-AA2A-80D2405BEBE5}" presName="LevelTwoTextNode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E212BC4-C764-4EAE-B518-459C52C38E7B}" type="pres">
      <dgm:prSet presAssocID="{0BD2702F-9246-4812-AA2A-80D2405BEBE5}" presName="level3hierChild" presStyleCnt="0"/>
      <dgm:spPr/>
    </dgm:pt>
    <dgm:pt modelId="{154DE426-7182-4A03-94AD-423F4CB09560}" type="pres">
      <dgm:prSet presAssocID="{5324E17B-72FE-4D75-88C0-78F94173AF9A}" presName="conn2-1" presStyleLbl="parChTrans1D3" presStyleIdx="0" presStyleCnt="6"/>
      <dgm:spPr/>
      <dgm:t>
        <a:bodyPr/>
        <a:lstStyle/>
        <a:p>
          <a:endParaRPr lang="zh-TW" altLang="en-US"/>
        </a:p>
      </dgm:t>
    </dgm:pt>
    <dgm:pt modelId="{740719B2-33A1-4C7F-85F4-E5ED8C04DB57}" type="pres">
      <dgm:prSet presAssocID="{5324E17B-72FE-4D75-88C0-78F94173AF9A}" presName="connTx" presStyleLbl="parChTrans1D3" presStyleIdx="0" presStyleCnt="6"/>
      <dgm:spPr/>
      <dgm:t>
        <a:bodyPr/>
        <a:lstStyle/>
        <a:p>
          <a:endParaRPr lang="zh-TW" altLang="en-US"/>
        </a:p>
      </dgm:t>
    </dgm:pt>
    <dgm:pt modelId="{968F8797-C169-447C-BF05-0061BB1D0530}" type="pres">
      <dgm:prSet presAssocID="{B952DF8E-C650-464C-9299-7FBC0A06317A}" presName="root2" presStyleCnt="0"/>
      <dgm:spPr/>
    </dgm:pt>
    <dgm:pt modelId="{F67FA959-29F0-40EE-ACB3-CA3DB74B3919}" type="pres">
      <dgm:prSet presAssocID="{B952DF8E-C650-464C-9299-7FBC0A06317A}" presName="LevelTwoTextNode" presStyleLbl="node3" presStyleIdx="0" presStyleCnt="6" custScaleX="15056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95BB1E1-A5BC-4282-A586-F987724EF8F8}" type="pres">
      <dgm:prSet presAssocID="{B952DF8E-C650-464C-9299-7FBC0A06317A}" presName="level3hierChild" presStyleCnt="0"/>
      <dgm:spPr/>
    </dgm:pt>
    <dgm:pt modelId="{55DC16A3-BB63-4892-994A-40B1109B6125}" type="pres">
      <dgm:prSet presAssocID="{85A43B89-D9E4-4841-B192-3B6695675F66}" presName="conn2-1" presStyleLbl="parChTrans1D2" presStyleIdx="1" presStyleCnt="6"/>
      <dgm:spPr/>
      <dgm:t>
        <a:bodyPr/>
        <a:lstStyle/>
        <a:p>
          <a:endParaRPr lang="zh-TW" altLang="en-US"/>
        </a:p>
      </dgm:t>
    </dgm:pt>
    <dgm:pt modelId="{F94D8F5B-AA37-4589-8131-E70B166C13C2}" type="pres">
      <dgm:prSet presAssocID="{85A43B89-D9E4-4841-B192-3B6695675F66}" presName="connTx" presStyleLbl="parChTrans1D2" presStyleIdx="1" presStyleCnt="6"/>
      <dgm:spPr/>
      <dgm:t>
        <a:bodyPr/>
        <a:lstStyle/>
        <a:p>
          <a:endParaRPr lang="zh-TW" altLang="en-US"/>
        </a:p>
      </dgm:t>
    </dgm:pt>
    <dgm:pt modelId="{9E4AE245-55A7-4FD7-991C-50573B9AC222}" type="pres">
      <dgm:prSet presAssocID="{55A659A8-C85B-46D2-B1DE-51A66DE763BE}" presName="root2" presStyleCnt="0"/>
      <dgm:spPr/>
    </dgm:pt>
    <dgm:pt modelId="{02FA2598-1B21-4ED4-A074-7487FEC019B2}" type="pres">
      <dgm:prSet presAssocID="{55A659A8-C85B-46D2-B1DE-51A66DE763BE}" presName="LevelTwoTextNode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9402F8F-409A-4BF3-94AA-11531A186DEC}" type="pres">
      <dgm:prSet presAssocID="{55A659A8-C85B-46D2-B1DE-51A66DE763BE}" presName="level3hierChild" presStyleCnt="0"/>
      <dgm:spPr/>
    </dgm:pt>
    <dgm:pt modelId="{6E38E4EF-FBD6-4CCD-8C00-9DF8FA3FDB24}" type="pres">
      <dgm:prSet presAssocID="{F0DEE999-600C-46B7-903B-633F18E377B4}" presName="conn2-1" presStyleLbl="parChTrans1D3" presStyleIdx="1" presStyleCnt="6"/>
      <dgm:spPr/>
      <dgm:t>
        <a:bodyPr/>
        <a:lstStyle/>
        <a:p>
          <a:endParaRPr lang="zh-TW" altLang="en-US"/>
        </a:p>
      </dgm:t>
    </dgm:pt>
    <dgm:pt modelId="{D6B82909-A5C7-4814-A99D-8DDBBD7D38B4}" type="pres">
      <dgm:prSet presAssocID="{F0DEE999-600C-46B7-903B-633F18E377B4}" presName="connTx" presStyleLbl="parChTrans1D3" presStyleIdx="1" presStyleCnt="6"/>
      <dgm:spPr/>
      <dgm:t>
        <a:bodyPr/>
        <a:lstStyle/>
        <a:p>
          <a:endParaRPr lang="zh-TW" altLang="en-US"/>
        </a:p>
      </dgm:t>
    </dgm:pt>
    <dgm:pt modelId="{2A3E3334-3A6A-4459-A6F5-52D71D2DB035}" type="pres">
      <dgm:prSet presAssocID="{DF60B55C-3071-4901-AA6D-A228A2931D87}" presName="root2" presStyleCnt="0"/>
      <dgm:spPr/>
    </dgm:pt>
    <dgm:pt modelId="{15FC4976-45A1-48A1-BF1E-C3BAC3D5D6F2}" type="pres">
      <dgm:prSet presAssocID="{DF60B55C-3071-4901-AA6D-A228A2931D87}" presName="LevelTwoTextNode" presStyleLbl="node3" presStyleIdx="1" presStyleCnt="6" custScaleX="15056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94F5F73-BD27-4BF0-BE55-B19E2BB3EE83}" type="pres">
      <dgm:prSet presAssocID="{DF60B55C-3071-4901-AA6D-A228A2931D87}" presName="level3hierChild" presStyleCnt="0"/>
      <dgm:spPr/>
    </dgm:pt>
    <dgm:pt modelId="{195B0842-B4A8-4352-9F0F-6D16532DF22D}" type="pres">
      <dgm:prSet presAssocID="{ABEAC5BF-6829-4BAE-BF59-1359534FEFDB}" presName="conn2-1" presStyleLbl="parChTrans1D2" presStyleIdx="2" presStyleCnt="6"/>
      <dgm:spPr/>
      <dgm:t>
        <a:bodyPr/>
        <a:lstStyle/>
        <a:p>
          <a:endParaRPr lang="zh-TW" altLang="en-US"/>
        </a:p>
      </dgm:t>
    </dgm:pt>
    <dgm:pt modelId="{82168515-A2B6-443C-A705-B5163F985CFD}" type="pres">
      <dgm:prSet presAssocID="{ABEAC5BF-6829-4BAE-BF59-1359534FEFDB}" presName="connTx" presStyleLbl="parChTrans1D2" presStyleIdx="2" presStyleCnt="6"/>
      <dgm:spPr/>
      <dgm:t>
        <a:bodyPr/>
        <a:lstStyle/>
        <a:p>
          <a:endParaRPr lang="zh-TW" altLang="en-US"/>
        </a:p>
      </dgm:t>
    </dgm:pt>
    <dgm:pt modelId="{6EC728B8-5ACF-4F8C-B413-779E6889F5D5}" type="pres">
      <dgm:prSet presAssocID="{8ACA9E93-9E3B-40F7-BFA6-BEADBDC0BD0B}" presName="root2" presStyleCnt="0"/>
      <dgm:spPr/>
    </dgm:pt>
    <dgm:pt modelId="{1B851A8C-6D9A-4CF1-B90D-04A763DA2F91}" type="pres">
      <dgm:prSet presAssocID="{8ACA9E93-9E3B-40F7-BFA6-BEADBDC0BD0B}" presName="LevelTwoTextNode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903680E-1E05-4C2D-9589-EC841AA61E99}" type="pres">
      <dgm:prSet presAssocID="{8ACA9E93-9E3B-40F7-BFA6-BEADBDC0BD0B}" presName="level3hierChild" presStyleCnt="0"/>
      <dgm:spPr/>
    </dgm:pt>
    <dgm:pt modelId="{701A0C60-658E-49AF-B064-E0F230AB5C0C}" type="pres">
      <dgm:prSet presAssocID="{77EBD311-F466-44F3-94D1-1246687F79EB}" presName="conn2-1" presStyleLbl="parChTrans1D3" presStyleIdx="2" presStyleCnt="6"/>
      <dgm:spPr/>
      <dgm:t>
        <a:bodyPr/>
        <a:lstStyle/>
        <a:p>
          <a:endParaRPr lang="zh-TW" altLang="en-US"/>
        </a:p>
      </dgm:t>
    </dgm:pt>
    <dgm:pt modelId="{373F6E46-F6F8-4B89-8068-8E399A1A5150}" type="pres">
      <dgm:prSet presAssocID="{77EBD311-F466-44F3-94D1-1246687F79EB}" presName="connTx" presStyleLbl="parChTrans1D3" presStyleIdx="2" presStyleCnt="6"/>
      <dgm:spPr/>
      <dgm:t>
        <a:bodyPr/>
        <a:lstStyle/>
        <a:p>
          <a:endParaRPr lang="zh-TW" altLang="en-US"/>
        </a:p>
      </dgm:t>
    </dgm:pt>
    <dgm:pt modelId="{A56BA32F-3F81-4404-9B0C-7D1CCB99D377}" type="pres">
      <dgm:prSet presAssocID="{71D5F4BA-3826-43DE-A2CA-86237FE114B0}" presName="root2" presStyleCnt="0"/>
      <dgm:spPr/>
    </dgm:pt>
    <dgm:pt modelId="{C777FCE5-ED79-43EF-9D31-BB73B9B8B88A}" type="pres">
      <dgm:prSet presAssocID="{71D5F4BA-3826-43DE-A2CA-86237FE114B0}" presName="LevelTwoTextNode" presStyleLbl="node3" presStyleIdx="2" presStyleCnt="6" custScaleX="15056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92A924A-0D73-466F-9C6F-04A3E0A2354E}" type="pres">
      <dgm:prSet presAssocID="{71D5F4BA-3826-43DE-A2CA-86237FE114B0}" presName="level3hierChild" presStyleCnt="0"/>
      <dgm:spPr/>
    </dgm:pt>
    <dgm:pt modelId="{8CA69A5B-C06C-4B73-8771-069D37EDF270}" type="pres">
      <dgm:prSet presAssocID="{8BAFE0DF-19D9-450E-9ACB-74D7F9C68EFB}" presName="conn2-1" presStyleLbl="parChTrans1D2" presStyleIdx="3" presStyleCnt="6"/>
      <dgm:spPr/>
      <dgm:t>
        <a:bodyPr/>
        <a:lstStyle/>
        <a:p>
          <a:endParaRPr lang="zh-TW" altLang="en-US"/>
        </a:p>
      </dgm:t>
    </dgm:pt>
    <dgm:pt modelId="{CD55EF69-798D-4F57-9E44-73A8AF6E72DF}" type="pres">
      <dgm:prSet presAssocID="{8BAFE0DF-19D9-450E-9ACB-74D7F9C68EFB}" presName="connTx" presStyleLbl="parChTrans1D2" presStyleIdx="3" presStyleCnt="6"/>
      <dgm:spPr/>
      <dgm:t>
        <a:bodyPr/>
        <a:lstStyle/>
        <a:p>
          <a:endParaRPr lang="zh-TW" altLang="en-US"/>
        </a:p>
      </dgm:t>
    </dgm:pt>
    <dgm:pt modelId="{E5F6903E-1606-4052-A158-BEB9B6217E2E}" type="pres">
      <dgm:prSet presAssocID="{10549AD1-5C66-44CB-BDF2-07BE0EEDA1F7}" presName="root2" presStyleCnt="0"/>
      <dgm:spPr/>
    </dgm:pt>
    <dgm:pt modelId="{DB8476BD-5100-4C92-86B9-EE07958051A4}" type="pres">
      <dgm:prSet presAssocID="{10549AD1-5C66-44CB-BDF2-07BE0EEDA1F7}" presName="LevelTwoTextNode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8513BEE-BA8C-4A49-917C-E749A377373B}" type="pres">
      <dgm:prSet presAssocID="{10549AD1-5C66-44CB-BDF2-07BE0EEDA1F7}" presName="level3hierChild" presStyleCnt="0"/>
      <dgm:spPr/>
    </dgm:pt>
    <dgm:pt modelId="{93AC477C-2578-41FB-AA48-C2E74827A2E0}" type="pres">
      <dgm:prSet presAssocID="{9D5A04DB-E157-4074-BE57-D0F8C60D9AAC}" presName="conn2-1" presStyleLbl="parChTrans1D3" presStyleIdx="3" presStyleCnt="6"/>
      <dgm:spPr/>
      <dgm:t>
        <a:bodyPr/>
        <a:lstStyle/>
        <a:p>
          <a:endParaRPr lang="zh-TW" altLang="en-US"/>
        </a:p>
      </dgm:t>
    </dgm:pt>
    <dgm:pt modelId="{8F8979A4-E265-4518-8005-91190A37A8BD}" type="pres">
      <dgm:prSet presAssocID="{9D5A04DB-E157-4074-BE57-D0F8C60D9AAC}" presName="connTx" presStyleLbl="parChTrans1D3" presStyleIdx="3" presStyleCnt="6"/>
      <dgm:spPr/>
      <dgm:t>
        <a:bodyPr/>
        <a:lstStyle/>
        <a:p>
          <a:endParaRPr lang="zh-TW" altLang="en-US"/>
        </a:p>
      </dgm:t>
    </dgm:pt>
    <dgm:pt modelId="{6619A4EF-A6F6-4898-BAAE-827F755893BE}" type="pres">
      <dgm:prSet presAssocID="{384A4DA7-9DDF-4608-AC38-313A1EE10B63}" presName="root2" presStyleCnt="0"/>
      <dgm:spPr/>
    </dgm:pt>
    <dgm:pt modelId="{0E5BDC87-ED2E-48A2-B6AA-691D5D50DAED}" type="pres">
      <dgm:prSet presAssocID="{384A4DA7-9DDF-4608-AC38-313A1EE10B63}" presName="LevelTwoTextNode" presStyleLbl="node3" presStyleIdx="3" presStyleCnt="6" custScaleX="15056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205693C-D701-49DF-A87E-6015EA1851A8}" type="pres">
      <dgm:prSet presAssocID="{384A4DA7-9DDF-4608-AC38-313A1EE10B63}" presName="level3hierChild" presStyleCnt="0"/>
      <dgm:spPr/>
    </dgm:pt>
    <dgm:pt modelId="{6A100590-7E4B-4EE9-9FD0-300C5FEF71B4}" type="pres">
      <dgm:prSet presAssocID="{CEE1B9E0-4F27-4A9B-A36C-8A4BBC2DFA95}" presName="conn2-1" presStyleLbl="parChTrans1D2" presStyleIdx="4" presStyleCnt="6"/>
      <dgm:spPr/>
      <dgm:t>
        <a:bodyPr/>
        <a:lstStyle/>
        <a:p>
          <a:endParaRPr lang="zh-TW" altLang="en-US"/>
        </a:p>
      </dgm:t>
    </dgm:pt>
    <dgm:pt modelId="{BAA81608-FA47-4BC1-8B89-D5178E15C65D}" type="pres">
      <dgm:prSet presAssocID="{CEE1B9E0-4F27-4A9B-A36C-8A4BBC2DFA95}" presName="connTx" presStyleLbl="parChTrans1D2" presStyleIdx="4" presStyleCnt="6"/>
      <dgm:spPr/>
      <dgm:t>
        <a:bodyPr/>
        <a:lstStyle/>
        <a:p>
          <a:endParaRPr lang="zh-TW" altLang="en-US"/>
        </a:p>
      </dgm:t>
    </dgm:pt>
    <dgm:pt modelId="{128E76D6-733A-499D-B8C6-EEBEA594187B}" type="pres">
      <dgm:prSet presAssocID="{630A9672-A9B4-4981-8C65-FF678BEC750C}" presName="root2" presStyleCnt="0"/>
      <dgm:spPr/>
    </dgm:pt>
    <dgm:pt modelId="{8584CC1C-E0F8-4B19-A8B4-7F071903A4A0}" type="pres">
      <dgm:prSet presAssocID="{630A9672-A9B4-4981-8C65-FF678BEC750C}" presName="LevelTwoTextNode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C9AC6AF-D12C-431D-B0FC-3F7EFF37E286}" type="pres">
      <dgm:prSet presAssocID="{630A9672-A9B4-4981-8C65-FF678BEC750C}" presName="level3hierChild" presStyleCnt="0"/>
      <dgm:spPr/>
    </dgm:pt>
    <dgm:pt modelId="{D6BAE040-0E44-44B3-9245-9C6C688D8B21}" type="pres">
      <dgm:prSet presAssocID="{5F1155D9-C8DE-4D6B-88FE-2C0EC3B46A33}" presName="conn2-1" presStyleLbl="parChTrans1D3" presStyleIdx="4" presStyleCnt="6"/>
      <dgm:spPr/>
      <dgm:t>
        <a:bodyPr/>
        <a:lstStyle/>
        <a:p>
          <a:endParaRPr lang="zh-TW" altLang="en-US"/>
        </a:p>
      </dgm:t>
    </dgm:pt>
    <dgm:pt modelId="{44126B33-BAB7-4611-809A-494C5423F6D5}" type="pres">
      <dgm:prSet presAssocID="{5F1155D9-C8DE-4D6B-88FE-2C0EC3B46A33}" presName="connTx" presStyleLbl="parChTrans1D3" presStyleIdx="4" presStyleCnt="6"/>
      <dgm:spPr/>
      <dgm:t>
        <a:bodyPr/>
        <a:lstStyle/>
        <a:p>
          <a:endParaRPr lang="zh-TW" altLang="en-US"/>
        </a:p>
      </dgm:t>
    </dgm:pt>
    <dgm:pt modelId="{3474F8E3-8DFA-4D66-9FC8-3EE2DAEF47BD}" type="pres">
      <dgm:prSet presAssocID="{6445BFF6-22C9-4BFB-B663-524FB173D5DD}" presName="root2" presStyleCnt="0"/>
      <dgm:spPr/>
    </dgm:pt>
    <dgm:pt modelId="{19265FEF-6DB7-46D8-A0B7-A50895A0A6B4}" type="pres">
      <dgm:prSet presAssocID="{6445BFF6-22C9-4BFB-B663-524FB173D5DD}" presName="LevelTwoTextNode" presStyleLbl="node3" presStyleIdx="4" presStyleCnt="6" custScaleX="15056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9C27DE8-5D36-4562-BCF6-FFE1CCA1C12E}" type="pres">
      <dgm:prSet presAssocID="{6445BFF6-22C9-4BFB-B663-524FB173D5DD}" presName="level3hierChild" presStyleCnt="0"/>
      <dgm:spPr/>
    </dgm:pt>
    <dgm:pt modelId="{75CDF031-3B09-4268-87A6-13D19DA732EE}" type="pres">
      <dgm:prSet presAssocID="{0278A98D-C946-4D07-8779-0932518413C5}" presName="conn2-1" presStyleLbl="parChTrans1D2" presStyleIdx="5" presStyleCnt="6"/>
      <dgm:spPr/>
      <dgm:t>
        <a:bodyPr/>
        <a:lstStyle/>
        <a:p>
          <a:endParaRPr lang="zh-TW" altLang="en-US"/>
        </a:p>
      </dgm:t>
    </dgm:pt>
    <dgm:pt modelId="{4C4845C3-B373-4F6F-B67D-B588E3019A20}" type="pres">
      <dgm:prSet presAssocID="{0278A98D-C946-4D07-8779-0932518413C5}" presName="connTx" presStyleLbl="parChTrans1D2" presStyleIdx="5" presStyleCnt="6"/>
      <dgm:spPr/>
      <dgm:t>
        <a:bodyPr/>
        <a:lstStyle/>
        <a:p>
          <a:endParaRPr lang="zh-TW" altLang="en-US"/>
        </a:p>
      </dgm:t>
    </dgm:pt>
    <dgm:pt modelId="{D6CC4A27-212A-42E8-94AC-7EE8099D9B09}" type="pres">
      <dgm:prSet presAssocID="{D2231573-5D3E-44A1-9E53-8D22B99DCD72}" presName="root2" presStyleCnt="0"/>
      <dgm:spPr/>
    </dgm:pt>
    <dgm:pt modelId="{4A586442-5AAE-4798-8F86-4217EFDE9377}" type="pres">
      <dgm:prSet presAssocID="{D2231573-5D3E-44A1-9E53-8D22B99DCD72}" presName="LevelTwoTextNode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154E53C-C1C9-409C-8FF4-1980696445E0}" type="pres">
      <dgm:prSet presAssocID="{D2231573-5D3E-44A1-9E53-8D22B99DCD72}" presName="level3hierChild" presStyleCnt="0"/>
      <dgm:spPr/>
    </dgm:pt>
    <dgm:pt modelId="{CAC1AF63-7ED7-4DEB-91A4-F60E84CCB006}" type="pres">
      <dgm:prSet presAssocID="{78D09728-C97C-474A-BA0E-B39060504145}" presName="conn2-1" presStyleLbl="parChTrans1D3" presStyleIdx="5" presStyleCnt="6"/>
      <dgm:spPr/>
      <dgm:t>
        <a:bodyPr/>
        <a:lstStyle/>
        <a:p>
          <a:endParaRPr lang="zh-TW" altLang="en-US"/>
        </a:p>
      </dgm:t>
    </dgm:pt>
    <dgm:pt modelId="{590F55D4-8291-488D-A481-FFAFB986F5AA}" type="pres">
      <dgm:prSet presAssocID="{78D09728-C97C-474A-BA0E-B39060504145}" presName="connTx" presStyleLbl="parChTrans1D3" presStyleIdx="5" presStyleCnt="6"/>
      <dgm:spPr/>
      <dgm:t>
        <a:bodyPr/>
        <a:lstStyle/>
        <a:p>
          <a:endParaRPr lang="zh-TW" altLang="en-US"/>
        </a:p>
      </dgm:t>
    </dgm:pt>
    <dgm:pt modelId="{D939D485-2383-4731-8DEA-68434FCB90A6}" type="pres">
      <dgm:prSet presAssocID="{1FCD6007-1B7C-43D7-9CD6-D330F387F8C1}" presName="root2" presStyleCnt="0"/>
      <dgm:spPr/>
    </dgm:pt>
    <dgm:pt modelId="{311F7386-D444-4790-946A-DE27DD7E6175}" type="pres">
      <dgm:prSet presAssocID="{1FCD6007-1B7C-43D7-9CD6-D330F387F8C1}" presName="LevelTwoTextNode" presStyleLbl="node3" presStyleIdx="5" presStyleCnt="6" custScaleX="15056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6006AC1-C020-4263-BB40-E45D51390AD2}" type="pres">
      <dgm:prSet presAssocID="{1FCD6007-1B7C-43D7-9CD6-D330F387F8C1}" presName="level3hierChild" presStyleCnt="0"/>
      <dgm:spPr/>
    </dgm:pt>
  </dgm:ptLst>
  <dgm:cxnLst>
    <dgm:cxn modelId="{5B17BB14-4625-4EBB-9910-7A657AC73107}" type="presOf" srcId="{77EBD311-F466-44F3-94D1-1246687F79EB}" destId="{701A0C60-658E-49AF-B064-E0F230AB5C0C}" srcOrd="0" destOrd="0" presId="urn:microsoft.com/office/officeart/2005/8/layout/hierarchy2"/>
    <dgm:cxn modelId="{24710CAC-3D69-4028-A796-B9741E6822F7}" srcId="{7192A4B2-9000-4DEA-9407-847C1520C86F}" destId="{55A659A8-C85B-46D2-B1DE-51A66DE763BE}" srcOrd="1" destOrd="0" parTransId="{85A43B89-D9E4-4841-B192-3B6695675F66}" sibTransId="{04C28A53-9684-4D0B-B879-041713B2167C}"/>
    <dgm:cxn modelId="{C4D7C560-0D5D-409A-A914-74E31512FD0F}" srcId="{7192A4B2-9000-4DEA-9407-847C1520C86F}" destId="{D2231573-5D3E-44A1-9E53-8D22B99DCD72}" srcOrd="5" destOrd="0" parTransId="{0278A98D-C946-4D07-8779-0932518413C5}" sibTransId="{4096EB63-448B-4A1B-98C2-AD4A01B10852}"/>
    <dgm:cxn modelId="{8C189120-BEB6-4354-AC39-BBC4D128E07A}" srcId="{55A659A8-C85B-46D2-B1DE-51A66DE763BE}" destId="{DF60B55C-3071-4901-AA6D-A228A2931D87}" srcOrd="0" destOrd="0" parTransId="{F0DEE999-600C-46B7-903B-633F18E377B4}" sibTransId="{AAC26DEE-EF2C-4347-B073-B98B40B43F45}"/>
    <dgm:cxn modelId="{D86CD776-19A4-409A-A716-0E4474A56AFF}" type="presOf" srcId="{8ACA9E93-9E3B-40F7-BFA6-BEADBDC0BD0B}" destId="{1B851A8C-6D9A-4CF1-B90D-04A763DA2F91}" srcOrd="0" destOrd="0" presId="urn:microsoft.com/office/officeart/2005/8/layout/hierarchy2"/>
    <dgm:cxn modelId="{4E68FEF9-FF09-4979-ABEF-CB734F5BEB23}" type="presOf" srcId="{78D09728-C97C-474A-BA0E-B39060504145}" destId="{CAC1AF63-7ED7-4DEB-91A4-F60E84CCB006}" srcOrd="0" destOrd="0" presId="urn:microsoft.com/office/officeart/2005/8/layout/hierarchy2"/>
    <dgm:cxn modelId="{22A54D18-6CCB-4374-976D-ED7DEAF96338}" srcId="{7192A4B2-9000-4DEA-9407-847C1520C86F}" destId="{10549AD1-5C66-44CB-BDF2-07BE0EEDA1F7}" srcOrd="3" destOrd="0" parTransId="{8BAFE0DF-19D9-450E-9ACB-74D7F9C68EFB}" sibTransId="{9B89D3BE-68FC-48BE-8FA8-41348B21D0E2}"/>
    <dgm:cxn modelId="{16F9659F-4F0C-44FE-802E-E61AA05D94EE}" type="presOf" srcId="{0BD2702F-9246-4812-AA2A-80D2405BEBE5}" destId="{7D8279AB-5AD7-4E4E-939D-34BD13DDA811}" srcOrd="0" destOrd="0" presId="urn:microsoft.com/office/officeart/2005/8/layout/hierarchy2"/>
    <dgm:cxn modelId="{EA3C5617-AED2-46B5-830E-17937F075D45}" type="presOf" srcId="{9D5A04DB-E157-4074-BE57-D0F8C60D9AAC}" destId="{8F8979A4-E265-4518-8005-91190A37A8BD}" srcOrd="1" destOrd="0" presId="urn:microsoft.com/office/officeart/2005/8/layout/hierarchy2"/>
    <dgm:cxn modelId="{38FC404A-2976-435E-954F-01435C7775DF}" type="presOf" srcId="{77EBD311-F466-44F3-94D1-1246687F79EB}" destId="{373F6E46-F6F8-4B89-8068-8E399A1A5150}" srcOrd="1" destOrd="0" presId="urn:microsoft.com/office/officeart/2005/8/layout/hierarchy2"/>
    <dgm:cxn modelId="{4A6F3F9A-8C35-4E8F-A761-FFDF49BD6395}" type="presOf" srcId="{25DD3220-A83D-4B0D-99EB-188DA115A5CD}" destId="{D125E571-4460-4F4C-B3E1-2A039510509C}" srcOrd="0" destOrd="0" presId="urn:microsoft.com/office/officeart/2005/8/layout/hierarchy2"/>
    <dgm:cxn modelId="{09FB60F6-D77E-43A5-8A99-E18465FDCFFB}" type="presOf" srcId="{B952DF8E-C650-464C-9299-7FBC0A06317A}" destId="{F67FA959-29F0-40EE-ACB3-CA3DB74B3919}" srcOrd="0" destOrd="0" presId="urn:microsoft.com/office/officeart/2005/8/layout/hierarchy2"/>
    <dgm:cxn modelId="{E97520D5-0C7E-4754-B72C-E27F9B4F18F7}" type="presOf" srcId="{5F1155D9-C8DE-4D6B-88FE-2C0EC3B46A33}" destId="{44126B33-BAB7-4611-809A-494C5423F6D5}" srcOrd="1" destOrd="0" presId="urn:microsoft.com/office/officeart/2005/8/layout/hierarchy2"/>
    <dgm:cxn modelId="{369F57EA-EAC5-45CE-9A4C-4001343B4119}" type="presOf" srcId="{5324E17B-72FE-4D75-88C0-78F94173AF9A}" destId="{740719B2-33A1-4C7F-85F4-E5ED8C04DB57}" srcOrd="1" destOrd="0" presId="urn:microsoft.com/office/officeart/2005/8/layout/hierarchy2"/>
    <dgm:cxn modelId="{D7E2D351-B1C2-4F5F-B92E-DA15EF74F1FB}" type="presOf" srcId="{78D09728-C97C-474A-BA0E-B39060504145}" destId="{590F55D4-8291-488D-A481-FFAFB986F5AA}" srcOrd="1" destOrd="0" presId="urn:microsoft.com/office/officeart/2005/8/layout/hierarchy2"/>
    <dgm:cxn modelId="{0DE0CB0A-1542-4E67-A129-D5B4AFD7F63C}" srcId="{7192A4B2-9000-4DEA-9407-847C1520C86F}" destId="{8ACA9E93-9E3B-40F7-BFA6-BEADBDC0BD0B}" srcOrd="2" destOrd="0" parTransId="{ABEAC5BF-6829-4BAE-BF59-1359534FEFDB}" sibTransId="{EC6C593D-98EC-4F61-994B-8AE4B3BC4AAF}"/>
    <dgm:cxn modelId="{C041DE9B-928C-465C-9589-643DC476F245}" type="presOf" srcId="{8BAFE0DF-19D9-450E-9ACB-74D7F9C68EFB}" destId="{8CA69A5B-C06C-4B73-8771-069D37EDF270}" srcOrd="0" destOrd="0" presId="urn:microsoft.com/office/officeart/2005/8/layout/hierarchy2"/>
    <dgm:cxn modelId="{0E3D2108-0C85-413C-B9C1-72615424AD10}" type="presOf" srcId="{ABEAC5BF-6829-4BAE-BF59-1359534FEFDB}" destId="{82168515-A2B6-443C-A705-B5163F985CFD}" srcOrd="1" destOrd="0" presId="urn:microsoft.com/office/officeart/2005/8/layout/hierarchy2"/>
    <dgm:cxn modelId="{3B9D7DBE-8496-4797-99A6-55752E48A07A}" type="presOf" srcId="{384A4DA7-9DDF-4608-AC38-313A1EE10B63}" destId="{0E5BDC87-ED2E-48A2-B6AA-691D5D50DAED}" srcOrd="0" destOrd="0" presId="urn:microsoft.com/office/officeart/2005/8/layout/hierarchy2"/>
    <dgm:cxn modelId="{07F2EDEF-5B8A-4B1A-9CE0-576A29D1211E}" srcId="{7192A4B2-9000-4DEA-9407-847C1520C86F}" destId="{630A9672-A9B4-4981-8C65-FF678BEC750C}" srcOrd="4" destOrd="0" parTransId="{CEE1B9E0-4F27-4A9B-A36C-8A4BBC2DFA95}" sibTransId="{BF773BFF-58DF-40FB-AC94-96960CE24805}"/>
    <dgm:cxn modelId="{251E9C00-44F5-4E8D-B2BF-DD638DF937DA}" type="presOf" srcId="{D2231573-5D3E-44A1-9E53-8D22B99DCD72}" destId="{4A586442-5AAE-4798-8F86-4217EFDE9377}" srcOrd="0" destOrd="0" presId="urn:microsoft.com/office/officeart/2005/8/layout/hierarchy2"/>
    <dgm:cxn modelId="{024CB72F-1B35-4F04-9BC4-16DB1B97B58A}" type="presOf" srcId="{8BAFE0DF-19D9-450E-9ACB-74D7F9C68EFB}" destId="{CD55EF69-798D-4F57-9E44-73A8AF6E72DF}" srcOrd="1" destOrd="0" presId="urn:microsoft.com/office/officeart/2005/8/layout/hierarchy2"/>
    <dgm:cxn modelId="{6B6F5636-9A80-4A80-9CAB-5C1E0574AEE6}" type="presOf" srcId="{7192A4B2-9000-4DEA-9407-847C1520C86F}" destId="{0E43F700-33EF-4FD9-B253-B3D6378D9C3B}" srcOrd="0" destOrd="0" presId="urn:microsoft.com/office/officeart/2005/8/layout/hierarchy2"/>
    <dgm:cxn modelId="{3713EFE3-3217-437E-B003-5B3742201D46}" type="presOf" srcId="{F0DEE999-600C-46B7-903B-633F18E377B4}" destId="{6E38E4EF-FBD6-4CCD-8C00-9DF8FA3FDB24}" srcOrd="0" destOrd="0" presId="urn:microsoft.com/office/officeart/2005/8/layout/hierarchy2"/>
    <dgm:cxn modelId="{A1064F4F-C2C7-442C-BB8B-1C9C2752566B}" type="presOf" srcId="{25DD3220-A83D-4B0D-99EB-188DA115A5CD}" destId="{83373EC0-65AF-40FA-A835-1DB7E35E00C9}" srcOrd="1" destOrd="0" presId="urn:microsoft.com/office/officeart/2005/8/layout/hierarchy2"/>
    <dgm:cxn modelId="{E61094E9-6C6F-4009-8C70-7CB79A6B8DDD}" type="presOf" srcId="{27412885-CAC3-4419-82A3-095006397394}" destId="{A08AD4D7-C0D7-4C2A-B1AC-738422AC0F5E}" srcOrd="0" destOrd="0" presId="urn:microsoft.com/office/officeart/2005/8/layout/hierarchy2"/>
    <dgm:cxn modelId="{601DC3A2-9914-4584-9B39-15707A85F069}" type="presOf" srcId="{5324E17B-72FE-4D75-88C0-78F94173AF9A}" destId="{154DE426-7182-4A03-94AD-423F4CB09560}" srcOrd="0" destOrd="0" presId="urn:microsoft.com/office/officeart/2005/8/layout/hierarchy2"/>
    <dgm:cxn modelId="{449D8D86-F761-46A4-A63D-7204014BDACC}" type="presOf" srcId="{10549AD1-5C66-44CB-BDF2-07BE0EEDA1F7}" destId="{DB8476BD-5100-4C92-86B9-EE07958051A4}" srcOrd="0" destOrd="0" presId="urn:microsoft.com/office/officeart/2005/8/layout/hierarchy2"/>
    <dgm:cxn modelId="{2F83537A-9E3F-4562-BC30-EBBA532BCD74}" srcId="{D2231573-5D3E-44A1-9E53-8D22B99DCD72}" destId="{1FCD6007-1B7C-43D7-9CD6-D330F387F8C1}" srcOrd="0" destOrd="0" parTransId="{78D09728-C97C-474A-BA0E-B39060504145}" sibTransId="{25E76033-DA92-4097-8785-643C3CDECE60}"/>
    <dgm:cxn modelId="{FFDA8693-4687-44E5-9767-74F5FEDD7AD9}" type="presOf" srcId="{71D5F4BA-3826-43DE-A2CA-86237FE114B0}" destId="{C777FCE5-ED79-43EF-9D31-BB73B9B8B88A}" srcOrd="0" destOrd="0" presId="urn:microsoft.com/office/officeart/2005/8/layout/hierarchy2"/>
    <dgm:cxn modelId="{74F2645F-5A64-457E-9708-AAAE253CD101}" srcId="{7192A4B2-9000-4DEA-9407-847C1520C86F}" destId="{0BD2702F-9246-4812-AA2A-80D2405BEBE5}" srcOrd="0" destOrd="0" parTransId="{25DD3220-A83D-4B0D-99EB-188DA115A5CD}" sibTransId="{41B96050-3C3B-4CF6-A3EB-F86964294AFB}"/>
    <dgm:cxn modelId="{B7FC9233-4DE8-47DA-A4F5-6442ED28C3A7}" srcId="{0BD2702F-9246-4812-AA2A-80D2405BEBE5}" destId="{B952DF8E-C650-464C-9299-7FBC0A06317A}" srcOrd="0" destOrd="0" parTransId="{5324E17B-72FE-4D75-88C0-78F94173AF9A}" sibTransId="{B2B6AFEB-0BC5-4DD6-886D-1C1384A5C984}"/>
    <dgm:cxn modelId="{8701AC33-41C8-48D8-8B93-9FC564DBB5CD}" srcId="{10549AD1-5C66-44CB-BDF2-07BE0EEDA1F7}" destId="{384A4DA7-9DDF-4608-AC38-313A1EE10B63}" srcOrd="0" destOrd="0" parTransId="{9D5A04DB-E157-4074-BE57-D0F8C60D9AAC}" sibTransId="{8AB90F18-524A-444A-9485-9A712DF9939D}"/>
    <dgm:cxn modelId="{5F5DF3D4-DD5C-4851-AE30-4041D9CAE39E}" type="presOf" srcId="{F0DEE999-600C-46B7-903B-633F18E377B4}" destId="{D6B82909-A5C7-4814-A99D-8DDBBD7D38B4}" srcOrd="1" destOrd="0" presId="urn:microsoft.com/office/officeart/2005/8/layout/hierarchy2"/>
    <dgm:cxn modelId="{5B4B0F71-FAFC-47C9-9796-8425ADE6A597}" type="presOf" srcId="{CEE1B9E0-4F27-4A9B-A36C-8A4BBC2DFA95}" destId="{BAA81608-FA47-4BC1-8B89-D5178E15C65D}" srcOrd="1" destOrd="0" presId="urn:microsoft.com/office/officeart/2005/8/layout/hierarchy2"/>
    <dgm:cxn modelId="{9277C34F-C50B-46E6-9994-FE7BFAA81DB1}" type="presOf" srcId="{85A43B89-D9E4-4841-B192-3B6695675F66}" destId="{F94D8F5B-AA37-4589-8131-E70B166C13C2}" srcOrd="1" destOrd="0" presId="urn:microsoft.com/office/officeart/2005/8/layout/hierarchy2"/>
    <dgm:cxn modelId="{3624ECA4-F07C-4664-BE2A-18539FCBAF12}" type="presOf" srcId="{9D5A04DB-E157-4074-BE57-D0F8C60D9AAC}" destId="{93AC477C-2578-41FB-AA48-C2E74827A2E0}" srcOrd="0" destOrd="0" presId="urn:microsoft.com/office/officeart/2005/8/layout/hierarchy2"/>
    <dgm:cxn modelId="{CA8566B2-E41F-4894-A68E-76537E865D77}" type="presOf" srcId="{ABEAC5BF-6829-4BAE-BF59-1359534FEFDB}" destId="{195B0842-B4A8-4352-9F0F-6D16532DF22D}" srcOrd="0" destOrd="0" presId="urn:microsoft.com/office/officeart/2005/8/layout/hierarchy2"/>
    <dgm:cxn modelId="{8B5CACFB-534A-4851-8062-7F328D1EBB94}" type="presOf" srcId="{CEE1B9E0-4F27-4A9B-A36C-8A4BBC2DFA95}" destId="{6A100590-7E4B-4EE9-9FD0-300C5FEF71B4}" srcOrd="0" destOrd="0" presId="urn:microsoft.com/office/officeart/2005/8/layout/hierarchy2"/>
    <dgm:cxn modelId="{264D627A-6616-45FC-8B70-AA8C73263029}" srcId="{630A9672-A9B4-4981-8C65-FF678BEC750C}" destId="{6445BFF6-22C9-4BFB-B663-524FB173D5DD}" srcOrd="0" destOrd="0" parTransId="{5F1155D9-C8DE-4D6B-88FE-2C0EC3B46A33}" sibTransId="{3F8342F8-80D5-4CA3-91D4-20D9EB254E47}"/>
    <dgm:cxn modelId="{C5B6D825-0466-4A3A-AEDB-8E75515C3153}" type="presOf" srcId="{55A659A8-C85B-46D2-B1DE-51A66DE763BE}" destId="{02FA2598-1B21-4ED4-A074-7487FEC019B2}" srcOrd="0" destOrd="0" presId="urn:microsoft.com/office/officeart/2005/8/layout/hierarchy2"/>
    <dgm:cxn modelId="{388060E4-43EB-463D-882A-D3FB8A30A271}" srcId="{8ACA9E93-9E3B-40F7-BFA6-BEADBDC0BD0B}" destId="{71D5F4BA-3826-43DE-A2CA-86237FE114B0}" srcOrd="0" destOrd="0" parTransId="{77EBD311-F466-44F3-94D1-1246687F79EB}" sibTransId="{4DB4D147-B159-4B71-B77C-F31AC1F79B0A}"/>
    <dgm:cxn modelId="{CB3A6E2C-D850-4548-8064-F90CC7ABB3A1}" type="presOf" srcId="{0278A98D-C946-4D07-8779-0932518413C5}" destId="{4C4845C3-B373-4F6F-B67D-B588E3019A20}" srcOrd="1" destOrd="0" presId="urn:microsoft.com/office/officeart/2005/8/layout/hierarchy2"/>
    <dgm:cxn modelId="{55151F7C-2AAE-41BF-A0B7-359EE5E1FB85}" type="presOf" srcId="{DF60B55C-3071-4901-AA6D-A228A2931D87}" destId="{15FC4976-45A1-48A1-BF1E-C3BAC3D5D6F2}" srcOrd="0" destOrd="0" presId="urn:microsoft.com/office/officeart/2005/8/layout/hierarchy2"/>
    <dgm:cxn modelId="{58F9142B-3F6D-45C9-ADC0-058E722DCD09}" type="presOf" srcId="{0278A98D-C946-4D07-8779-0932518413C5}" destId="{75CDF031-3B09-4268-87A6-13D19DA732EE}" srcOrd="0" destOrd="0" presId="urn:microsoft.com/office/officeart/2005/8/layout/hierarchy2"/>
    <dgm:cxn modelId="{7A9AF7DA-06C7-4331-8F45-FE1C6B2DBCAF}" srcId="{27412885-CAC3-4419-82A3-095006397394}" destId="{7192A4B2-9000-4DEA-9407-847C1520C86F}" srcOrd="0" destOrd="0" parTransId="{3B5EAA98-2043-43BD-9F94-BF7A5D15C5F8}" sibTransId="{8EAF727A-80A4-46E1-976E-B105F69ED91B}"/>
    <dgm:cxn modelId="{3A689FC5-9E8A-4CFF-82E3-CB87929F0619}" type="presOf" srcId="{85A43B89-D9E4-4841-B192-3B6695675F66}" destId="{55DC16A3-BB63-4892-994A-40B1109B6125}" srcOrd="0" destOrd="0" presId="urn:microsoft.com/office/officeart/2005/8/layout/hierarchy2"/>
    <dgm:cxn modelId="{FFA6068D-9A85-4D14-B295-228ADB4C3C53}" type="presOf" srcId="{630A9672-A9B4-4981-8C65-FF678BEC750C}" destId="{8584CC1C-E0F8-4B19-A8B4-7F071903A4A0}" srcOrd="0" destOrd="0" presId="urn:microsoft.com/office/officeart/2005/8/layout/hierarchy2"/>
    <dgm:cxn modelId="{DF3DB18D-0025-4F32-891A-7EF140C559E5}" type="presOf" srcId="{5F1155D9-C8DE-4D6B-88FE-2C0EC3B46A33}" destId="{D6BAE040-0E44-44B3-9245-9C6C688D8B21}" srcOrd="0" destOrd="0" presId="urn:microsoft.com/office/officeart/2005/8/layout/hierarchy2"/>
    <dgm:cxn modelId="{E24B5E2F-7E61-486B-8F43-DCFAFBE791F6}" type="presOf" srcId="{1FCD6007-1B7C-43D7-9CD6-D330F387F8C1}" destId="{311F7386-D444-4790-946A-DE27DD7E6175}" srcOrd="0" destOrd="0" presId="urn:microsoft.com/office/officeart/2005/8/layout/hierarchy2"/>
    <dgm:cxn modelId="{1F527EB2-D41E-45EC-A031-24C3B90AA21F}" type="presOf" srcId="{6445BFF6-22C9-4BFB-B663-524FB173D5DD}" destId="{19265FEF-6DB7-46D8-A0B7-A50895A0A6B4}" srcOrd="0" destOrd="0" presId="urn:microsoft.com/office/officeart/2005/8/layout/hierarchy2"/>
    <dgm:cxn modelId="{9B1F59B1-7799-40DA-B179-3CFD8FEB569A}" type="presParOf" srcId="{A08AD4D7-C0D7-4C2A-B1AC-738422AC0F5E}" destId="{A8DB7D4E-4D94-463A-B8FD-FEAB9F87D352}" srcOrd="0" destOrd="0" presId="urn:microsoft.com/office/officeart/2005/8/layout/hierarchy2"/>
    <dgm:cxn modelId="{597CE82C-2E24-4EFE-90FC-E16E86BDD8A2}" type="presParOf" srcId="{A8DB7D4E-4D94-463A-B8FD-FEAB9F87D352}" destId="{0E43F700-33EF-4FD9-B253-B3D6378D9C3B}" srcOrd="0" destOrd="0" presId="urn:microsoft.com/office/officeart/2005/8/layout/hierarchy2"/>
    <dgm:cxn modelId="{9B56B0F5-7834-46D8-BFC3-0FB7616D7121}" type="presParOf" srcId="{A8DB7D4E-4D94-463A-B8FD-FEAB9F87D352}" destId="{F8158960-0166-421A-AFA4-9C7E2DD7DFF3}" srcOrd="1" destOrd="0" presId="urn:microsoft.com/office/officeart/2005/8/layout/hierarchy2"/>
    <dgm:cxn modelId="{76C17AD2-1A09-462E-A79F-7C296E1B7C21}" type="presParOf" srcId="{F8158960-0166-421A-AFA4-9C7E2DD7DFF3}" destId="{D125E571-4460-4F4C-B3E1-2A039510509C}" srcOrd="0" destOrd="0" presId="urn:microsoft.com/office/officeart/2005/8/layout/hierarchy2"/>
    <dgm:cxn modelId="{696FAD6B-18B4-42C6-8B31-6DD54D9B2CD9}" type="presParOf" srcId="{D125E571-4460-4F4C-B3E1-2A039510509C}" destId="{83373EC0-65AF-40FA-A835-1DB7E35E00C9}" srcOrd="0" destOrd="0" presId="urn:microsoft.com/office/officeart/2005/8/layout/hierarchy2"/>
    <dgm:cxn modelId="{3B559DBF-88B2-423B-860C-306746F59450}" type="presParOf" srcId="{F8158960-0166-421A-AFA4-9C7E2DD7DFF3}" destId="{BE3F3430-D339-4265-9B8D-5445DC820D3D}" srcOrd="1" destOrd="0" presId="urn:microsoft.com/office/officeart/2005/8/layout/hierarchy2"/>
    <dgm:cxn modelId="{BFC9B439-4574-4AAC-8ED7-909F0676213B}" type="presParOf" srcId="{BE3F3430-D339-4265-9B8D-5445DC820D3D}" destId="{7D8279AB-5AD7-4E4E-939D-34BD13DDA811}" srcOrd="0" destOrd="0" presId="urn:microsoft.com/office/officeart/2005/8/layout/hierarchy2"/>
    <dgm:cxn modelId="{EEB4C763-C84D-4861-925F-8F650BC2C367}" type="presParOf" srcId="{BE3F3430-D339-4265-9B8D-5445DC820D3D}" destId="{CE212BC4-C764-4EAE-B518-459C52C38E7B}" srcOrd="1" destOrd="0" presId="urn:microsoft.com/office/officeart/2005/8/layout/hierarchy2"/>
    <dgm:cxn modelId="{689DB20E-9023-4B25-971F-9B40C68149A8}" type="presParOf" srcId="{CE212BC4-C764-4EAE-B518-459C52C38E7B}" destId="{154DE426-7182-4A03-94AD-423F4CB09560}" srcOrd="0" destOrd="0" presId="urn:microsoft.com/office/officeart/2005/8/layout/hierarchy2"/>
    <dgm:cxn modelId="{6B863C26-690A-4D6A-A903-814DCC8EBF37}" type="presParOf" srcId="{154DE426-7182-4A03-94AD-423F4CB09560}" destId="{740719B2-33A1-4C7F-85F4-E5ED8C04DB57}" srcOrd="0" destOrd="0" presId="urn:microsoft.com/office/officeart/2005/8/layout/hierarchy2"/>
    <dgm:cxn modelId="{FA03DA84-55AC-4820-85F2-4A85F311A1C2}" type="presParOf" srcId="{CE212BC4-C764-4EAE-B518-459C52C38E7B}" destId="{968F8797-C169-447C-BF05-0061BB1D0530}" srcOrd="1" destOrd="0" presId="urn:microsoft.com/office/officeart/2005/8/layout/hierarchy2"/>
    <dgm:cxn modelId="{50F5FEBD-C3D2-476C-B6CA-059E348FE69C}" type="presParOf" srcId="{968F8797-C169-447C-BF05-0061BB1D0530}" destId="{F67FA959-29F0-40EE-ACB3-CA3DB74B3919}" srcOrd="0" destOrd="0" presId="urn:microsoft.com/office/officeart/2005/8/layout/hierarchy2"/>
    <dgm:cxn modelId="{5347F54F-2629-4EE0-A8AC-30FCB548B073}" type="presParOf" srcId="{968F8797-C169-447C-BF05-0061BB1D0530}" destId="{D95BB1E1-A5BC-4282-A586-F987724EF8F8}" srcOrd="1" destOrd="0" presId="urn:microsoft.com/office/officeart/2005/8/layout/hierarchy2"/>
    <dgm:cxn modelId="{71D0E3CE-0B7F-4E80-A2C1-751A0A8D7D1A}" type="presParOf" srcId="{F8158960-0166-421A-AFA4-9C7E2DD7DFF3}" destId="{55DC16A3-BB63-4892-994A-40B1109B6125}" srcOrd="2" destOrd="0" presId="urn:microsoft.com/office/officeart/2005/8/layout/hierarchy2"/>
    <dgm:cxn modelId="{53595FC7-A37A-48EF-B33D-3879B8A6185F}" type="presParOf" srcId="{55DC16A3-BB63-4892-994A-40B1109B6125}" destId="{F94D8F5B-AA37-4589-8131-E70B166C13C2}" srcOrd="0" destOrd="0" presId="urn:microsoft.com/office/officeart/2005/8/layout/hierarchy2"/>
    <dgm:cxn modelId="{2B392A6A-FE0F-4E94-8770-948DB7239E49}" type="presParOf" srcId="{F8158960-0166-421A-AFA4-9C7E2DD7DFF3}" destId="{9E4AE245-55A7-4FD7-991C-50573B9AC222}" srcOrd="3" destOrd="0" presId="urn:microsoft.com/office/officeart/2005/8/layout/hierarchy2"/>
    <dgm:cxn modelId="{FC077361-80D3-4022-A315-FE3FA3FDAEB6}" type="presParOf" srcId="{9E4AE245-55A7-4FD7-991C-50573B9AC222}" destId="{02FA2598-1B21-4ED4-A074-7487FEC019B2}" srcOrd="0" destOrd="0" presId="urn:microsoft.com/office/officeart/2005/8/layout/hierarchy2"/>
    <dgm:cxn modelId="{9CB8F7C1-0A3D-4D56-A01E-C86258F5989D}" type="presParOf" srcId="{9E4AE245-55A7-4FD7-991C-50573B9AC222}" destId="{A9402F8F-409A-4BF3-94AA-11531A186DEC}" srcOrd="1" destOrd="0" presId="urn:microsoft.com/office/officeart/2005/8/layout/hierarchy2"/>
    <dgm:cxn modelId="{40EB10B3-6E2A-413B-A28B-4F3736138FA7}" type="presParOf" srcId="{A9402F8F-409A-4BF3-94AA-11531A186DEC}" destId="{6E38E4EF-FBD6-4CCD-8C00-9DF8FA3FDB24}" srcOrd="0" destOrd="0" presId="urn:microsoft.com/office/officeart/2005/8/layout/hierarchy2"/>
    <dgm:cxn modelId="{0051B3B8-0388-428D-B9E6-7876EDD8D980}" type="presParOf" srcId="{6E38E4EF-FBD6-4CCD-8C00-9DF8FA3FDB24}" destId="{D6B82909-A5C7-4814-A99D-8DDBBD7D38B4}" srcOrd="0" destOrd="0" presId="urn:microsoft.com/office/officeart/2005/8/layout/hierarchy2"/>
    <dgm:cxn modelId="{70E919F2-EAF5-47AB-A857-78747F193C3A}" type="presParOf" srcId="{A9402F8F-409A-4BF3-94AA-11531A186DEC}" destId="{2A3E3334-3A6A-4459-A6F5-52D71D2DB035}" srcOrd="1" destOrd="0" presId="urn:microsoft.com/office/officeart/2005/8/layout/hierarchy2"/>
    <dgm:cxn modelId="{7ABB76F5-9C5A-44BE-8C94-47E3B30336B4}" type="presParOf" srcId="{2A3E3334-3A6A-4459-A6F5-52D71D2DB035}" destId="{15FC4976-45A1-48A1-BF1E-C3BAC3D5D6F2}" srcOrd="0" destOrd="0" presId="urn:microsoft.com/office/officeart/2005/8/layout/hierarchy2"/>
    <dgm:cxn modelId="{5F8CBE56-4705-4CC2-BB8F-22828EA25FC9}" type="presParOf" srcId="{2A3E3334-3A6A-4459-A6F5-52D71D2DB035}" destId="{994F5F73-BD27-4BF0-BE55-B19E2BB3EE83}" srcOrd="1" destOrd="0" presId="urn:microsoft.com/office/officeart/2005/8/layout/hierarchy2"/>
    <dgm:cxn modelId="{0928B4A9-1744-4E67-8213-ACCBDC495F95}" type="presParOf" srcId="{F8158960-0166-421A-AFA4-9C7E2DD7DFF3}" destId="{195B0842-B4A8-4352-9F0F-6D16532DF22D}" srcOrd="4" destOrd="0" presId="urn:microsoft.com/office/officeart/2005/8/layout/hierarchy2"/>
    <dgm:cxn modelId="{919A670B-F596-495C-8AFD-D1BD8BEE2500}" type="presParOf" srcId="{195B0842-B4A8-4352-9F0F-6D16532DF22D}" destId="{82168515-A2B6-443C-A705-B5163F985CFD}" srcOrd="0" destOrd="0" presId="urn:microsoft.com/office/officeart/2005/8/layout/hierarchy2"/>
    <dgm:cxn modelId="{500D60CF-B095-4C4C-AB4B-AE69D011DAE5}" type="presParOf" srcId="{F8158960-0166-421A-AFA4-9C7E2DD7DFF3}" destId="{6EC728B8-5ACF-4F8C-B413-779E6889F5D5}" srcOrd="5" destOrd="0" presId="urn:microsoft.com/office/officeart/2005/8/layout/hierarchy2"/>
    <dgm:cxn modelId="{A4F4F9EB-3B12-4F6A-B17D-57F28674AEAD}" type="presParOf" srcId="{6EC728B8-5ACF-4F8C-B413-779E6889F5D5}" destId="{1B851A8C-6D9A-4CF1-B90D-04A763DA2F91}" srcOrd="0" destOrd="0" presId="urn:microsoft.com/office/officeart/2005/8/layout/hierarchy2"/>
    <dgm:cxn modelId="{4B4E9400-980A-4B62-9BDE-D8B3BFBCE07A}" type="presParOf" srcId="{6EC728B8-5ACF-4F8C-B413-779E6889F5D5}" destId="{1903680E-1E05-4C2D-9589-EC841AA61E99}" srcOrd="1" destOrd="0" presId="urn:microsoft.com/office/officeart/2005/8/layout/hierarchy2"/>
    <dgm:cxn modelId="{126FFEEC-354B-463C-8A1B-C434249C5854}" type="presParOf" srcId="{1903680E-1E05-4C2D-9589-EC841AA61E99}" destId="{701A0C60-658E-49AF-B064-E0F230AB5C0C}" srcOrd="0" destOrd="0" presId="urn:microsoft.com/office/officeart/2005/8/layout/hierarchy2"/>
    <dgm:cxn modelId="{D118C522-9958-4F7C-9756-6AF0937045E7}" type="presParOf" srcId="{701A0C60-658E-49AF-B064-E0F230AB5C0C}" destId="{373F6E46-F6F8-4B89-8068-8E399A1A5150}" srcOrd="0" destOrd="0" presId="urn:microsoft.com/office/officeart/2005/8/layout/hierarchy2"/>
    <dgm:cxn modelId="{76F4BC37-858A-4C2F-94B3-312165071D16}" type="presParOf" srcId="{1903680E-1E05-4C2D-9589-EC841AA61E99}" destId="{A56BA32F-3F81-4404-9B0C-7D1CCB99D377}" srcOrd="1" destOrd="0" presId="urn:microsoft.com/office/officeart/2005/8/layout/hierarchy2"/>
    <dgm:cxn modelId="{83B2D807-731E-414F-88B6-B81A5AEC1A3A}" type="presParOf" srcId="{A56BA32F-3F81-4404-9B0C-7D1CCB99D377}" destId="{C777FCE5-ED79-43EF-9D31-BB73B9B8B88A}" srcOrd="0" destOrd="0" presId="urn:microsoft.com/office/officeart/2005/8/layout/hierarchy2"/>
    <dgm:cxn modelId="{5DF133FD-A7B9-43A0-AD16-48C4073562ED}" type="presParOf" srcId="{A56BA32F-3F81-4404-9B0C-7D1CCB99D377}" destId="{C92A924A-0D73-466F-9C6F-04A3E0A2354E}" srcOrd="1" destOrd="0" presId="urn:microsoft.com/office/officeart/2005/8/layout/hierarchy2"/>
    <dgm:cxn modelId="{FDEBC0DE-2182-414D-B131-B87D62D3231B}" type="presParOf" srcId="{F8158960-0166-421A-AFA4-9C7E2DD7DFF3}" destId="{8CA69A5B-C06C-4B73-8771-069D37EDF270}" srcOrd="6" destOrd="0" presId="urn:microsoft.com/office/officeart/2005/8/layout/hierarchy2"/>
    <dgm:cxn modelId="{A1DBF783-D2BD-4180-93A5-E9D0E7EB93A9}" type="presParOf" srcId="{8CA69A5B-C06C-4B73-8771-069D37EDF270}" destId="{CD55EF69-798D-4F57-9E44-73A8AF6E72DF}" srcOrd="0" destOrd="0" presId="urn:microsoft.com/office/officeart/2005/8/layout/hierarchy2"/>
    <dgm:cxn modelId="{4B7FEC6B-0340-4FC4-8238-6E200C2BB631}" type="presParOf" srcId="{F8158960-0166-421A-AFA4-9C7E2DD7DFF3}" destId="{E5F6903E-1606-4052-A158-BEB9B6217E2E}" srcOrd="7" destOrd="0" presId="urn:microsoft.com/office/officeart/2005/8/layout/hierarchy2"/>
    <dgm:cxn modelId="{4FECBB54-0EDF-44EF-97E9-56978AC9B970}" type="presParOf" srcId="{E5F6903E-1606-4052-A158-BEB9B6217E2E}" destId="{DB8476BD-5100-4C92-86B9-EE07958051A4}" srcOrd="0" destOrd="0" presId="urn:microsoft.com/office/officeart/2005/8/layout/hierarchy2"/>
    <dgm:cxn modelId="{8BABCD62-85FC-439A-8B23-F3F9EBAD64CB}" type="presParOf" srcId="{E5F6903E-1606-4052-A158-BEB9B6217E2E}" destId="{B8513BEE-BA8C-4A49-917C-E749A377373B}" srcOrd="1" destOrd="0" presId="urn:microsoft.com/office/officeart/2005/8/layout/hierarchy2"/>
    <dgm:cxn modelId="{776DE651-D1B1-4533-B851-5176344BDB34}" type="presParOf" srcId="{B8513BEE-BA8C-4A49-917C-E749A377373B}" destId="{93AC477C-2578-41FB-AA48-C2E74827A2E0}" srcOrd="0" destOrd="0" presId="urn:microsoft.com/office/officeart/2005/8/layout/hierarchy2"/>
    <dgm:cxn modelId="{BB820610-CAC5-4D4F-AB25-5B8ECDBD7274}" type="presParOf" srcId="{93AC477C-2578-41FB-AA48-C2E74827A2E0}" destId="{8F8979A4-E265-4518-8005-91190A37A8BD}" srcOrd="0" destOrd="0" presId="urn:microsoft.com/office/officeart/2005/8/layout/hierarchy2"/>
    <dgm:cxn modelId="{D1B7A9E1-53A4-4246-B1F1-405F4666B94D}" type="presParOf" srcId="{B8513BEE-BA8C-4A49-917C-E749A377373B}" destId="{6619A4EF-A6F6-4898-BAAE-827F755893BE}" srcOrd="1" destOrd="0" presId="urn:microsoft.com/office/officeart/2005/8/layout/hierarchy2"/>
    <dgm:cxn modelId="{AA25A5C8-84AD-46D9-9B56-20A3D2ECE5CC}" type="presParOf" srcId="{6619A4EF-A6F6-4898-BAAE-827F755893BE}" destId="{0E5BDC87-ED2E-48A2-B6AA-691D5D50DAED}" srcOrd="0" destOrd="0" presId="urn:microsoft.com/office/officeart/2005/8/layout/hierarchy2"/>
    <dgm:cxn modelId="{4A4E13F1-F95E-47A3-8A4D-982C86537C62}" type="presParOf" srcId="{6619A4EF-A6F6-4898-BAAE-827F755893BE}" destId="{F205693C-D701-49DF-A87E-6015EA1851A8}" srcOrd="1" destOrd="0" presId="urn:microsoft.com/office/officeart/2005/8/layout/hierarchy2"/>
    <dgm:cxn modelId="{4647DD6C-F9CF-4B36-9B0E-841040A9A9B3}" type="presParOf" srcId="{F8158960-0166-421A-AFA4-9C7E2DD7DFF3}" destId="{6A100590-7E4B-4EE9-9FD0-300C5FEF71B4}" srcOrd="8" destOrd="0" presId="urn:microsoft.com/office/officeart/2005/8/layout/hierarchy2"/>
    <dgm:cxn modelId="{416A6F2B-5E9F-4811-817F-BFB8CE221691}" type="presParOf" srcId="{6A100590-7E4B-4EE9-9FD0-300C5FEF71B4}" destId="{BAA81608-FA47-4BC1-8B89-D5178E15C65D}" srcOrd="0" destOrd="0" presId="urn:microsoft.com/office/officeart/2005/8/layout/hierarchy2"/>
    <dgm:cxn modelId="{8F882E7F-3C2C-4219-B764-128E7BEDFF46}" type="presParOf" srcId="{F8158960-0166-421A-AFA4-9C7E2DD7DFF3}" destId="{128E76D6-733A-499D-B8C6-EEBEA594187B}" srcOrd="9" destOrd="0" presId="urn:microsoft.com/office/officeart/2005/8/layout/hierarchy2"/>
    <dgm:cxn modelId="{01AEA68E-B1A5-417A-AF1D-429A8A90EBBD}" type="presParOf" srcId="{128E76D6-733A-499D-B8C6-EEBEA594187B}" destId="{8584CC1C-E0F8-4B19-A8B4-7F071903A4A0}" srcOrd="0" destOrd="0" presId="urn:microsoft.com/office/officeart/2005/8/layout/hierarchy2"/>
    <dgm:cxn modelId="{1EA23F31-3D40-498B-8550-937BB7D63A27}" type="presParOf" srcId="{128E76D6-733A-499D-B8C6-EEBEA594187B}" destId="{1C9AC6AF-D12C-431D-B0FC-3F7EFF37E286}" srcOrd="1" destOrd="0" presId="urn:microsoft.com/office/officeart/2005/8/layout/hierarchy2"/>
    <dgm:cxn modelId="{A7CC81BE-6FBE-4680-92FA-E7B1E50433E6}" type="presParOf" srcId="{1C9AC6AF-D12C-431D-B0FC-3F7EFF37E286}" destId="{D6BAE040-0E44-44B3-9245-9C6C688D8B21}" srcOrd="0" destOrd="0" presId="urn:microsoft.com/office/officeart/2005/8/layout/hierarchy2"/>
    <dgm:cxn modelId="{487473B2-1ADC-44FE-BC0A-60C5BD9410E4}" type="presParOf" srcId="{D6BAE040-0E44-44B3-9245-9C6C688D8B21}" destId="{44126B33-BAB7-4611-809A-494C5423F6D5}" srcOrd="0" destOrd="0" presId="urn:microsoft.com/office/officeart/2005/8/layout/hierarchy2"/>
    <dgm:cxn modelId="{EBA111B8-3EE0-4E45-95B5-1A1EE6B71216}" type="presParOf" srcId="{1C9AC6AF-D12C-431D-B0FC-3F7EFF37E286}" destId="{3474F8E3-8DFA-4D66-9FC8-3EE2DAEF47BD}" srcOrd="1" destOrd="0" presId="urn:microsoft.com/office/officeart/2005/8/layout/hierarchy2"/>
    <dgm:cxn modelId="{6D8094C9-D499-4026-B27C-D7AE9FC10FBC}" type="presParOf" srcId="{3474F8E3-8DFA-4D66-9FC8-3EE2DAEF47BD}" destId="{19265FEF-6DB7-46D8-A0B7-A50895A0A6B4}" srcOrd="0" destOrd="0" presId="urn:microsoft.com/office/officeart/2005/8/layout/hierarchy2"/>
    <dgm:cxn modelId="{6DA2B88B-6877-409E-ABB9-00EF2E17FA07}" type="presParOf" srcId="{3474F8E3-8DFA-4D66-9FC8-3EE2DAEF47BD}" destId="{B9C27DE8-5D36-4562-BCF6-FFE1CCA1C12E}" srcOrd="1" destOrd="0" presId="urn:microsoft.com/office/officeart/2005/8/layout/hierarchy2"/>
    <dgm:cxn modelId="{E034CC1E-86E5-43D7-AAAE-53246202B648}" type="presParOf" srcId="{F8158960-0166-421A-AFA4-9C7E2DD7DFF3}" destId="{75CDF031-3B09-4268-87A6-13D19DA732EE}" srcOrd="10" destOrd="0" presId="urn:microsoft.com/office/officeart/2005/8/layout/hierarchy2"/>
    <dgm:cxn modelId="{40C4D348-3D30-457F-8436-A2563E117D6B}" type="presParOf" srcId="{75CDF031-3B09-4268-87A6-13D19DA732EE}" destId="{4C4845C3-B373-4F6F-B67D-B588E3019A20}" srcOrd="0" destOrd="0" presId="urn:microsoft.com/office/officeart/2005/8/layout/hierarchy2"/>
    <dgm:cxn modelId="{98B199FB-7F84-44B8-A0AE-59FCA0FA4432}" type="presParOf" srcId="{F8158960-0166-421A-AFA4-9C7E2DD7DFF3}" destId="{D6CC4A27-212A-42E8-94AC-7EE8099D9B09}" srcOrd="11" destOrd="0" presId="urn:microsoft.com/office/officeart/2005/8/layout/hierarchy2"/>
    <dgm:cxn modelId="{227725F1-DF5C-4F46-85BF-EF2D84B2367F}" type="presParOf" srcId="{D6CC4A27-212A-42E8-94AC-7EE8099D9B09}" destId="{4A586442-5AAE-4798-8F86-4217EFDE9377}" srcOrd="0" destOrd="0" presId="urn:microsoft.com/office/officeart/2005/8/layout/hierarchy2"/>
    <dgm:cxn modelId="{449DF264-2584-4F69-9A89-234C3876BD68}" type="presParOf" srcId="{D6CC4A27-212A-42E8-94AC-7EE8099D9B09}" destId="{3154E53C-C1C9-409C-8FF4-1980696445E0}" srcOrd="1" destOrd="0" presId="urn:microsoft.com/office/officeart/2005/8/layout/hierarchy2"/>
    <dgm:cxn modelId="{46CCD282-95C3-414A-8F88-CA5975A7E7BA}" type="presParOf" srcId="{3154E53C-C1C9-409C-8FF4-1980696445E0}" destId="{CAC1AF63-7ED7-4DEB-91A4-F60E84CCB006}" srcOrd="0" destOrd="0" presId="urn:microsoft.com/office/officeart/2005/8/layout/hierarchy2"/>
    <dgm:cxn modelId="{6D44A127-2203-434C-A536-0EBD1ED3329B}" type="presParOf" srcId="{CAC1AF63-7ED7-4DEB-91A4-F60E84CCB006}" destId="{590F55D4-8291-488D-A481-FFAFB986F5AA}" srcOrd="0" destOrd="0" presId="urn:microsoft.com/office/officeart/2005/8/layout/hierarchy2"/>
    <dgm:cxn modelId="{E5A735C0-8E19-4563-91ED-B1D26CBDD1CB}" type="presParOf" srcId="{3154E53C-C1C9-409C-8FF4-1980696445E0}" destId="{D939D485-2383-4731-8DEA-68434FCB90A6}" srcOrd="1" destOrd="0" presId="urn:microsoft.com/office/officeart/2005/8/layout/hierarchy2"/>
    <dgm:cxn modelId="{EEF1796B-DE47-4A93-8D69-5B8C357A060B}" type="presParOf" srcId="{D939D485-2383-4731-8DEA-68434FCB90A6}" destId="{311F7386-D444-4790-946A-DE27DD7E6175}" srcOrd="0" destOrd="0" presId="urn:microsoft.com/office/officeart/2005/8/layout/hierarchy2"/>
    <dgm:cxn modelId="{240CED44-D3E4-4DA9-938B-9AB15100C6C3}" type="presParOf" srcId="{D939D485-2383-4731-8DEA-68434FCB90A6}" destId="{B6006AC1-C020-4263-BB40-E45D51390AD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43F700-33EF-4FD9-B253-B3D6378D9C3B}">
      <dsp:nvSpPr>
        <dsp:cNvPr id="0" name=""/>
        <dsp:cNvSpPr/>
      </dsp:nvSpPr>
      <dsp:spPr>
        <a:xfrm>
          <a:off x="140685" y="1581557"/>
          <a:ext cx="905955" cy="10748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丟擲</a:t>
          </a:r>
          <a:endParaRPr lang="en-US" altLang="zh-TW" sz="1600" b="1" kern="12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三顆骰子</a:t>
          </a:r>
          <a:endParaRPr lang="zh-TW" altLang="en-US" sz="16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67220" y="1608092"/>
        <a:ext cx="852885" cy="1021746"/>
      </dsp:txXfrm>
    </dsp:sp>
    <dsp:sp modelId="{D125E571-4460-4F4C-B3E1-2A039510509C}">
      <dsp:nvSpPr>
        <dsp:cNvPr id="0" name=""/>
        <dsp:cNvSpPr/>
      </dsp:nvSpPr>
      <dsp:spPr>
        <a:xfrm rot="17132988">
          <a:off x="362555" y="1205232"/>
          <a:ext cx="1869280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1869280" y="1330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250463" y="1171803"/>
        <a:ext cx="93464" cy="93464"/>
      </dsp:txXfrm>
    </dsp:sp>
    <dsp:sp modelId="{7D8279AB-5AD7-4E4E-939D-34BD13DDA811}">
      <dsp:nvSpPr>
        <dsp:cNvPr id="0" name=""/>
        <dsp:cNvSpPr/>
      </dsp:nvSpPr>
      <dsp:spPr>
        <a:xfrm>
          <a:off x="1547749" y="4911"/>
          <a:ext cx="1252772" cy="6263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大</a:t>
          </a:r>
          <a:endParaRPr lang="zh-TW" altLang="en-US" sz="16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566095" y="23257"/>
        <a:ext cx="1216080" cy="589694"/>
      </dsp:txXfrm>
    </dsp:sp>
    <dsp:sp modelId="{154DE426-7182-4A03-94AD-423F4CB09560}">
      <dsp:nvSpPr>
        <dsp:cNvPr id="0" name=""/>
        <dsp:cNvSpPr/>
      </dsp:nvSpPr>
      <dsp:spPr>
        <a:xfrm>
          <a:off x="2800522" y="304802"/>
          <a:ext cx="501109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501109" y="1330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038549" y="305577"/>
        <a:ext cx="25055" cy="25055"/>
      </dsp:txXfrm>
    </dsp:sp>
    <dsp:sp modelId="{F67FA959-29F0-40EE-ACB3-CA3DB74B3919}">
      <dsp:nvSpPr>
        <dsp:cNvPr id="0" name=""/>
        <dsp:cNvSpPr/>
      </dsp:nvSpPr>
      <dsp:spPr>
        <a:xfrm>
          <a:off x="3301631" y="4911"/>
          <a:ext cx="1886274" cy="6263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點數和為 </a:t>
          </a:r>
          <a:r>
            <a:rPr lang="en-US" altLang="zh-TW" sz="1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11</a:t>
          </a:r>
          <a:r>
            <a:rPr lang="zh-TW" altLang="en-US" sz="1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至</a:t>
          </a:r>
          <a:r>
            <a:rPr lang="en-US" altLang="zh-TW" sz="1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17</a:t>
          </a:r>
          <a:r>
            <a:rPr lang="zh-TW" altLang="en-US" sz="1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endParaRPr lang="en-US" altLang="zh-TW" sz="1200" b="1" kern="12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1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不包括三顆點數相同</a:t>
          </a:r>
          <a:r>
            <a:rPr lang="en-US" altLang="zh-TW" sz="1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12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319977" y="23257"/>
        <a:ext cx="1849582" cy="589694"/>
      </dsp:txXfrm>
    </dsp:sp>
    <dsp:sp modelId="{55DC16A3-BB63-4892-994A-40B1109B6125}">
      <dsp:nvSpPr>
        <dsp:cNvPr id="0" name=""/>
        <dsp:cNvSpPr/>
      </dsp:nvSpPr>
      <dsp:spPr>
        <a:xfrm rot="17692822">
          <a:off x="701665" y="1565404"/>
          <a:ext cx="1191060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1191060" y="1330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267418" y="1548930"/>
        <a:ext cx="59553" cy="59553"/>
      </dsp:txXfrm>
    </dsp:sp>
    <dsp:sp modelId="{02FA2598-1B21-4ED4-A074-7487FEC019B2}">
      <dsp:nvSpPr>
        <dsp:cNvPr id="0" name=""/>
        <dsp:cNvSpPr/>
      </dsp:nvSpPr>
      <dsp:spPr>
        <a:xfrm>
          <a:off x="1547749" y="725256"/>
          <a:ext cx="1252772" cy="6263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小</a:t>
          </a:r>
          <a:endParaRPr lang="zh-TW" altLang="en-US" sz="16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566095" y="743602"/>
        <a:ext cx="1216080" cy="589694"/>
      </dsp:txXfrm>
    </dsp:sp>
    <dsp:sp modelId="{6E38E4EF-FBD6-4CCD-8C00-9DF8FA3FDB24}">
      <dsp:nvSpPr>
        <dsp:cNvPr id="0" name=""/>
        <dsp:cNvSpPr/>
      </dsp:nvSpPr>
      <dsp:spPr>
        <a:xfrm>
          <a:off x="2800522" y="1025146"/>
          <a:ext cx="501109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501109" y="1330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038549" y="1025921"/>
        <a:ext cx="25055" cy="25055"/>
      </dsp:txXfrm>
    </dsp:sp>
    <dsp:sp modelId="{15FC4976-45A1-48A1-BF1E-C3BAC3D5D6F2}">
      <dsp:nvSpPr>
        <dsp:cNvPr id="0" name=""/>
        <dsp:cNvSpPr/>
      </dsp:nvSpPr>
      <dsp:spPr>
        <a:xfrm>
          <a:off x="3301631" y="725256"/>
          <a:ext cx="1886274" cy="6263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點數和為 </a:t>
          </a:r>
          <a:r>
            <a:rPr lang="en-US" altLang="zh-TW" sz="1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4</a:t>
          </a:r>
          <a:r>
            <a:rPr lang="zh-TW" altLang="en-US" sz="1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至</a:t>
          </a:r>
          <a:r>
            <a:rPr lang="en-US" altLang="zh-TW" sz="1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10</a:t>
          </a:r>
          <a:r>
            <a:rPr lang="zh-TW" altLang="en-US" sz="1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endParaRPr lang="en-US" altLang="zh-TW" sz="1200" b="1" kern="12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1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不包括三顆點數相同</a:t>
          </a:r>
          <a:r>
            <a:rPr lang="en-US" altLang="zh-TW" sz="1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12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319977" y="743602"/>
        <a:ext cx="1849582" cy="589694"/>
      </dsp:txXfrm>
    </dsp:sp>
    <dsp:sp modelId="{195B0842-B4A8-4352-9F0F-6D16532DF22D}">
      <dsp:nvSpPr>
        <dsp:cNvPr id="0" name=""/>
        <dsp:cNvSpPr/>
      </dsp:nvSpPr>
      <dsp:spPr>
        <a:xfrm rot="19457599">
          <a:off x="988636" y="1925577"/>
          <a:ext cx="617117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617117" y="1330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281767" y="1923451"/>
        <a:ext cx="30855" cy="30855"/>
      </dsp:txXfrm>
    </dsp:sp>
    <dsp:sp modelId="{1B851A8C-6D9A-4CF1-B90D-04A763DA2F91}">
      <dsp:nvSpPr>
        <dsp:cNvPr id="0" name=""/>
        <dsp:cNvSpPr/>
      </dsp:nvSpPr>
      <dsp:spPr>
        <a:xfrm>
          <a:off x="1547749" y="1445600"/>
          <a:ext cx="1252772" cy="6263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全骰（豹子）</a:t>
          </a:r>
          <a:endParaRPr lang="zh-TW" altLang="en-US" sz="16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566095" y="1463946"/>
        <a:ext cx="1216080" cy="589694"/>
      </dsp:txXfrm>
    </dsp:sp>
    <dsp:sp modelId="{701A0C60-658E-49AF-B064-E0F230AB5C0C}">
      <dsp:nvSpPr>
        <dsp:cNvPr id="0" name=""/>
        <dsp:cNvSpPr/>
      </dsp:nvSpPr>
      <dsp:spPr>
        <a:xfrm>
          <a:off x="2800522" y="1745490"/>
          <a:ext cx="501109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501109" y="1330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038549" y="1746265"/>
        <a:ext cx="25055" cy="25055"/>
      </dsp:txXfrm>
    </dsp:sp>
    <dsp:sp modelId="{C777FCE5-ED79-43EF-9D31-BB73B9B8B88A}">
      <dsp:nvSpPr>
        <dsp:cNvPr id="0" name=""/>
        <dsp:cNvSpPr/>
      </dsp:nvSpPr>
      <dsp:spPr>
        <a:xfrm>
          <a:off x="3301631" y="1445600"/>
          <a:ext cx="1886274" cy="6263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不指定點數，</a:t>
          </a:r>
          <a:endParaRPr lang="en-US" altLang="zh-TW" sz="1200" b="1" kern="12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三顆骰子點數全同</a:t>
          </a:r>
          <a:endParaRPr lang="zh-TW" altLang="en-US" sz="12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319977" y="1463946"/>
        <a:ext cx="1849582" cy="589694"/>
      </dsp:txXfrm>
    </dsp:sp>
    <dsp:sp modelId="{8CA69A5B-C06C-4B73-8771-069D37EDF270}">
      <dsp:nvSpPr>
        <dsp:cNvPr id="0" name=""/>
        <dsp:cNvSpPr/>
      </dsp:nvSpPr>
      <dsp:spPr>
        <a:xfrm rot="2142401">
          <a:off x="988636" y="2285749"/>
          <a:ext cx="617117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617117" y="1330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281767" y="2283623"/>
        <a:ext cx="30855" cy="30855"/>
      </dsp:txXfrm>
    </dsp:sp>
    <dsp:sp modelId="{DB8476BD-5100-4C92-86B9-EE07958051A4}">
      <dsp:nvSpPr>
        <dsp:cNvPr id="0" name=""/>
        <dsp:cNvSpPr/>
      </dsp:nvSpPr>
      <dsp:spPr>
        <a:xfrm>
          <a:off x="1547749" y="2165944"/>
          <a:ext cx="1252772" cy="6263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兩顆骰子</a:t>
          </a:r>
          <a:endParaRPr lang="zh-TW" altLang="en-US" sz="16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566095" y="2184290"/>
        <a:ext cx="1216080" cy="589694"/>
      </dsp:txXfrm>
    </dsp:sp>
    <dsp:sp modelId="{93AC477C-2578-41FB-AA48-C2E74827A2E0}">
      <dsp:nvSpPr>
        <dsp:cNvPr id="0" name=""/>
        <dsp:cNvSpPr/>
      </dsp:nvSpPr>
      <dsp:spPr>
        <a:xfrm>
          <a:off x="2800522" y="2465835"/>
          <a:ext cx="501109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501109" y="1330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038549" y="2466609"/>
        <a:ext cx="25055" cy="25055"/>
      </dsp:txXfrm>
    </dsp:sp>
    <dsp:sp modelId="{0E5BDC87-ED2E-48A2-B6AA-691D5D50DAED}">
      <dsp:nvSpPr>
        <dsp:cNvPr id="0" name=""/>
        <dsp:cNvSpPr/>
      </dsp:nvSpPr>
      <dsp:spPr>
        <a:xfrm>
          <a:off x="3301631" y="2165944"/>
          <a:ext cx="1886274" cy="6263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猜中其中兩顆子的組合</a:t>
          </a:r>
          <a:r>
            <a:rPr lang="en-US" altLang="zh-TW" sz="1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1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點數不同</a:t>
          </a:r>
          <a:r>
            <a:rPr lang="en-US" altLang="zh-TW" sz="1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12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319977" y="2184290"/>
        <a:ext cx="1849582" cy="589694"/>
      </dsp:txXfrm>
    </dsp:sp>
    <dsp:sp modelId="{6A100590-7E4B-4EE9-9FD0-300C5FEF71B4}">
      <dsp:nvSpPr>
        <dsp:cNvPr id="0" name=""/>
        <dsp:cNvSpPr/>
      </dsp:nvSpPr>
      <dsp:spPr>
        <a:xfrm rot="3907178">
          <a:off x="701665" y="2645921"/>
          <a:ext cx="1191060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1191060" y="1330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267418" y="2629447"/>
        <a:ext cx="59553" cy="59553"/>
      </dsp:txXfrm>
    </dsp:sp>
    <dsp:sp modelId="{8584CC1C-E0F8-4B19-A8B4-7F071903A4A0}">
      <dsp:nvSpPr>
        <dsp:cNvPr id="0" name=""/>
        <dsp:cNvSpPr/>
      </dsp:nvSpPr>
      <dsp:spPr>
        <a:xfrm>
          <a:off x="1547749" y="2886288"/>
          <a:ext cx="1252772" cy="6263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雙骰</a:t>
          </a:r>
          <a:endParaRPr lang="zh-TW" altLang="en-US" sz="16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566095" y="2904634"/>
        <a:ext cx="1216080" cy="589694"/>
      </dsp:txXfrm>
    </dsp:sp>
    <dsp:sp modelId="{D6BAE040-0E44-44B3-9245-9C6C688D8B21}">
      <dsp:nvSpPr>
        <dsp:cNvPr id="0" name=""/>
        <dsp:cNvSpPr/>
      </dsp:nvSpPr>
      <dsp:spPr>
        <a:xfrm>
          <a:off x="2800522" y="3186179"/>
          <a:ext cx="501109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501109" y="1330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038549" y="3186954"/>
        <a:ext cx="25055" cy="25055"/>
      </dsp:txXfrm>
    </dsp:sp>
    <dsp:sp modelId="{19265FEF-6DB7-46D8-A0B7-A50895A0A6B4}">
      <dsp:nvSpPr>
        <dsp:cNvPr id="0" name=""/>
        <dsp:cNvSpPr/>
      </dsp:nvSpPr>
      <dsp:spPr>
        <a:xfrm>
          <a:off x="3301631" y="2886288"/>
          <a:ext cx="1886274" cy="6263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猜中其中兩顆子的組合</a:t>
          </a:r>
          <a:endParaRPr lang="en-US" altLang="zh-TW" sz="1200" b="1" kern="12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1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點數相同</a:t>
          </a:r>
          <a:r>
            <a:rPr lang="en-US" altLang="zh-TW" sz="1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12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319977" y="2904634"/>
        <a:ext cx="1849582" cy="589694"/>
      </dsp:txXfrm>
    </dsp:sp>
    <dsp:sp modelId="{75CDF031-3B09-4268-87A6-13D19DA732EE}">
      <dsp:nvSpPr>
        <dsp:cNvPr id="0" name=""/>
        <dsp:cNvSpPr/>
      </dsp:nvSpPr>
      <dsp:spPr>
        <a:xfrm rot="4467012">
          <a:off x="362555" y="3006093"/>
          <a:ext cx="1869280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1869280" y="1330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250463" y="2972663"/>
        <a:ext cx="93464" cy="93464"/>
      </dsp:txXfrm>
    </dsp:sp>
    <dsp:sp modelId="{4A586442-5AAE-4798-8F86-4217EFDE9377}">
      <dsp:nvSpPr>
        <dsp:cNvPr id="0" name=""/>
        <dsp:cNvSpPr/>
      </dsp:nvSpPr>
      <dsp:spPr>
        <a:xfrm>
          <a:off x="1547749" y="3606632"/>
          <a:ext cx="1252772" cy="6263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圍骰</a:t>
          </a:r>
          <a:endParaRPr lang="zh-TW" altLang="en-US" sz="16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566095" y="3624978"/>
        <a:ext cx="1216080" cy="589694"/>
      </dsp:txXfrm>
    </dsp:sp>
    <dsp:sp modelId="{CAC1AF63-7ED7-4DEB-91A4-F60E84CCB006}">
      <dsp:nvSpPr>
        <dsp:cNvPr id="0" name=""/>
        <dsp:cNvSpPr/>
      </dsp:nvSpPr>
      <dsp:spPr>
        <a:xfrm>
          <a:off x="2800522" y="3906523"/>
          <a:ext cx="501109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501109" y="1330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038549" y="3907298"/>
        <a:ext cx="25055" cy="25055"/>
      </dsp:txXfrm>
    </dsp:sp>
    <dsp:sp modelId="{311F7386-D444-4790-946A-DE27DD7E6175}">
      <dsp:nvSpPr>
        <dsp:cNvPr id="0" name=""/>
        <dsp:cNvSpPr/>
      </dsp:nvSpPr>
      <dsp:spPr>
        <a:xfrm>
          <a:off x="3301631" y="3606632"/>
          <a:ext cx="1886274" cy="6263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指定點數，</a:t>
          </a:r>
          <a:endParaRPr lang="en-US" altLang="zh-TW" sz="1200" b="1" kern="12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三顆骰子點數全同</a:t>
          </a:r>
          <a:endParaRPr lang="zh-TW" altLang="en-US" sz="12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319977" y="3624978"/>
        <a:ext cx="1849582" cy="5896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7D56-DBD7-4AE3-AEEA-4897E988D63C}" type="datetimeFigureOut">
              <a:rPr lang="zh-TW" altLang="en-US" smtClean="0"/>
              <a:t>2015/1/12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6A28-BEA3-40F2-A765-254B99F87C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5510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7D56-DBD7-4AE3-AEEA-4897E988D63C}" type="datetimeFigureOut">
              <a:rPr lang="zh-TW" altLang="en-US" smtClean="0"/>
              <a:t>2015/1/12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6A28-BEA3-40F2-A765-254B99F87C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675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7D56-DBD7-4AE3-AEEA-4897E988D63C}" type="datetimeFigureOut">
              <a:rPr lang="zh-TW" altLang="en-US" smtClean="0"/>
              <a:t>2015/1/12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6A28-BEA3-40F2-A765-254B99F87C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401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7D56-DBD7-4AE3-AEEA-4897E988D63C}" type="datetimeFigureOut">
              <a:rPr lang="zh-TW" altLang="en-US" smtClean="0"/>
              <a:t>2015/1/12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6A28-BEA3-40F2-A765-254B99F87C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63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7D56-DBD7-4AE3-AEEA-4897E988D63C}" type="datetimeFigureOut">
              <a:rPr lang="zh-TW" altLang="en-US" smtClean="0"/>
              <a:t>2015/1/12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6A28-BEA3-40F2-A765-254B99F87C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3413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7D56-DBD7-4AE3-AEEA-4897E988D63C}" type="datetimeFigureOut">
              <a:rPr lang="zh-TW" altLang="en-US" smtClean="0"/>
              <a:t>2015/1/12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6A28-BEA3-40F2-A765-254B99F87C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663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7D56-DBD7-4AE3-AEEA-4897E988D63C}" type="datetimeFigureOut">
              <a:rPr lang="zh-TW" altLang="en-US" smtClean="0"/>
              <a:t>2015/1/12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6A28-BEA3-40F2-A765-254B99F87C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2892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7D56-DBD7-4AE3-AEEA-4897E988D63C}" type="datetimeFigureOut">
              <a:rPr lang="zh-TW" altLang="en-US" smtClean="0"/>
              <a:t>2015/1/12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6A28-BEA3-40F2-A765-254B99F87C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9926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7D56-DBD7-4AE3-AEEA-4897E988D63C}" type="datetimeFigureOut">
              <a:rPr lang="zh-TW" altLang="en-US" smtClean="0"/>
              <a:t>2015/1/12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6A28-BEA3-40F2-A765-254B99F87C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237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7D56-DBD7-4AE3-AEEA-4897E988D63C}" type="datetimeFigureOut">
              <a:rPr lang="zh-TW" altLang="en-US" smtClean="0"/>
              <a:t>2015/1/12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6A28-BEA3-40F2-A765-254B99F87C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959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7D56-DBD7-4AE3-AEEA-4897E988D63C}" type="datetimeFigureOut">
              <a:rPr lang="zh-TW" altLang="en-US" smtClean="0"/>
              <a:t>2015/1/12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6A28-BEA3-40F2-A765-254B99F87C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437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87D56-DBD7-4AE3-AEEA-4897E988D63C}" type="datetimeFigureOut">
              <a:rPr lang="zh-TW" altLang="en-US" smtClean="0"/>
              <a:t>2015/1/12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96A28-BEA3-40F2-A765-254B99F87C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705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zh.wikipedia.org/wiki/%E9%AA%B0%E5%AF%B6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1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賭博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 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en-US" altLang="zh-TW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骰寶</a:t>
            </a:r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60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SicBo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混吃等死就是要賭</a:t>
            </a:r>
          </a:p>
          <a:p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U10116054 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陳昱忻</a:t>
            </a:r>
            <a:endParaRPr lang="en-US" altLang="zh-TW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U10108079 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黃薾萱</a:t>
            </a:r>
            <a:endParaRPr lang="en-US" altLang="zh-TW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U10216048 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趙修鴻</a:t>
            </a:r>
            <a:endParaRPr lang="zh-TW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105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程式執行畫面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041" r="3139"/>
          <a:stretch/>
        </p:blipFill>
        <p:spPr>
          <a:xfrm>
            <a:off x="323528" y="1484784"/>
            <a:ext cx="5524544" cy="324036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3003765"/>
            <a:ext cx="5184576" cy="352629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2" name="矩形 11"/>
          <p:cNvSpPr/>
          <p:nvPr/>
        </p:nvSpPr>
        <p:spPr>
          <a:xfrm>
            <a:off x="1429516" y="1439936"/>
            <a:ext cx="1198268" cy="33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259632" y="2024844"/>
            <a:ext cx="432048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572000" y="2924944"/>
            <a:ext cx="864096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4499992" y="3501008"/>
            <a:ext cx="432048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02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小組分工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9632" y="1600200"/>
            <a:ext cx="6840760" cy="4525963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程式構思：陳昱忻、趙修鴻、黃薾萱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1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Main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段撰寫與註解：陳昱忻、黃薾萱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1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程式段撰寫與註解：趙修鴻、黃薾萱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1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程式測試：趙修鴻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3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遊戲規則：黃薾萱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3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程式架構圖：陳昱忻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UML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圖製作：趙修鴻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PPT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製作：陳昱忻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012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參考資料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維基百科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WIKI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骰寶：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http://zh.wikipedia.org/wiki/%E9%AA%B0%E5%AF%B6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253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骰寶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SicBo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遊戲規則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玩家一開始有</a:t>
            </a:r>
            <a:r>
              <a:rPr lang="en-US" altLang="zh-TW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5000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元資本，可一直玩到沒資本為止。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電腦是莊家，每一輪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莊家會骰三顆骰子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，玩家依自己意願可重複下注。      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00050" lvl="1" indent="0">
              <a:buNone/>
            </a:pP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下注種類以及勝出方法如下：</a:t>
            </a:r>
            <a:endParaRPr lang="zh-TW" altLang="en-US" sz="16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597296"/>
              </p:ext>
            </p:extLst>
          </p:nvPr>
        </p:nvGraphicFramePr>
        <p:xfrm>
          <a:off x="755576" y="2708920"/>
          <a:ext cx="7344818" cy="3816426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76064"/>
                <a:gridCol w="1152128"/>
                <a:gridCol w="4650202"/>
                <a:gridCol w="966424"/>
              </a:tblGrid>
              <a:tr h="42469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編號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下注種類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下注種類說明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賠率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  <a:tr h="5934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(1)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總點數為</a:t>
                      </a:r>
                      <a:r>
                        <a:rPr lang="en-US" altLang="zh-TW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至</a:t>
                      </a:r>
                      <a:r>
                        <a:rPr lang="en-US" altLang="zh-TW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</a:t>
                      </a:r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</a:t>
                      </a:r>
                      <a:endParaRPr lang="en-US" altLang="zh-TW" sz="14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但</a:t>
                      </a:r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不包含圍骰狀況（三顆骰皆為</a:t>
                      </a:r>
                      <a:r>
                        <a:rPr lang="en-US" altLang="zh-TW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或</a:t>
                      </a:r>
                      <a:r>
                        <a:rPr lang="en-US" altLang="zh-TW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或</a:t>
                      </a:r>
                      <a:r>
                        <a:rPr lang="en-US" altLang="zh-TW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）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賠</a:t>
                      </a:r>
                      <a:r>
                        <a:rPr lang="en-US" altLang="zh-TW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400" b="1" dirty="0" smtClean="0"/>
                    </a:p>
                  </a:txBody>
                  <a:tcPr anchor="ctr"/>
                </a:tc>
              </a:tr>
              <a:tr h="5934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(2)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小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總點數為</a:t>
                      </a:r>
                      <a:r>
                        <a:rPr lang="en-US" altLang="zh-TW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至</a:t>
                      </a:r>
                      <a:r>
                        <a:rPr lang="en-US" altLang="zh-TW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</a:t>
                      </a:r>
                      <a:endParaRPr lang="en-US" altLang="zh-TW" sz="14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但</a:t>
                      </a:r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不包含圍骰</a:t>
                      </a:r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狀況（</a:t>
                      </a:r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三顆骰皆為</a:t>
                      </a:r>
                      <a:r>
                        <a:rPr lang="en-US" altLang="zh-TW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或</a:t>
                      </a:r>
                      <a:r>
                        <a:rPr lang="en-US" altLang="zh-TW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或</a:t>
                      </a:r>
                      <a:r>
                        <a:rPr lang="en-US" altLang="zh-TW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）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賠</a:t>
                      </a:r>
                      <a:r>
                        <a:rPr lang="en-US" altLang="zh-TW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400" b="1" dirty="0" smtClean="0"/>
                    </a:p>
                  </a:txBody>
                  <a:tcPr anchor="ctr"/>
                </a:tc>
              </a:tr>
              <a:tr h="4246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(3)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全骰（豹子）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不指定點數，三顆骰子點數全同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賠</a:t>
                      </a:r>
                      <a:r>
                        <a:rPr lang="en-US" altLang="zh-TW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 </a:t>
                      </a:r>
                      <a:endParaRPr lang="zh-TW" altLang="en-US" sz="1400" b="1" dirty="0" smtClean="0"/>
                    </a:p>
                  </a:txBody>
                  <a:tcPr anchor="ctr"/>
                </a:tc>
              </a:tr>
              <a:tr h="5934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(4)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兩顆骰子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猜中骰出的骰子其中兩顆之組合</a:t>
                      </a:r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</a:t>
                      </a:r>
                      <a:endParaRPr lang="en-US" altLang="zh-TW" sz="14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而</a:t>
                      </a:r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這兩顆骰子的點數不一樣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賠</a:t>
                      </a:r>
                      <a:r>
                        <a:rPr lang="en-US" altLang="zh-TW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400" b="1" dirty="0" smtClean="0"/>
                    </a:p>
                  </a:txBody>
                  <a:tcPr anchor="ctr"/>
                </a:tc>
              </a:tr>
              <a:tr h="5934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(5)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雙骰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猜中骰出的骰子其中兩顆之組合</a:t>
                      </a:r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</a:t>
                      </a:r>
                      <a:endParaRPr lang="en-US" altLang="zh-TW" sz="14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而</a:t>
                      </a:r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這兩顆骰子的點數一樣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賠</a:t>
                      </a:r>
                      <a:r>
                        <a:rPr lang="en-US" altLang="zh-TW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</a:t>
                      </a:r>
                      <a:endParaRPr lang="zh-TW" altLang="en-US" sz="1400" b="1" dirty="0" smtClean="0"/>
                    </a:p>
                  </a:txBody>
                  <a:tcPr anchor="ctr"/>
                </a:tc>
              </a:tr>
              <a:tr h="5934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(6)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圍骰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指定點數，三顆骰子點數全</a:t>
                      </a:r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同（</a:t>
                      </a:r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例如</a:t>
                      </a:r>
                      <a:r>
                        <a:rPr lang="en-US" altLang="zh-TW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</a:t>
                      </a:r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圍一、一豹子）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賠</a:t>
                      </a:r>
                      <a:r>
                        <a:rPr lang="en-US" altLang="zh-TW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150</a:t>
                      </a:r>
                      <a:endParaRPr lang="zh-TW" altLang="en-US" sz="1400" b="1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12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程式架構</a:t>
            </a:r>
          </a:p>
        </p:txBody>
      </p:sp>
      <p:cxnSp>
        <p:nvCxnSpPr>
          <p:cNvPr id="31" name="直線接點 30"/>
          <p:cNvCxnSpPr/>
          <p:nvPr/>
        </p:nvCxnSpPr>
        <p:spPr>
          <a:xfrm flipH="1">
            <a:off x="683568" y="1772816"/>
            <a:ext cx="8136904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7668344" y="4149080"/>
            <a:ext cx="1152128" cy="0"/>
          </a:xfrm>
          <a:prstGeom prst="line">
            <a:avLst/>
          </a:prstGeom>
          <a:ln w="635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endCxn id="46" idx="1"/>
          </p:cNvCxnSpPr>
          <p:nvPr/>
        </p:nvCxnSpPr>
        <p:spPr>
          <a:xfrm>
            <a:off x="6228184" y="2564904"/>
            <a:ext cx="316560" cy="1764196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endCxn id="46" idx="1"/>
          </p:cNvCxnSpPr>
          <p:nvPr/>
        </p:nvCxnSpPr>
        <p:spPr>
          <a:xfrm>
            <a:off x="6228184" y="3284984"/>
            <a:ext cx="316560" cy="1044116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endCxn id="46" idx="1"/>
          </p:cNvCxnSpPr>
          <p:nvPr/>
        </p:nvCxnSpPr>
        <p:spPr>
          <a:xfrm>
            <a:off x="6156176" y="3953340"/>
            <a:ext cx="388568" cy="37576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>
            <a:endCxn id="46" idx="1"/>
          </p:cNvCxnSpPr>
          <p:nvPr/>
        </p:nvCxnSpPr>
        <p:spPr>
          <a:xfrm flipV="1">
            <a:off x="6228184" y="4329100"/>
            <a:ext cx="316560" cy="37576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flipV="1">
            <a:off x="6228184" y="4329100"/>
            <a:ext cx="316560" cy="1116124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>
            <a:endCxn id="46" idx="1"/>
          </p:cNvCxnSpPr>
          <p:nvPr/>
        </p:nvCxnSpPr>
        <p:spPr>
          <a:xfrm flipV="1">
            <a:off x="6228184" y="4329100"/>
            <a:ext cx="316560" cy="1908212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2745127"/>
              </p:ext>
            </p:extLst>
          </p:nvPr>
        </p:nvGraphicFramePr>
        <p:xfrm>
          <a:off x="1043608" y="2210134"/>
          <a:ext cx="5328592" cy="42379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70" name="直線接點 69"/>
          <p:cNvCxnSpPr/>
          <p:nvPr/>
        </p:nvCxnSpPr>
        <p:spPr>
          <a:xfrm flipV="1">
            <a:off x="8820472" y="1772816"/>
            <a:ext cx="0" cy="237626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標題 1"/>
          <p:cNvSpPr txBox="1">
            <a:spLocks/>
          </p:cNvSpPr>
          <p:nvPr/>
        </p:nvSpPr>
        <p:spPr>
          <a:xfrm>
            <a:off x="8028384" y="3850550"/>
            <a:ext cx="525848" cy="50171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47500" lnSpcReduction="2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endParaRPr lang="zh-TW" altLang="en-US" b="1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7" name="直線接點 76"/>
          <p:cNvCxnSpPr/>
          <p:nvPr/>
        </p:nvCxnSpPr>
        <p:spPr>
          <a:xfrm flipV="1">
            <a:off x="7249228" y="4284500"/>
            <a:ext cx="0" cy="159277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標題 1"/>
          <p:cNvSpPr txBox="1">
            <a:spLocks/>
          </p:cNvSpPr>
          <p:nvPr/>
        </p:nvSpPr>
        <p:spPr>
          <a:xfrm>
            <a:off x="6544744" y="3953340"/>
            <a:ext cx="1296144" cy="75152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重複玩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(y/n)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4" name="標題 1"/>
          <p:cNvSpPr txBox="1">
            <a:spLocks/>
          </p:cNvSpPr>
          <p:nvPr/>
        </p:nvSpPr>
        <p:spPr>
          <a:xfrm>
            <a:off x="6948264" y="4943512"/>
            <a:ext cx="525848" cy="50171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47500" lnSpcReduction="2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endParaRPr lang="zh-TW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0" name="標題 1"/>
          <p:cNvSpPr txBox="1">
            <a:spLocks/>
          </p:cNvSpPr>
          <p:nvPr/>
        </p:nvSpPr>
        <p:spPr>
          <a:xfrm>
            <a:off x="7099088" y="5733255"/>
            <a:ext cx="1455144" cy="695211"/>
          </a:xfrm>
          <a:prstGeom prst="round2Diag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結束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5" name="直線接點 84"/>
          <p:cNvCxnSpPr/>
          <p:nvPr/>
        </p:nvCxnSpPr>
        <p:spPr>
          <a:xfrm flipV="1">
            <a:off x="683568" y="1725142"/>
            <a:ext cx="0" cy="260395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>
            <a:off x="683568" y="4319126"/>
            <a:ext cx="504056" cy="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12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method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Variables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 - </a:t>
            </a:r>
          </a:p>
          <a:p>
            <a:pPr marL="0" indent="0">
              <a:buNone/>
            </a:pP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userName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玩家名稱輸入</a:t>
            </a:r>
          </a:p>
          <a:p>
            <a:pPr marL="0" indent="0">
              <a:buNone/>
            </a:pP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roundNumber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計算回合數</a:t>
            </a:r>
          </a:p>
          <a:p>
            <a:pPr marL="0" indent="0">
              <a:buNone/>
            </a:pP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property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財產</a:t>
            </a:r>
          </a:p>
        </p:txBody>
      </p:sp>
      <p:sp>
        <p:nvSpPr>
          <p:cNvPr id="7" name="矩形 6"/>
          <p:cNvSpPr/>
          <p:nvPr/>
        </p:nvSpPr>
        <p:spPr>
          <a:xfrm>
            <a:off x="2908976" y="3669026"/>
            <a:ext cx="3316928" cy="24623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061376" y="4101074"/>
            <a:ext cx="2894267" cy="1560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標題 1"/>
          <p:cNvSpPr txBox="1">
            <a:spLocks/>
          </p:cNvSpPr>
          <p:nvPr/>
        </p:nvSpPr>
        <p:spPr>
          <a:xfrm>
            <a:off x="2836968" y="3597017"/>
            <a:ext cx="778102" cy="47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 smtClean="0"/>
              <a:t>do{</a:t>
            </a:r>
            <a:endParaRPr lang="zh-TW" altLang="en-US" sz="2000" b="1" dirty="0"/>
          </a:p>
        </p:txBody>
      </p:sp>
      <p:sp>
        <p:nvSpPr>
          <p:cNvPr id="10" name="標題 1"/>
          <p:cNvSpPr txBox="1">
            <a:spLocks/>
          </p:cNvSpPr>
          <p:nvPr/>
        </p:nvSpPr>
        <p:spPr>
          <a:xfrm>
            <a:off x="2993146" y="5652035"/>
            <a:ext cx="1243848" cy="47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 smtClean="0"/>
              <a:t>while(    );</a:t>
            </a:r>
            <a:endParaRPr lang="zh-TW" altLang="en-US" sz="2000" b="1" dirty="0"/>
          </a:p>
        </p:txBody>
      </p:sp>
      <p:sp>
        <p:nvSpPr>
          <p:cNvPr id="11" name="標題 1"/>
          <p:cNvSpPr txBox="1">
            <a:spLocks/>
          </p:cNvSpPr>
          <p:nvPr/>
        </p:nvSpPr>
        <p:spPr>
          <a:xfrm>
            <a:off x="3242375" y="4248909"/>
            <a:ext cx="1062105" cy="47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 smtClean="0"/>
              <a:t>switch(   )</a:t>
            </a:r>
            <a:endParaRPr lang="zh-TW" altLang="en-US" sz="2000" b="1" dirty="0"/>
          </a:p>
        </p:txBody>
      </p:sp>
      <p:sp>
        <p:nvSpPr>
          <p:cNvPr id="12" name="標題 1"/>
          <p:cNvSpPr txBox="1">
            <a:spLocks/>
          </p:cNvSpPr>
          <p:nvPr/>
        </p:nvSpPr>
        <p:spPr>
          <a:xfrm>
            <a:off x="3615070" y="4727090"/>
            <a:ext cx="1835958" cy="930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種情況</a:t>
            </a:r>
            <a:endParaRPr lang="zh-TW" altLang="en-US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012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Class 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SicBo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UML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067" y="1600200"/>
            <a:ext cx="2743865" cy="4525963"/>
          </a:xfrm>
        </p:spPr>
      </p:pic>
    </p:spTree>
    <p:extLst>
      <p:ext uri="{BB962C8B-B14F-4D97-AF65-F5344CB8AC3E}">
        <p14:creationId xmlns:p14="http://schemas.microsoft.com/office/powerpoint/2010/main" val="427297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程式執行畫面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13" b="47875"/>
          <a:stretch/>
        </p:blipFill>
        <p:spPr>
          <a:xfrm>
            <a:off x="1403648" y="1700808"/>
            <a:ext cx="6588208" cy="420304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3579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內容版面配置區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587"/>
          <a:stretch/>
        </p:blipFill>
        <p:spPr>
          <a:xfrm>
            <a:off x="1403648" y="1700807"/>
            <a:ext cx="6624736" cy="443538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程式執行畫面</a:t>
            </a:r>
          </a:p>
        </p:txBody>
      </p:sp>
    </p:spTree>
    <p:extLst>
      <p:ext uri="{BB962C8B-B14F-4D97-AF65-F5344CB8AC3E}">
        <p14:creationId xmlns:p14="http://schemas.microsoft.com/office/powerpoint/2010/main" val="268237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程式功能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1259632" y="1600200"/>
            <a:ext cx="6840760" cy="4525963"/>
          </a:xfrm>
        </p:spPr>
        <p:txBody>
          <a:bodyPr>
            <a:norm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玩家自行輸入姓名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重複玩多個回合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依照下注種類分成六種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賭大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賭小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賭全骰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賭兩骰 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輸入兩個骰子的點數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賭雙骰 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輸入點數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賭圍骰 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輸入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點數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1533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程式特色</a:t>
            </a:r>
          </a:p>
        </p:txBody>
      </p:sp>
      <p:pic>
        <p:nvPicPr>
          <p:cNvPr id="18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57" r="54896" b="31691"/>
          <a:stretch/>
        </p:blipFill>
        <p:spPr>
          <a:xfrm>
            <a:off x="2123728" y="4340162"/>
            <a:ext cx="4497656" cy="148818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9" name="內容版面配置區 2"/>
          <p:cNvSpPr txBox="1">
            <a:spLocks/>
          </p:cNvSpPr>
          <p:nvPr/>
        </p:nvSpPr>
        <p:spPr>
          <a:xfrm>
            <a:off x="1259632" y="1600200"/>
            <a:ext cx="684076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如果財產沒了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5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賣一個腎臟換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5000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元，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顆賣完就沒了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老千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8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((</a:t>
            </a:r>
            <a:r>
              <a:rPr lang="zh-TW" altLang="en-US" sz="18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隱藏版功能</a:t>
            </a:r>
            <a:endParaRPr lang="en-US" altLang="zh-TW" sz="1800" b="1" i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5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來到賭場，報上老千的名字，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最初財產從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$5000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變為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$50000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起跳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373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524</Words>
  <Application>Microsoft Office PowerPoint</Application>
  <PresentationFormat>如螢幕大小 (4:3)</PresentationFormat>
  <Paragraphs>113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Arial</vt:lpstr>
      <vt:lpstr>新細明體</vt:lpstr>
      <vt:lpstr>Calibri</vt:lpstr>
      <vt:lpstr>微軟正黑體</vt:lpstr>
      <vt:lpstr>Office 佈景主題</vt:lpstr>
      <vt:lpstr>賭博遊戲 –  骰寶  SicBo</vt:lpstr>
      <vt:lpstr>骰寶  SicBo 遊戲規則</vt:lpstr>
      <vt:lpstr>程式架構</vt:lpstr>
      <vt:lpstr>Main method</vt:lpstr>
      <vt:lpstr>Class SicBo UML圖</vt:lpstr>
      <vt:lpstr>程式執行畫面</vt:lpstr>
      <vt:lpstr>程式執行畫面</vt:lpstr>
      <vt:lpstr>程式功能</vt:lpstr>
      <vt:lpstr>程式特色</vt:lpstr>
      <vt:lpstr>程式執行畫面</vt:lpstr>
      <vt:lpstr>小組分工</vt:lpstr>
      <vt:lpstr>參考資料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賭博遊戲 –  骰寶  SicBo</dc:title>
  <dc:creator>Valentina</dc:creator>
  <cp:lastModifiedBy>user</cp:lastModifiedBy>
  <cp:revision>21</cp:revision>
  <dcterms:created xsi:type="dcterms:W3CDTF">2015-01-12T11:36:38Z</dcterms:created>
  <dcterms:modified xsi:type="dcterms:W3CDTF">2015-01-12T15:39:52Z</dcterms:modified>
</cp:coreProperties>
</file>