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7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89C9-0CEA-4699-A969-75059CD6708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8A95-A80A-48CF-86A7-7B094CA438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ks2010_walkability_nolin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721" y="0"/>
            <a:ext cx="72805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ks2010_walkability_nolines_recal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721" y="0"/>
            <a:ext cx="728055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Rundle</dc:creator>
  <cp:lastModifiedBy>Andrew Rundle</cp:lastModifiedBy>
  <cp:revision>1</cp:revision>
  <dcterms:created xsi:type="dcterms:W3CDTF">2014-10-06T20:56:35Z</dcterms:created>
  <dcterms:modified xsi:type="dcterms:W3CDTF">2014-10-06T21:02:07Z</dcterms:modified>
</cp:coreProperties>
</file>