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1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090"/>
    <a:srgbClr val="1D2763"/>
    <a:srgbClr val="389DAA"/>
    <a:srgbClr val="A9B52A"/>
    <a:srgbClr val="641868"/>
    <a:srgbClr val="E68323"/>
    <a:srgbClr val="D33320"/>
    <a:srgbClr val="286FB7"/>
    <a:srgbClr val="4990D7"/>
    <a:srgbClr val="89B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 autoAdjust="0"/>
    <p:restoredTop sz="92351" autoAdjust="0"/>
  </p:normalViewPr>
  <p:slideViewPr>
    <p:cSldViewPr>
      <p:cViewPr varScale="1">
        <p:scale>
          <a:sx n="122" d="100"/>
          <a:sy n="122" d="100"/>
        </p:scale>
        <p:origin x="-1040" y="-120"/>
      </p:cViewPr>
      <p:guideLst>
        <p:guide orient="horz" pos="38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44786"/>
            <a:ext cx="7772400" cy="1470025"/>
          </a:xfrm>
        </p:spPr>
        <p:txBody>
          <a:bodyPr>
            <a:normAutofit/>
          </a:bodyPr>
          <a:lstStyle>
            <a:lvl1pPr>
              <a:defRPr sz="5400" b="1" cap="all" baseline="0">
                <a:latin typeface="Avenir LT Std 55 Roman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>
                    <a:lumMod val="75000"/>
                  </a:schemeClr>
                </a:solidFill>
                <a:latin typeface="Bell MT" pitchFamily="18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6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44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99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7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5"/>
            <a:ext cx="6477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60701"/>
            <a:ext cx="8229600" cy="1362075"/>
          </a:xfrm>
          <a:ln>
            <a:noFill/>
          </a:ln>
        </p:spPr>
        <p:txBody>
          <a:bodyPr anchor="b"/>
          <a:lstStyle>
            <a:lvl1pPr algn="l">
              <a:defRPr sz="5400" b="1" cap="all">
                <a:latin typeface="Tw Cen MT Condensed" panose="020B0606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468813"/>
            <a:ext cx="8229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27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4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5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742862" marR="0" lvl="1" indent="-285717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2514600" y="381000"/>
            <a:ext cx="64008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152400" y="6614011"/>
            <a:ext cx="883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1454" y="6597134"/>
            <a:ext cx="4357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P</a:t>
            </a:r>
            <a:fld id="{11345B3D-9E2B-4648-B8DA-C1967F580BC1}" type="slidenum">
              <a:rPr lang="en-US" sz="600" smtClean="0"/>
              <a:pPr algn="ctr"/>
              <a:t>‹#›</a:t>
            </a:fld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1"/>
            <a:ext cx="2133599" cy="2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9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02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292" rtl="0" eaLnBrk="1" latinLnBrk="0" hangingPunct="1">
        <a:spcBef>
          <a:spcPct val="0"/>
        </a:spcBef>
        <a:buNone/>
        <a:defRPr sz="4200" b="1" i="0" kern="1200">
          <a:solidFill>
            <a:schemeClr val="bg1"/>
          </a:solidFill>
          <a:effectLst/>
          <a:latin typeface="Arial"/>
          <a:ea typeface="+mj-ea"/>
          <a:cs typeface="Arial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>
          <a:solidFill>
            <a:srgbClr val="E68323"/>
          </a:solidFill>
          <a:effectLst/>
          <a:latin typeface="+mn-lt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FFFFFF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FFFFFF"/>
          </a:solidFill>
          <a:effectLst/>
          <a:latin typeface="+mn-lt"/>
          <a:ea typeface="+mn-ea"/>
          <a:cs typeface="+mn-cs"/>
        </a:defRPr>
      </a:lvl4pPr>
      <a:lvl5pPr marL="2057158" marR="0" indent="-228573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600" kern="1200">
          <a:solidFill>
            <a:srgbClr val="FFFFFF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3238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82438"/>
            <a:ext cx="7772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/>
          </a:p>
          <a:p>
            <a:endParaRPr lang="en-US" sz="2000" dirty="0" smtClean="0">
              <a:solidFill>
                <a:srgbClr val="286FB7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Simple body text could follow in a simple presentation. Such text could go on and on and on.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Or items can be differentiated with bullets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E68323"/>
                </a:solidFill>
              </a:rPr>
              <a:t>Breakfast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E68323"/>
                </a:solidFill>
              </a:rPr>
              <a:t>Lunch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E68323"/>
                </a:solidFill>
              </a:rPr>
              <a:t>Dinner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286FB7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When you’re on brand, the sky’s the limit. </a:t>
            </a:r>
          </a:p>
          <a:p>
            <a:endParaRPr lang="en-US" sz="2400" i="1" dirty="0">
              <a:solidFill>
                <a:srgbClr val="286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9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6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7447</TotalTime>
  <Words>52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6_sos_1</vt:lpstr>
      <vt:lpstr>Headline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Sean Campbell</cp:lastModifiedBy>
  <cp:revision>496</cp:revision>
  <cp:lastPrinted>2014-04-30T20:30:48Z</cp:lastPrinted>
  <dcterms:created xsi:type="dcterms:W3CDTF">2013-09-08T00:57:50Z</dcterms:created>
  <dcterms:modified xsi:type="dcterms:W3CDTF">2014-09-11T20:07:06Z</dcterms:modified>
</cp:coreProperties>
</file>