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B379-4F95-4504-9829-4F357370F74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2D7F-FE23-4276-8D31-3E09D108D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B379-4F95-4504-9829-4F357370F74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2D7F-FE23-4276-8D31-3E09D108D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B379-4F95-4504-9829-4F357370F74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2D7F-FE23-4276-8D31-3E09D108D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B379-4F95-4504-9829-4F357370F74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2D7F-FE23-4276-8D31-3E09D108D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B379-4F95-4504-9829-4F357370F74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2D7F-FE23-4276-8D31-3E09D108D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B379-4F95-4504-9829-4F357370F74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2D7F-FE23-4276-8D31-3E09D108D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B379-4F95-4504-9829-4F357370F74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2D7F-FE23-4276-8D31-3E09D108D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B379-4F95-4504-9829-4F357370F74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2D7F-FE23-4276-8D31-3E09D108D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B379-4F95-4504-9829-4F357370F74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2D7F-FE23-4276-8D31-3E09D108D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B379-4F95-4504-9829-4F357370F74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2D7F-FE23-4276-8D31-3E09D108D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B379-4F95-4504-9829-4F357370F74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2D7F-FE23-4276-8D31-3E09D108D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B379-4F95-4504-9829-4F357370F747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2D7F-FE23-4276-8D31-3E09D108D3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ks2010_walkability_orig_n.jp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1721" y="0"/>
            <a:ext cx="728055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ks2010_walkability_orig_qui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1721" y="0"/>
            <a:ext cx="7280558" cy="685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ks2010_walkability_recalc_qui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1721" y="0"/>
            <a:ext cx="7280558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Rundle</dc:creator>
  <cp:lastModifiedBy>Andrew Rundle</cp:lastModifiedBy>
  <cp:revision>1</cp:revision>
  <dcterms:created xsi:type="dcterms:W3CDTF">2014-10-27T22:51:08Z</dcterms:created>
  <dcterms:modified xsi:type="dcterms:W3CDTF">2014-10-27T23:13:10Z</dcterms:modified>
</cp:coreProperties>
</file>