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C613-6686-4263-A1F1-B30A2E916D5D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92C4-6EC2-423F-BF32-1EBDB9236A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C613-6686-4263-A1F1-B30A2E916D5D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92C4-6EC2-423F-BF32-1EBDB9236A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C613-6686-4263-A1F1-B30A2E916D5D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92C4-6EC2-423F-BF32-1EBDB9236A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C613-6686-4263-A1F1-B30A2E916D5D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92C4-6EC2-423F-BF32-1EBDB9236A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C613-6686-4263-A1F1-B30A2E916D5D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92C4-6EC2-423F-BF32-1EBDB9236A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C613-6686-4263-A1F1-B30A2E916D5D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92C4-6EC2-423F-BF32-1EBDB9236A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C613-6686-4263-A1F1-B30A2E916D5D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92C4-6EC2-423F-BF32-1EBDB9236A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C613-6686-4263-A1F1-B30A2E916D5D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92C4-6EC2-423F-BF32-1EBDB9236A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C613-6686-4263-A1F1-B30A2E916D5D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92C4-6EC2-423F-BF32-1EBDB9236A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C613-6686-4263-A1F1-B30A2E916D5D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92C4-6EC2-423F-BF32-1EBDB9236A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C613-6686-4263-A1F1-B30A2E916D5D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92C4-6EC2-423F-BF32-1EBDB9236A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1C613-6686-4263-A1F1-B30A2E916D5D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D92C4-6EC2-423F-BF32-1EBDB9236A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657600" y="2514600"/>
            <a:ext cx="5486400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1600200"/>
            <a:ext cx="6400800" cy="525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48200" y="3505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Building foot print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21336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sidewalk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0" y="1828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1" name="Notched Right Arrow 10"/>
          <p:cNvSpPr/>
          <p:nvPr/>
        </p:nvSpPr>
        <p:spPr>
          <a:xfrm>
            <a:off x="3886200" y="1828800"/>
            <a:ext cx="4648200" cy="381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05400" y="1600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Toph</a:t>
            </a:r>
            <a:r>
              <a:rPr lang="en-US" dirty="0" smtClean="0"/>
              <a:t> walks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43000" y="5334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Toph</a:t>
            </a:r>
            <a:r>
              <a:rPr lang="en-US" dirty="0" smtClean="0"/>
              <a:t> starts at X and ends at corresponding point at end </a:t>
            </a:r>
            <a:r>
              <a:rPr lang="en-US" smtClean="0"/>
              <a:t>of walk.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Columbia University Medical Center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Andrew</dc:creator>
  <cp:lastModifiedBy>Andrew</cp:lastModifiedBy>
  <cp:revision>1</cp:revision>
  <dcterms:created xsi:type="dcterms:W3CDTF">2012-05-29T22:14:31Z</dcterms:created>
  <dcterms:modified xsi:type="dcterms:W3CDTF">2012-05-29T22:18:04Z</dcterms:modified>
</cp:coreProperties>
</file>