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12" y="-2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4356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000"/>
            </a:lvl1pPr>
            <a:lvl2pPr indent="304800" algn="ctr">
              <a:buSzPct val="100000"/>
              <a:defRPr sz="4000"/>
            </a:lvl2pPr>
            <a:lvl3pPr indent="304800" algn="ctr">
              <a:buSzPct val="100000"/>
              <a:defRPr sz="4000"/>
            </a:lvl3pPr>
            <a:lvl4pPr indent="304800" algn="ctr">
              <a:buSzPct val="100000"/>
              <a:defRPr sz="4000"/>
            </a:lvl4pPr>
            <a:lvl5pPr indent="304800" algn="ctr">
              <a:buSzPct val="100000"/>
              <a:defRPr sz="4000"/>
            </a:lvl5pPr>
            <a:lvl6pPr indent="304800" algn="ctr">
              <a:buSzPct val="100000"/>
              <a:defRPr sz="4000"/>
            </a:lvl6pPr>
            <a:lvl7pPr indent="304800" algn="ctr">
              <a:buSzPct val="100000"/>
              <a:defRPr sz="4000"/>
            </a:lvl7pPr>
            <a:lvl8pPr indent="304800" algn="ctr">
              <a:buSzPct val="100000"/>
              <a:defRPr sz="4000"/>
            </a:lvl8pPr>
            <a:lvl9pPr indent="304800" algn="ctr">
              <a:buSzPct val="100000"/>
              <a:defRPr sz="40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100000"/>
              <a:defRPr sz="2000"/>
            </a:lvl1pPr>
            <a:lvl2pPr indent="457200">
              <a:buSzPct val="100000"/>
              <a:defRPr sz="1800"/>
            </a:lvl2pPr>
            <a:lvl3pPr indent="914400">
              <a:buSzPct val="100000"/>
              <a:defRPr sz="1600"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686800" y="4666142"/>
            <a:ext cx="304799" cy="34898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7799575" y="4666150"/>
            <a:ext cx="1080900" cy="472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100">
                <a:solidFill>
                  <a:srgbClr val="0B5394"/>
                </a:solidFill>
              </a:rPr>
              <a:t>@nyghtowl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pic>
        <p:nvPicPr>
          <p:cNvPr id="19" name="Shape 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686800" y="4666142"/>
            <a:ext cx="304799" cy="34898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/>
        </p:nvSpPr>
        <p:spPr>
          <a:xfrm>
            <a:off x="7799575" y="4666150"/>
            <a:ext cx="1080900" cy="472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100">
                <a:solidFill>
                  <a:srgbClr val="0B5394"/>
                </a:solidFill>
              </a:rPr>
              <a:t>@nyghtowl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yghtowl_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686800" y="4666142"/>
            <a:ext cx="304799" cy="34898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/>
        </p:nvSpPr>
        <p:spPr>
          <a:xfrm>
            <a:off x="7799575" y="4666150"/>
            <a:ext cx="1080900" cy="472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100">
                <a:solidFill>
                  <a:srgbClr val="0B5394"/>
                </a:solidFill>
              </a:rPr>
              <a:t>@nyghtowl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pic>
        <p:nvPicPr>
          <p:cNvPr id="27" name="Shape 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686800" y="4666142"/>
            <a:ext cx="304799" cy="34898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/>
        </p:nvSpPr>
        <p:spPr>
          <a:xfrm>
            <a:off x="7799575" y="4666150"/>
            <a:ext cx="1080900" cy="472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100">
                <a:solidFill>
                  <a:srgbClr val="0B5394"/>
                </a:solidFill>
              </a:rPr>
              <a:t>@nyghtowl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686800" y="4666142"/>
            <a:ext cx="304799" cy="34898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7799575" y="4666150"/>
            <a:ext cx="1080900" cy="472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100">
                <a:solidFill>
                  <a:srgbClr val="0B5394"/>
                </a:solidFill>
              </a:rPr>
              <a:t>@nyghtowl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harlierguo/gmai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1169745"/>
            <a:ext cx="7772400" cy="180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Code Name Jeeves</a:t>
            </a:r>
          </a:p>
          <a:p>
            <a:pPr>
              <a:buNone/>
            </a:pPr>
            <a:r>
              <a:rPr lang="en"/>
              <a:t>Zipfian Final Project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x="3757000" y="3963475"/>
            <a:ext cx="1633800" cy="6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i="1">
                <a:solidFill>
                  <a:srgbClr val="666666"/>
                </a:solidFill>
              </a:rPr>
              <a:t>nyghtowl.io</a:t>
            </a:r>
          </a:p>
          <a:p>
            <a:pPr lvl="0" rtl="0">
              <a:buNone/>
            </a:pPr>
            <a:r>
              <a:rPr lang="en" i="1">
                <a:solidFill>
                  <a:srgbClr val="0B5394"/>
                </a:solidFill>
              </a:rPr>
              <a:t>@nyghtowl</a:t>
            </a:r>
          </a:p>
          <a:p>
            <a:endParaRPr lang="en" i="1">
              <a:solidFill>
                <a:srgbClr val="0B5394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16875" y="3963475"/>
            <a:ext cx="473999" cy="59607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120476"/>
            <a:ext cx="7772400" cy="50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 - Melanie Warrick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4000"/>
              <a:t>Jeeves Goal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Make my computer smarter</a:t>
            </a:r>
          </a:p>
          <a:p>
            <a:endParaRPr lang="en"/>
          </a:p>
          <a:p>
            <a:pPr marL="457200" lvl="0" indent="-3556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Classify and text emails that need a meeting location defined </a:t>
            </a:r>
          </a:p>
          <a:p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-50" y="2631000"/>
            <a:ext cx="9144000" cy="573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Solution Flow</a:t>
            </a:r>
          </a:p>
        </p:txBody>
      </p:sp>
      <p:sp>
        <p:nvSpPr>
          <p:cNvPr id="49" name="Shape 49"/>
          <p:cNvSpPr/>
          <p:nvPr/>
        </p:nvSpPr>
        <p:spPr>
          <a:xfrm>
            <a:off x="2346000" y="1765050"/>
            <a:ext cx="282600" cy="293400"/>
          </a:xfrm>
          <a:prstGeom prst="rightArrow">
            <a:avLst>
              <a:gd name="adj1" fmla="val 40814"/>
              <a:gd name="adj2" fmla="val 159398"/>
            </a:avLst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23225" y="1609500"/>
            <a:ext cx="1433999" cy="60449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600" b="1"/>
              <a:t>Data</a:t>
            </a:r>
          </a:p>
        </p:txBody>
      </p:sp>
      <p:sp>
        <p:nvSpPr>
          <p:cNvPr id="51" name="Shape 51"/>
          <p:cNvSpPr/>
          <p:nvPr/>
        </p:nvSpPr>
        <p:spPr>
          <a:xfrm>
            <a:off x="2346000" y="2755650"/>
            <a:ext cx="282600" cy="293400"/>
          </a:xfrm>
          <a:prstGeom prst="rightArrow">
            <a:avLst>
              <a:gd name="adj1" fmla="val 40814"/>
              <a:gd name="adj2" fmla="val 159398"/>
            </a:avLst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" name="Shape 52"/>
          <p:cNvSpPr/>
          <p:nvPr/>
        </p:nvSpPr>
        <p:spPr>
          <a:xfrm>
            <a:off x="523225" y="2600100"/>
            <a:ext cx="1433999" cy="60449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600" b="1"/>
              <a:t>Features</a:t>
            </a:r>
          </a:p>
        </p:txBody>
      </p:sp>
      <p:sp>
        <p:nvSpPr>
          <p:cNvPr id="53" name="Shape 53"/>
          <p:cNvSpPr/>
          <p:nvPr/>
        </p:nvSpPr>
        <p:spPr>
          <a:xfrm>
            <a:off x="2346000" y="3822450"/>
            <a:ext cx="282600" cy="293400"/>
          </a:xfrm>
          <a:prstGeom prst="rightArrow">
            <a:avLst>
              <a:gd name="adj1" fmla="val 40814"/>
              <a:gd name="adj2" fmla="val 159398"/>
            </a:avLst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523225" y="3666900"/>
            <a:ext cx="1433999" cy="60449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600" b="1"/>
              <a:t>Model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3157200" y="1535675"/>
            <a:ext cx="2918999" cy="81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Personal Gmail</a:t>
            </a:r>
          </a:p>
          <a:p>
            <a:pPr lvl="0" indent="457200" rtl="0">
              <a:buNone/>
            </a:pPr>
            <a:r>
              <a:rPr lang="en" sz="1600"/>
              <a:t>  ~1000 total</a:t>
            </a:r>
          </a:p>
          <a:p>
            <a:pPr indent="457200">
              <a:buNone/>
            </a:pPr>
            <a:r>
              <a:rPr lang="en" sz="1600"/>
              <a:t>  ~120 true condition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157200" y="2602475"/>
            <a:ext cx="2918999" cy="604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Tfidf Vectorizer</a:t>
            </a:r>
          </a:p>
          <a:p>
            <a:pPr marL="457200" lvl="0" indent="-3302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Count Vectorizer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157200" y="3364475"/>
            <a:ext cx="2918999" cy="158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Logistic Regression</a:t>
            </a:r>
          </a:p>
          <a:p>
            <a:pPr marL="457200" lvl="0" indent="-3302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Naive Bayes (Gaussian, Bernoulli, Multinomial)</a:t>
            </a:r>
          </a:p>
          <a:p>
            <a:pPr marL="457200" lvl="0" indent="-3302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SVC</a:t>
            </a:r>
          </a:p>
          <a:p>
            <a:pPr marL="457200" lvl="0" indent="-3302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Random Forest</a:t>
            </a:r>
          </a:p>
          <a:p>
            <a:pPr marL="457200" lvl="0" indent="-3302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Gradient Boost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3276350" y="943200"/>
            <a:ext cx="1956000" cy="38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1600" b="1" u="sng">
                <a:solidFill>
                  <a:srgbClr val="073763"/>
                </a:solidFill>
              </a:rPr>
              <a:t>Tools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5943350" y="943200"/>
            <a:ext cx="1956000" cy="38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1600" b="1" u="sng">
                <a:solidFill>
                  <a:srgbClr val="073763"/>
                </a:solidFill>
              </a:rPr>
              <a:t>Challenges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6334275" y="1459475"/>
            <a:ext cx="1796999" cy="94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Getting data</a:t>
            </a:r>
          </a:p>
          <a:p>
            <a:endParaRPr lang="en" sz="1600"/>
          </a:p>
        </p:txBody>
      </p:sp>
      <p:sp>
        <p:nvSpPr>
          <p:cNvPr id="61" name="Shape 61"/>
          <p:cNvSpPr txBox="1"/>
          <p:nvPr/>
        </p:nvSpPr>
        <p:spPr>
          <a:xfrm>
            <a:off x="6334275" y="2602475"/>
            <a:ext cx="1956000" cy="57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Expanding features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6334275" y="3364475"/>
            <a:ext cx="1796999" cy="57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Reducing false negatives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buNone/>
            </a:pPr>
            <a:r>
              <a:rPr lang="en"/>
              <a:t>Accuracy ~97% </a:t>
            </a:r>
          </a:p>
          <a:p>
            <a:endParaRPr lang="en"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Classification Model Results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73040" y="1710350"/>
            <a:ext cx="4496109" cy="309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146325"/>
            <a:ext cx="8229600" cy="73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buNone/>
            </a:pPr>
            <a:r>
              <a:rPr lang="en" dirty="0"/>
              <a:t>Treat like spam = prefer incorrect texts (FP) vs. miss an email (FN)</a:t>
            </a:r>
          </a:p>
          <a:p>
            <a:endParaRPr lang="en" dirty="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Classification Model Results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62850" y="1757800"/>
            <a:ext cx="4497267" cy="30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685206" y="1692975"/>
            <a:ext cx="1381500" cy="37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000" dirty="0"/>
              <a:t>FN ~ 1%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Example Text / Output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92797" y="987175"/>
            <a:ext cx="2298652" cy="40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What’s Next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Get more data</a:t>
            </a:r>
          </a:p>
          <a:p>
            <a:endParaRPr lang="en"/>
          </a:p>
          <a:p>
            <a:pPr marL="457200" lvl="0" indent="-3556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Add features such as specific nlp regex to improve accuracy</a:t>
            </a:r>
          </a:p>
          <a:p>
            <a:endParaRPr lang="en"/>
          </a:p>
          <a:p>
            <a:pPr marL="457200" lvl="0" indent="-3556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Build location recommender </a:t>
            </a:r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References &amp; Tools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600"/>
              <a:t>Scikit-Learn</a:t>
            </a:r>
          </a:p>
          <a:p>
            <a:pPr marL="457200" lvl="0" indent="-3302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600"/>
              <a:t>NLTK</a:t>
            </a:r>
          </a:p>
          <a:p>
            <a:pPr marL="457200" lvl="0" indent="-3302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600"/>
              <a:t>Pytho, SQL</a:t>
            </a:r>
          </a:p>
          <a:p>
            <a:pPr marL="457200" lvl="0" indent="-3302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600"/>
              <a:t>Gmail Package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https://github.com/charlierguo/gmail</a:t>
            </a:r>
          </a:p>
          <a:p>
            <a:pPr marL="457200" lvl="0" indent="-3302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600"/>
              <a:t>Twilio</a:t>
            </a:r>
          </a:p>
          <a:p>
            <a:pPr marL="457200" lvl="0" indent="-3302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600"/>
              <a:t>Flask</a:t>
            </a:r>
          </a:p>
          <a:p>
            <a:pPr marL="457200" lvl="0" indent="-3302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600"/>
              <a:t>Pandas, Numpy, SciPy</a:t>
            </a:r>
          </a:p>
          <a:p>
            <a:pPr marL="457200" lvl="0" indent="-3302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600"/>
              <a:t>PostgrSQL</a:t>
            </a:r>
          </a:p>
          <a:p>
            <a:pPr marL="457200" lvl="0" indent="-3302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600"/>
              <a:t>Mentors (Jeremy, Thomson, Ryan &amp; Mike)</a:t>
            </a:r>
          </a:p>
          <a:p>
            <a:pPr marL="457200" lvl="0" indent="-228600" rtl="0">
              <a:buSzPct val="145454"/>
              <a:buNone/>
            </a:pPr>
            <a:r>
              <a:rPr lang="en" sz="1100"/>
              <a:t>     </a:t>
            </a:r>
            <a:r>
              <a:rPr lang="en" sz="1600"/>
              <a:t> </a:t>
            </a:r>
          </a:p>
          <a:p>
            <a:endParaRPr lang="en" sz="1600"/>
          </a:p>
          <a:p>
            <a:endParaRPr lang="en" sz="16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1169747"/>
            <a:ext cx="7772400" cy="884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Code Name Jeeves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757000" y="3658675"/>
            <a:ext cx="1633800" cy="6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i="1">
                <a:solidFill>
                  <a:srgbClr val="0B5394"/>
                </a:solidFill>
              </a:rPr>
              <a:t>@nyghtowl</a:t>
            </a:r>
          </a:p>
          <a:p>
            <a:endParaRPr lang="en" i="1">
              <a:solidFill>
                <a:srgbClr val="0B5394"/>
              </a:solidFill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16875" y="3658675"/>
            <a:ext cx="473999" cy="59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subTitle" idx="1"/>
          </p:nvPr>
        </p:nvSpPr>
        <p:spPr>
          <a:xfrm>
            <a:off x="685800" y="3272876"/>
            <a:ext cx="7772400" cy="50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 - Melanie Warrick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564300" y="2027575"/>
            <a:ext cx="3687299" cy="41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1600" i="1"/>
              <a:t>Make my computer smarter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Macintosh PowerPoint</Application>
  <PresentationFormat>On-screen Show (16:9)</PresentationFormat>
  <Paragraphs>55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simple-light</vt:lpstr>
      <vt:lpstr>Code Name Jeeves Zipfian Final Project</vt:lpstr>
      <vt:lpstr>Jeeves Goal</vt:lpstr>
      <vt:lpstr>Solution Flow</vt:lpstr>
      <vt:lpstr>Classification Model Results</vt:lpstr>
      <vt:lpstr>Classification Model Results</vt:lpstr>
      <vt:lpstr>Example Text / Output</vt:lpstr>
      <vt:lpstr>What’s Next</vt:lpstr>
      <vt:lpstr>References &amp; Tools</vt:lpstr>
      <vt:lpstr>Code Name Jeeves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Name Jeeves Zipfian Final Project</dc:title>
  <cp:lastModifiedBy>Melanie Warrick</cp:lastModifiedBy>
  <cp:revision>1</cp:revision>
  <dcterms:modified xsi:type="dcterms:W3CDTF">2014-03-26T19:06:40Z</dcterms:modified>
</cp:coreProperties>
</file>