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7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9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2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5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CC43-A4E3-443B-97B1-E083D1A4A3F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F096-15A0-4181-B08F-D0C74745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5" y="318408"/>
            <a:ext cx="377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1.visual Studio code(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457" y="687740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https://code.visualstudio.com/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22515" y="246289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2.Nodejs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701" y="2807287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https://nodejs.org/ko/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7865" y="312735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node.js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4577" y="4511990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3.Vue Chrome </a:t>
            </a:r>
            <a:r>
              <a:rPr lang="ko-KR" altLang="en-US" dirty="0" smtClean="0"/>
              <a:t>확장프로그램 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701" y="4881322"/>
            <a:ext cx="1273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vue.js dev tools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15" y="205306"/>
            <a:ext cx="2337433" cy="139489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063900" y="813018"/>
            <a:ext cx="584405" cy="191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15" y="2182063"/>
            <a:ext cx="2334527" cy="179394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468256" y="3143467"/>
            <a:ext cx="597559" cy="275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15" y="4629150"/>
            <a:ext cx="2431931" cy="15062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9701" y="5119849"/>
            <a:ext cx="6314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https://chrome.google.com/webstore/detail/vuejs-devtools/nhdogjmejiglipccpnnnanhbledajbpd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659701" y="3348634"/>
            <a:ext cx="4796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 LTS ( Long Term Supported ) </a:t>
            </a:r>
            <a:r>
              <a:rPr lang="ko-KR" altLang="en-US" sz="900" b="1" dirty="0"/>
              <a:t>버전 </a:t>
            </a:r>
            <a:r>
              <a:rPr lang="en-US" altLang="ko-KR" sz="900" b="1" dirty="0"/>
              <a:t>]</a:t>
            </a:r>
            <a:endParaRPr lang="ko-KR" altLang="en-US" sz="900" dirty="0"/>
          </a:p>
          <a:p>
            <a:r>
              <a:rPr lang="ko-KR" altLang="en-US" sz="900" b="1" dirty="0"/>
              <a:t> </a:t>
            </a:r>
            <a:endParaRPr lang="ko-KR" altLang="en-US" sz="900" dirty="0"/>
          </a:p>
          <a:p>
            <a:r>
              <a:rPr lang="ko-KR" altLang="en-US" sz="900" dirty="0"/>
              <a:t> </a:t>
            </a:r>
            <a:r>
              <a:rPr lang="en-US" altLang="ko-KR" sz="900" dirty="0"/>
              <a:t>- </a:t>
            </a:r>
            <a:r>
              <a:rPr lang="ko-KR" altLang="en-US" sz="900" dirty="0"/>
              <a:t>서버환경에서 장기적으로 안정적인 지원을 제공하는 버전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 - </a:t>
            </a:r>
            <a:r>
              <a:rPr lang="ko-KR" altLang="en-US" sz="900" dirty="0"/>
              <a:t>안정성과 보안성에 초점을 두어 개발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717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5" y="318408"/>
            <a:ext cx="532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4.visual Studio code(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확장 프로그램 설치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07" y="2204358"/>
            <a:ext cx="1425625" cy="1858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961" y="318408"/>
            <a:ext cx="2263336" cy="27205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09365" y="1808332"/>
            <a:ext cx="375558" cy="311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9671" y="1153106"/>
            <a:ext cx="2499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Night Owl : </a:t>
            </a:r>
            <a:r>
              <a:rPr lang="ko-KR" altLang="en-US" sz="1200" dirty="0"/>
              <a:t>색 </a:t>
            </a:r>
            <a:r>
              <a:rPr lang="ko-KR" altLang="en-US" sz="1200" dirty="0" smtClean="0"/>
              <a:t>테마</a:t>
            </a:r>
            <a:r>
              <a:rPr lang="en-US" altLang="ko-KR" sz="1200" dirty="0" smtClean="0"/>
              <a:t>(color theme)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3" y="1438270"/>
            <a:ext cx="3897558" cy="6955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9671" y="2343252"/>
            <a:ext cx="4152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Material Icon Theme : </a:t>
            </a:r>
            <a:r>
              <a:rPr lang="ko-KR" altLang="en-US" sz="1200" dirty="0"/>
              <a:t>파일 아이콘 </a:t>
            </a:r>
            <a:r>
              <a:rPr lang="ko-KR" altLang="en-US" sz="1200" dirty="0" smtClean="0"/>
              <a:t>테마</a:t>
            </a:r>
            <a:r>
              <a:rPr lang="en-US" altLang="ko-KR" sz="1200" dirty="0" smtClean="0"/>
              <a:t>( file icon theme)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3" y="2651217"/>
            <a:ext cx="3473650" cy="8006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9671" y="3668587"/>
            <a:ext cx="1879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Vetur</a:t>
            </a:r>
            <a:r>
              <a:rPr lang="en-US" altLang="ko-KR" sz="1200" dirty="0" smtClean="0"/>
              <a:t> : </a:t>
            </a:r>
            <a:r>
              <a:rPr lang="ko-KR" altLang="en-US" sz="1200" dirty="0" err="1"/>
              <a:t>뷰</a:t>
            </a:r>
            <a:r>
              <a:rPr lang="ko-KR" altLang="en-US" sz="1200" dirty="0"/>
              <a:t> 확장 플러그인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3" y="3977246"/>
            <a:ext cx="3485232" cy="9485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9671" y="5174187"/>
            <a:ext cx="287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VSCode</a:t>
            </a:r>
            <a:r>
              <a:rPr lang="en-US" altLang="ko-KR" sz="1200" dirty="0" smtClean="0"/>
              <a:t> Snippets : </a:t>
            </a:r>
            <a:r>
              <a:rPr lang="ko-KR" altLang="en-US" sz="1200" dirty="0" err="1"/>
              <a:t>뷰</a:t>
            </a:r>
            <a:r>
              <a:rPr lang="ko-KR" altLang="en-US" sz="1200" dirty="0"/>
              <a:t> 코드 </a:t>
            </a:r>
            <a:r>
              <a:rPr lang="ko-KR" altLang="en-US" sz="1200" dirty="0" err="1"/>
              <a:t>스니펫</a:t>
            </a:r>
            <a:endParaRPr lang="en-US" altLang="ko-KR" sz="1200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3" y="5491362"/>
            <a:ext cx="3833812" cy="950261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4314959" y="3051518"/>
            <a:ext cx="869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4320" y="5137849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ESLit</a:t>
            </a:r>
            <a:r>
              <a:rPr lang="en-US" altLang="ko-KR" sz="1200" dirty="0" smtClean="0"/>
              <a:t> : </a:t>
            </a:r>
            <a:r>
              <a:rPr lang="ko-KR" altLang="en-US" sz="1200" dirty="0"/>
              <a:t>문법 검사</a:t>
            </a:r>
            <a:endParaRPr lang="en-US" altLang="ko-KR" sz="12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20" y="5491362"/>
            <a:ext cx="3852896" cy="10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5" y="31840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6.vs code</a:t>
            </a:r>
            <a:r>
              <a:rPr lang="ko-KR" altLang="en-US" dirty="0" smtClean="0"/>
              <a:t>에 플러그인 적용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7552" y="369334"/>
            <a:ext cx="3395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커맨드창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단축기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윈도우키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CTRL + SHIFT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P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30320" y="1024416"/>
            <a:ext cx="5034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/>
                </a:solidFill>
              </a:rPr>
              <a:t>Color theme </a:t>
            </a:r>
            <a:r>
              <a:rPr lang="en-US" altLang="ko-KR" sz="1200" dirty="0" smtClean="0"/>
              <a:t>: Night Owl(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>
                <a:solidFill>
                  <a:schemeClr val="accent1"/>
                </a:solidFill>
              </a:rPr>
              <a:t>File icon theme </a:t>
            </a:r>
            <a:r>
              <a:rPr lang="en-US" altLang="ko-KR" sz="1200" dirty="0" smtClean="0"/>
              <a:t>: Material Icon </a:t>
            </a:r>
            <a:r>
              <a:rPr lang="en-US" altLang="ko-KR" sz="1200" dirty="0" err="1" smtClean="0"/>
              <a:t>ThemeColor</a:t>
            </a:r>
            <a:r>
              <a:rPr lang="en-US" altLang="ko-KR" sz="1200" dirty="0" smtClean="0"/>
              <a:t> theme : Night Owl(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578414"/>
            <a:ext cx="5829300" cy="33299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00150" y="1673679"/>
            <a:ext cx="4898571" cy="1208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115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MZ01-USER</dc:creator>
  <cp:lastModifiedBy>MZ01-USER</cp:lastModifiedBy>
  <cp:revision>57</cp:revision>
  <dcterms:created xsi:type="dcterms:W3CDTF">2021-08-13T01:27:13Z</dcterms:created>
  <dcterms:modified xsi:type="dcterms:W3CDTF">2021-11-16T01:19:53Z</dcterms:modified>
</cp:coreProperties>
</file>