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7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9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2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5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3" y="315683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7.Vue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008" y="652359"/>
            <a:ext cx="2120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윈도우키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CTRL + SHIFT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P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5008" y="1021691"/>
            <a:ext cx="454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프로젝트 생성 </a:t>
            </a:r>
            <a:r>
              <a:rPr lang="en-US" altLang="ko-KR" sz="1200" dirty="0" smtClean="0"/>
              <a:t>: Vs code </a:t>
            </a:r>
            <a:r>
              <a:rPr lang="ko-KR" altLang="en-US" sz="1200" dirty="0" smtClean="0"/>
              <a:t>에서 파일 </a:t>
            </a:r>
            <a:r>
              <a:rPr lang="en-US" altLang="ko-KR" sz="1200" dirty="0" smtClean="0"/>
              <a:t>&gt; add folder workspace </a:t>
            </a:r>
          </a:p>
          <a:p>
            <a:r>
              <a:rPr lang="en-US" altLang="ko-KR" sz="1200" dirty="0" smtClean="0"/>
              <a:t>2. node.js </a:t>
            </a:r>
            <a:r>
              <a:rPr lang="ko-KR" altLang="en-US" sz="1200" dirty="0" smtClean="0"/>
              <a:t>설치 </a:t>
            </a:r>
            <a:r>
              <a:rPr lang="ko-KR" altLang="en-US" sz="1200" dirty="0" smtClean="0"/>
              <a:t>되어있다는 가정 </a:t>
            </a:r>
            <a:r>
              <a:rPr lang="ko-KR" altLang="en-US" sz="1200" dirty="0" smtClean="0"/>
              <a:t>하에</a:t>
            </a:r>
            <a:endParaRPr lang="en-US" altLang="ko-KR" sz="12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1" y="1711371"/>
            <a:ext cx="4298052" cy="19127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008" y="3849466"/>
            <a:ext cx="3573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vue.cmd –version  @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/cli 4.5.13</a:t>
            </a:r>
            <a:r>
              <a:rPr lang="ko-KR" altLang="en-US" sz="1200" dirty="0" smtClean="0"/>
              <a:t>로 확인하기</a:t>
            </a:r>
            <a:endParaRPr lang="en-US" altLang="ko-KR" sz="12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1" y="4139510"/>
            <a:ext cx="3650296" cy="13869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6465" y="1021691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5-1.Vue </a:t>
            </a:r>
            <a:r>
              <a:rPr lang="ko-KR" altLang="en-US" sz="1200" dirty="0" smtClean="0"/>
              <a:t>설치 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 create </a:t>
            </a:r>
            <a:r>
              <a:rPr lang="ko-KR" altLang="en-US" sz="1200" dirty="0" smtClean="0"/>
              <a:t>프로젝트 네임 </a:t>
            </a:r>
            <a:endParaRPr lang="en-US" altLang="ko-KR" sz="12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68" y="1515101"/>
            <a:ext cx="2499577" cy="7620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6465" y="2472212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5-2.Vue </a:t>
            </a:r>
            <a:r>
              <a:rPr lang="ko-KR" altLang="en-US" sz="1200" dirty="0" smtClean="0"/>
              <a:t>설치 </a:t>
            </a:r>
            <a:endParaRPr lang="en-US" altLang="ko-KR" sz="12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68" y="2760728"/>
            <a:ext cx="2895851" cy="19661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43937" y="4943269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5-3.Vue </a:t>
            </a:r>
            <a:r>
              <a:rPr lang="ko-KR" altLang="en-US" sz="1200" dirty="0" smtClean="0"/>
              <a:t>설치 </a:t>
            </a:r>
            <a:endParaRPr lang="en-US" altLang="ko-KR" sz="1200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68" y="5220268"/>
            <a:ext cx="4770533" cy="10059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36464" y="1248201"/>
            <a:ext cx="22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 create </a:t>
            </a:r>
            <a:r>
              <a:rPr lang="ko-KR" altLang="en-US" sz="1200" dirty="0" smtClean="0"/>
              <a:t>프로젝트 네임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501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29" y="314119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5-4.Vue </a:t>
            </a:r>
            <a:r>
              <a:rPr lang="ko-KR" altLang="en-US" sz="1200" dirty="0" smtClean="0"/>
              <a:t>설치 </a:t>
            </a:r>
            <a:endParaRPr lang="en-US" altLang="ko-KR" sz="1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9" y="591118"/>
            <a:ext cx="4884843" cy="1402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829" y="2507590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5-5.Vue </a:t>
            </a:r>
            <a:r>
              <a:rPr lang="ko-KR" altLang="en-US" sz="1200" dirty="0" smtClean="0"/>
              <a:t>설치 </a:t>
            </a:r>
            <a:endParaRPr lang="en-US" altLang="ko-KR" sz="12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9" y="2800917"/>
            <a:ext cx="5852667" cy="1348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829" y="4424062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5-6.Vue </a:t>
            </a:r>
            <a:r>
              <a:rPr lang="ko-KR" altLang="en-US" sz="1200" dirty="0" smtClean="0"/>
              <a:t>설치 </a:t>
            </a:r>
            <a:endParaRPr lang="en-US" altLang="ko-KR" sz="12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9" y="4701061"/>
            <a:ext cx="4968671" cy="13183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52812" y="314119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5-7.Vue </a:t>
            </a:r>
            <a:r>
              <a:rPr lang="ko-KR" altLang="en-US" sz="1200" dirty="0" smtClean="0"/>
              <a:t>설치 </a:t>
            </a:r>
            <a:endParaRPr lang="en-US" altLang="ko-KR" sz="12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04" y="591118"/>
            <a:ext cx="4907705" cy="15850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92934" y="2531539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5-8.Vue </a:t>
            </a:r>
            <a:r>
              <a:rPr lang="ko-KR" altLang="en-US" sz="1200" dirty="0" smtClean="0"/>
              <a:t>설치 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97" y="2808538"/>
            <a:ext cx="5052498" cy="13412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165" y="4830438"/>
            <a:ext cx="6111770" cy="11507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13702" y="4497794"/>
            <a:ext cx="1383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5-9.Vue </a:t>
            </a:r>
            <a:r>
              <a:rPr lang="ko-KR" altLang="en-US" sz="1200" dirty="0" smtClean="0"/>
              <a:t>설치완료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79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MZ01-USER</dc:creator>
  <cp:lastModifiedBy>MZ01-USER</cp:lastModifiedBy>
  <cp:revision>55</cp:revision>
  <dcterms:created xsi:type="dcterms:W3CDTF">2021-08-13T01:27:13Z</dcterms:created>
  <dcterms:modified xsi:type="dcterms:W3CDTF">2021-11-16T01:24:20Z</dcterms:modified>
</cp:coreProperties>
</file>