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diagrams/colors1.xml" ContentType="application/vnd.openxmlformats-officedocument.drawingml.diagramColors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handoutMasterIdLst>
    <p:handoutMasterId r:id="rId8"/>
  </p:handoutMasterIdLst>
  <p:sldIdLst>
    <p:sldId id="263" r:id="rId2"/>
    <p:sldId id="264" r:id="rId3"/>
    <p:sldId id="257" r:id="rId4"/>
    <p:sldId id="265" r:id="rId5"/>
    <p:sldId id="259" r:id="rId6"/>
    <p:sldId id="261" r:id="rId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3063A21-F09A-42D5-864A-8B257FDAA8C3}">
          <p14:sldIdLst>
            <p14:sldId id="263"/>
            <p14:sldId id="264"/>
            <p14:sldId id="257"/>
            <p14:sldId id="265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 snapToObjects="1">
      <p:cViewPr varScale="1">
        <p:scale>
          <a:sx n="83" d="100"/>
          <a:sy n="83" d="100"/>
        </p:scale>
        <p:origin x="420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175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2FD42-1992-46EA-A891-5CC051D243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263F72-0526-4E55-87FD-83789CEA8700}">
      <dgm:prSet custT="1"/>
      <dgm:spPr/>
      <dgm:t>
        <a:bodyPr/>
        <a:lstStyle/>
        <a:p>
          <a:r>
            <a:rPr lang="en-US" sz="3200" dirty="0"/>
            <a:t>Kaggle</a:t>
          </a:r>
        </a:p>
      </dgm:t>
    </dgm:pt>
    <dgm:pt modelId="{EBC4CF2E-0AAC-481E-85FB-E2204AECFBF1}" type="parTrans" cxnId="{7D4940E6-690A-414C-AAC4-4452B36A27A1}">
      <dgm:prSet/>
      <dgm:spPr/>
      <dgm:t>
        <a:bodyPr/>
        <a:lstStyle/>
        <a:p>
          <a:endParaRPr lang="en-US" sz="3200"/>
        </a:p>
      </dgm:t>
    </dgm:pt>
    <dgm:pt modelId="{C255B7D2-A163-4216-BB24-EE330D1C8C6A}" type="sibTrans" cxnId="{7D4940E6-690A-414C-AAC4-4452B36A27A1}">
      <dgm:prSet/>
      <dgm:spPr/>
      <dgm:t>
        <a:bodyPr/>
        <a:lstStyle/>
        <a:p>
          <a:endParaRPr lang="en-US" sz="3200"/>
        </a:p>
      </dgm:t>
    </dgm:pt>
    <dgm:pt modelId="{5BA2C939-4D89-4ADA-BE37-153DD4DAFA81}">
      <dgm:prSet custT="1"/>
      <dgm:spPr/>
      <dgm:t>
        <a:bodyPr/>
        <a:lstStyle/>
        <a:p>
          <a:r>
            <a:rPr lang="en-US" sz="3200" dirty="0"/>
            <a:t>Python</a:t>
          </a:r>
        </a:p>
      </dgm:t>
    </dgm:pt>
    <dgm:pt modelId="{66CE9B22-B1D1-46B3-9C56-15BDF4E0EBF1}" type="parTrans" cxnId="{395EBCC3-CD7C-4828-AE7E-0AC07548F3CA}">
      <dgm:prSet/>
      <dgm:spPr/>
      <dgm:t>
        <a:bodyPr/>
        <a:lstStyle/>
        <a:p>
          <a:endParaRPr lang="en-US" sz="3200"/>
        </a:p>
      </dgm:t>
    </dgm:pt>
    <dgm:pt modelId="{3B923562-DDCC-4AB6-BBCC-E83E262A89E5}" type="sibTrans" cxnId="{395EBCC3-CD7C-4828-AE7E-0AC07548F3CA}">
      <dgm:prSet/>
      <dgm:spPr/>
      <dgm:t>
        <a:bodyPr/>
        <a:lstStyle/>
        <a:p>
          <a:endParaRPr lang="en-US" sz="3200"/>
        </a:p>
      </dgm:t>
    </dgm:pt>
    <dgm:pt modelId="{B6EEA10B-43E2-4888-91F0-EC2FA0F0E35A}">
      <dgm:prSet custT="1"/>
      <dgm:spPr/>
      <dgm:t>
        <a:bodyPr/>
        <a:lstStyle/>
        <a:p>
          <a:r>
            <a:rPr lang="en-US" sz="3200"/>
            <a:t>Snowflakes</a:t>
          </a:r>
        </a:p>
      </dgm:t>
    </dgm:pt>
    <dgm:pt modelId="{AF9A0CF1-9719-41A0-B395-B9A170EAC03C}" type="parTrans" cxnId="{D8249D02-CF1E-4DB3-96A5-E1428250FB9D}">
      <dgm:prSet/>
      <dgm:spPr/>
      <dgm:t>
        <a:bodyPr/>
        <a:lstStyle/>
        <a:p>
          <a:endParaRPr lang="en-US" sz="3200"/>
        </a:p>
      </dgm:t>
    </dgm:pt>
    <dgm:pt modelId="{85C272B4-72E4-4B4F-8FAF-D6C6668E9D5F}" type="sibTrans" cxnId="{D8249D02-CF1E-4DB3-96A5-E1428250FB9D}">
      <dgm:prSet/>
      <dgm:spPr/>
      <dgm:t>
        <a:bodyPr/>
        <a:lstStyle/>
        <a:p>
          <a:endParaRPr lang="en-US" sz="3200"/>
        </a:p>
      </dgm:t>
    </dgm:pt>
    <dgm:pt modelId="{32A325EB-7CFF-4285-9451-883A640CFEE4}">
      <dgm:prSet custT="1"/>
      <dgm:spPr/>
      <dgm:t>
        <a:bodyPr/>
        <a:lstStyle/>
        <a:p>
          <a:r>
            <a:rPr lang="en-US" sz="3200"/>
            <a:t>Power BI</a:t>
          </a:r>
        </a:p>
      </dgm:t>
    </dgm:pt>
    <dgm:pt modelId="{C9F9499E-404D-411F-9763-F0B1788F887F}" type="parTrans" cxnId="{38A332E2-E555-471D-B823-363634E0B7F8}">
      <dgm:prSet/>
      <dgm:spPr/>
      <dgm:t>
        <a:bodyPr/>
        <a:lstStyle/>
        <a:p>
          <a:endParaRPr lang="en-US" sz="3200"/>
        </a:p>
      </dgm:t>
    </dgm:pt>
    <dgm:pt modelId="{FBFCAD3A-DECE-489A-8D50-892849C89B7F}" type="sibTrans" cxnId="{38A332E2-E555-471D-B823-363634E0B7F8}">
      <dgm:prSet/>
      <dgm:spPr/>
      <dgm:t>
        <a:bodyPr/>
        <a:lstStyle/>
        <a:p>
          <a:endParaRPr lang="en-US" sz="3200"/>
        </a:p>
      </dgm:t>
    </dgm:pt>
    <dgm:pt modelId="{617C8D6C-A1C9-4953-942A-4E48943D9857}">
      <dgm:prSet custT="1"/>
      <dgm:spPr/>
      <dgm:t>
        <a:bodyPr/>
        <a:lstStyle/>
        <a:p>
          <a:r>
            <a:rPr lang="en-US" sz="3200"/>
            <a:t>Dax</a:t>
          </a:r>
        </a:p>
      </dgm:t>
    </dgm:pt>
    <dgm:pt modelId="{59A54C42-15B6-4D15-BC12-2738BE25DF3E}" type="parTrans" cxnId="{CDE60918-C60B-4392-AA03-F493FEB97958}">
      <dgm:prSet/>
      <dgm:spPr/>
      <dgm:t>
        <a:bodyPr/>
        <a:lstStyle/>
        <a:p>
          <a:endParaRPr lang="en-US" sz="3200"/>
        </a:p>
      </dgm:t>
    </dgm:pt>
    <dgm:pt modelId="{1D287367-9AD8-4865-824E-9FB257A4EB04}" type="sibTrans" cxnId="{CDE60918-C60B-4392-AA03-F493FEB97958}">
      <dgm:prSet/>
      <dgm:spPr/>
      <dgm:t>
        <a:bodyPr/>
        <a:lstStyle/>
        <a:p>
          <a:endParaRPr lang="en-US" sz="3200"/>
        </a:p>
      </dgm:t>
    </dgm:pt>
    <dgm:pt modelId="{F7D0ED4C-F391-4A8F-B11A-774D7D6FA9A8}" type="pres">
      <dgm:prSet presAssocID="{EF42FD42-1992-46EA-A891-5CC051D243B2}" presName="vert0" presStyleCnt="0">
        <dgm:presLayoutVars>
          <dgm:dir/>
          <dgm:animOne val="branch"/>
          <dgm:animLvl val="lvl"/>
        </dgm:presLayoutVars>
      </dgm:prSet>
      <dgm:spPr/>
    </dgm:pt>
    <dgm:pt modelId="{AE24A9C4-3187-4285-BF57-83B18DC1A40A}" type="pres">
      <dgm:prSet presAssocID="{BF263F72-0526-4E55-87FD-83789CEA8700}" presName="thickLine" presStyleLbl="alignNode1" presStyleIdx="0" presStyleCnt="5"/>
      <dgm:spPr/>
    </dgm:pt>
    <dgm:pt modelId="{6C4A8C10-E7A1-4D94-8EA2-19879FC92281}" type="pres">
      <dgm:prSet presAssocID="{BF263F72-0526-4E55-87FD-83789CEA8700}" presName="horz1" presStyleCnt="0"/>
      <dgm:spPr/>
    </dgm:pt>
    <dgm:pt modelId="{623B8B10-680A-4E4B-B157-83C7E76A7C42}" type="pres">
      <dgm:prSet presAssocID="{BF263F72-0526-4E55-87FD-83789CEA8700}" presName="tx1" presStyleLbl="revTx" presStyleIdx="0" presStyleCnt="5"/>
      <dgm:spPr/>
    </dgm:pt>
    <dgm:pt modelId="{D7634F56-B2AF-4BB0-AC83-0C8CEADFBCA2}" type="pres">
      <dgm:prSet presAssocID="{BF263F72-0526-4E55-87FD-83789CEA8700}" presName="vert1" presStyleCnt="0"/>
      <dgm:spPr/>
    </dgm:pt>
    <dgm:pt modelId="{E893507B-9C88-40EA-8D15-8D9275841159}" type="pres">
      <dgm:prSet presAssocID="{5BA2C939-4D89-4ADA-BE37-153DD4DAFA81}" presName="thickLine" presStyleLbl="alignNode1" presStyleIdx="1" presStyleCnt="5"/>
      <dgm:spPr/>
    </dgm:pt>
    <dgm:pt modelId="{1A4170B0-B71D-41C4-B0B2-7FF499F695D9}" type="pres">
      <dgm:prSet presAssocID="{5BA2C939-4D89-4ADA-BE37-153DD4DAFA81}" presName="horz1" presStyleCnt="0"/>
      <dgm:spPr/>
    </dgm:pt>
    <dgm:pt modelId="{BA29F1EE-3667-4BC5-8EE4-29E58BD19FDA}" type="pres">
      <dgm:prSet presAssocID="{5BA2C939-4D89-4ADA-BE37-153DD4DAFA81}" presName="tx1" presStyleLbl="revTx" presStyleIdx="1" presStyleCnt="5"/>
      <dgm:spPr/>
    </dgm:pt>
    <dgm:pt modelId="{2CF97C4A-0BD3-4619-BA3B-DAF2D9ED5FF9}" type="pres">
      <dgm:prSet presAssocID="{5BA2C939-4D89-4ADA-BE37-153DD4DAFA81}" presName="vert1" presStyleCnt="0"/>
      <dgm:spPr/>
    </dgm:pt>
    <dgm:pt modelId="{818FC562-F7A9-49BF-82BE-205252780E0F}" type="pres">
      <dgm:prSet presAssocID="{B6EEA10B-43E2-4888-91F0-EC2FA0F0E35A}" presName="thickLine" presStyleLbl="alignNode1" presStyleIdx="2" presStyleCnt="5"/>
      <dgm:spPr/>
    </dgm:pt>
    <dgm:pt modelId="{E04B64C5-30FD-4AA8-A8E6-01871498ABE0}" type="pres">
      <dgm:prSet presAssocID="{B6EEA10B-43E2-4888-91F0-EC2FA0F0E35A}" presName="horz1" presStyleCnt="0"/>
      <dgm:spPr/>
    </dgm:pt>
    <dgm:pt modelId="{570E76DE-81A8-4DBB-B75D-6A078B18B90E}" type="pres">
      <dgm:prSet presAssocID="{B6EEA10B-43E2-4888-91F0-EC2FA0F0E35A}" presName="tx1" presStyleLbl="revTx" presStyleIdx="2" presStyleCnt="5"/>
      <dgm:spPr/>
    </dgm:pt>
    <dgm:pt modelId="{315FCF46-4E98-4694-9522-A67DDE74A021}" type="pres">
      <dgm:prSet presAssocID="{B6EEA10B-43E2-4888-91F0-EC2FA0F0E35A}" presName="vert1" presStyleCnt="0"/>
      <dgm:spPr/>
    </dgm:pt>
    <dgm:pt modelId="{D6E59A54-A97D-4E56-AB03-2ED40CC89FED}" type="pres">
      <dgm:prSet presAssocID="{32A325EB-7CFF-4285-9451-883A640CFEE4}" presName="thickLine" presStyleLbl="alignNode1" presStyleIdx="3" presStyleCnt="5"/>
      <dgm:spPr/>
    </dgm:pt>
    <dgm:pt modelId="{CBB16B09-283E-406A-9DA9-F2788B44723C}" type="pres">
      <dgm:prSet presAssocID="{32A325EB-7CFF-4285-9451-883A640CFEE4}" presName="horz1" presStyleCnt="0"/>
      <dgm:spPr/>
    </dgm:pt>
    <dgm:pt modelId="{CBD10A5F-2734-41C0-929F-58241B7F9509}" type="pres">
      <dgm:prSet presAssocID="{32A325EB-7CFF-4285-9451-883A640CFEE4}" presName="tx1" presStyleLbl="revTx" presStyleIdx="3" presStyleCnt="5"/>
      <dgm:spPr/>
    </dgm:pt>
    <dgm:pt modelId="{104DDB1F-B938-4051-B725-091384159F1D}" type="pres">
      <dgm:prSet presAssocID="{32A325EB-7CFF-4285-9451-883A640CFEE4}" presName="vert1" presStyleCnt="0"/>
      <dgm:spPr/>
    </dgm:pt>
    <dgm:pt modelId="{9CC35C3E-ADC5-4BA2-91A7-12C4BB6AD5F2}" type="pres">
      <dgm:prSet presAssocID="{617C8D6C-A1C9-4953-942A-4E48943D9857}" presName="thickLine" presStyleLbl="alignNode1" presStyleIdx="4" presStyleCnt="5"/>
      <dgm:spPr/>
    </dgm:pt>
    <dgm:pt modelId="{3EAE746D-ED74-47E6-8482-EE049B5C5407}" type="pres">
      <dgm:prSet presAssocID="{617C8D6C-A1C9-4953-942A-4E48943D9857}" presName="horz1" presStyleCnt="0"/>
      <dgm:spPr/>
    </dgm:pt>
    <dgm:pt modelId="{BBAEB365-BB2B-46C8-A7FB-69A3070C30A8}" type="pres">
      <dgm:prSet presAssocID="{617C8D6C-A1C9-4953-942A-4E48943D9857}" presName="tx1" presStyleLbl="revTx" presStyleIdx="4" presStyleCnt="5"/>
      <dgm:spPr/>
    </dgm:pt>
    <dgm:pt modelId="{ED83F2E0-6211-4EE1-AE59-2B42DD74509E}" type="pres">
      <dgm:prSet presAssocID="{617C8D6C-A1C9-4953-942A-4E48943D9857}" presName="vert1" presStyleCnt="0"/>
      <dgm:spPr/>
    </dgm:pt>
  </dgm:ptLst>
  <dgm:cxnLst>
    <dgm:cxn modelId="{D8249D02-CF1E-4DB3-96A5-E1428250FB9D}" srcId="{EF42FD42-1992-46EA-A891-5CC051D243B2}" destId="{B6EEA10B-43E2-4888-91F0-EC2FA0F0E35A}" srcOrd="2" destOrd="0" parTransId="{AF9A0CF1-9719-41A0-B395-B9A170EAC03C}" sibTransId="{85C272B4-72E4-4B4F-8FAF-D6C6668E9D5F}"/>
    <dgm:cxn modelId="{CDE60918-C60B-4392-AA03-F493FEB97958}" srcId="{EF42FD42-1992-46EA-A891-5CC051D243B2}" destId="{617C8D6C-A1C9-4953-942A-4E48943D9857}" srcOrd="4" destOrd="0" parTransId="{59A54C42-15B6-4D15-BC12-2738BE25DF3E}" sibTransId="{1D287367-9AD8-4865-824E-9FB257A4EB04}"/>
    <dgm:cxn modelId="{0839742B-5AEB-4991-9169-34FF85D47B27}" type="presOf" srcId="{32A325EB-7CFF-4285-9451-883A640CFEE4}" destId="{CBD10A5F-2734-41C0-929F-58241B7F9509}" srcOrd="0" destOrd="0" presId="urn:microsoft.com/office/officeart/2008/layout/LinedList"/>
    <dgm:cxn modelId="{20307D4F-1174-4A78-A397-73663B59E3C0}" type="presOf" srcId="{BF263F72-0526-4E55-87FD-83789CEA8700}" destId="{623B8B10-680A-4E4B-B157-83C7E76A7C42}" srcOrd="0" destOrd="0" presId="urn:microsoft.com/office/officeart/2008/layout/LinedList"/>
    <dgm:cxn modelId="{93AF8986-659B-4D0F-A063-D7E0C9B485EC}" type="presOf" srcId="{5BA2C939-4D89-4ADA-BE37-153DD4DAFA81}" destId="{BA29F1EE-3667-4BC5-8EE4-29E58BD19FDA}" srcOrd="0" destOrd="0" presId="urn:microsoft.com/office/officeart/2008/layout/LinedList"/>
    <dgm:cxn modelId="{50396D89-3B2C-4FDF-9930-D9C0B31F6E37}" type="presOf" srcId="{617C8D6C-A1C9-4953-942A-4E48943D9857}" destId="{BBAEB365-BB2B-46C8-A7FB-69A3070C30A8}" srcOrd="0" destOrd="0" presId="urn:microsoft.com/office/officeart/2008/layout/LinedList"/>
    <dgm:cxn modelId="{CA85A092-A151-4C7A-AEF5-8F5A8C6A2E5D}" type="presOf" srcId="{B6EEA10B-43E2-4888-91F0-EC2FA0F0E35A}" destId="{570E76DE-81A8-4DBB-B75D-6A078B18B90E}" srcOrd="0" destOrd="0" presId="urn:microsoft.com/office/officeart/2008/layout/LinedList"/>
    <dgm:cxn modelId="{395EBCC3-CD7C-4828-AE7E-0AC07548F3CA}" srcId="{EF42FD42-1992-46EA-A891-5CC051D243B2}" destId="{5BA2C939-4D89-4ADA-BE37-153DD4DAFA81}" srcOrd="1" destOrd="0" parTransId="{66CE9B22-B1D1-46B3-9C56-15BDF4E0EBF1}" sibTransId="{3B923562-DDCC-4AB6-BBCC-E83E262A89E5}"/>
    <dgm:cxn modelId="{38A332E2-E555-471D-B823-363634E0B7F8}" srcId="{EF42FD42-1992-46EA-A891-5CC051D243B2}" destId="{32A325EB-7CFF-4285-9451-883A640CFEE4}" srcOrd="3" destOrd="0" parTransId="{C9F9499E-404D-411F-9763-F0B1788F887F}" sibTransId="{FBFCAD3A-DECE-489A-8D50-892849C89B7F}"/>
    <dgm:cxn modelId="{7D4940E6-690A-414C-AAC4-4452B36A27A1}" srcId="{EF42FD42-1992-46EA-A891-5CC051D243B2}" destId="{BF263F72-0526-4E55-87FD-83789CEA8700}" srcOrd="0" destOrd="0" parTransId="{EBC4CF2E-0AAC-481E-85FB-E2204AECFBF1}" sibTransId="{C255B7D2-A163-4216-BB24-EE330D1C8C6A}"/>
    <dgm:cxn modelId="{F1B4A7EA-C0AA-48F7-A546-97115288EA2C}" type="presOf" srcId="{EF42FD42-1992-46EA-A891-5CC051D243B2}" destId="{F7D0ED4C-F391-4A8F-B11A-774D7D6FA9A8}" srcOrd="0" destOrd="0" presId="urn:microsoft.com/office/officeart/2008/layout/LinedList"/>
    <dgm:cxn modelId="{C5ED0D7E-934E-4B4C-A2E4-69022B5ACFBE}" type="presParOf" srcId="{F7D0ED4C-F391-4A8F-B11A-774D7D6FA9A8}" destId="{AE24A9C4-3187-4285-BF57-83B18DC1A40A}" srcOrd="0" destOrd="0" presId="urn:microsoft.com/office/officeart/2008/layout/LinedList"/>
    <dgm:cxn modelId="{580A7177-82E7-410D-A523-99C61A7555C3}" type="presParOf" srcId="{F7D0ED4C-F391-4A8F-B11A-774D7D6FA9A8}" destId="{6C4A8C10-E7A1-4D94-8EA2-19879FC92281}" srcOrd="1" destOrd="0" presId="urn:microsoft.com/office/officeart/2008/layout/LinedList"/>
    <dgm:cxn modelId="{32F65B13-ABC7-4AAF-892A-B3826962EF70}" type="presParOf" srcId="{6C4A8C10-E7A1-4D94-8EA2-19879FC92281}" destId="{623B8B10-680A-4E4B-B157-83C7E76A7C42}" srcOrd="0" destOrd="0" presId="urn:microsoft.com/office/officeart/2008/layout/LinedList"/>
    <dgm:cxn modelId="{9DFE8134-E85F-45A0-B0EC-E9436387B37A}" type="presParOf" srcId="{6C4A8C10-E7A1-4D94-8EA2-19879FC92281}" destId="{D7634F56-B2AF-4BB0-AC83-0C8CEADFBCA2}" srcOrd="1" destOrd="0" presId="urn:microsoft.com/office/officeart/2008/layout/LinedList"/>
    <dgm:cxn modelId="{B846E3BD-B880-4272-80DC-F5E3EAF2F1E6}" type="presParOf" srcId="{F7D0ED4C-F391-4A8F-B11A-774D7D6FA9A8}" destId="{E893507B-9C88-40EA-8D15-8D9275841159}" srcOrd="2" destOrd="0" presId="urn:microsoft.com/office/officeart/2008/layout/LinedList"/>
    <dgm:cxn modelId="{A30CE399-B48B-4020-B8AA-11FC17A90990}" type="presParOf" srcId="{F7D0ED4C-F391-4A8F-B11A-774D7D6FA9A8}" destId="{1A4170B0-B71D-41C4-B0B2-7FF499F695D9}" srcOrd="3" destOrd="0" presId="urn:microsoft.com/office/officeart/2008/layout/LinedList"/>
    <dgm:cxn modelId="{39E17283-0EBD-4D6B-8A19-301C93C6B54A}" type="presParOf" srcId="{1A4170B0-B71D-41C4-B0B2-7FF499F695D9}" destId="{BA29F1EE-3667-4BC5-8EE4-29E58BD19FDA}" srcOrd="0" destOrd="0" presId="urn:microsoft.com/office/officeart/2008/layout/LinedList"/>
    <dgm:cxn modelId="{2B2F3B36-FB90-4454-8927-A67CF21EFF7F}" type="presParOf" srcId="{1A4170B0-B71D-41C4-B0B2-7FF499F695D9}" destId="{2CF97C4A-0BD3-4619-BA3B-DAF2D9ED5FF9}" srcOrd="1" destOrd="0" presId="urn:microsoft.com/office/officeart/2008/layout/LinedList"/>
    <dgm:cxn modelId="{0A3A7F97-5FAD-4646-842E-AF8EEAE30D19}" type="presParOf" srcId="{F7D0ED4C-F391-4A8F-B11A-774D7D6FA9A8}" destId="{818FC562-F7A9-49BF-82BE-205252780E0F}" srcOrd="4" destOrd="0" presId="urn:microsoft.com/office/officeart/2008/layout/LinedList"/>
    <dgm:cxn modelId="{F9CA217A-FB37-4129-B6E3-A18E2586A05D}" type="presParOf" srcId="{F7D0ED4C-F391-4A8F-B11A-774D7D6FA9A8}" destId="{E04B64C5-30FD-4AA8-A8E6-01871498ABE0}" srcOrd="5" destOrd="0" presId="urn:microsoft.com/office/officeart/2008/layout/LinedList"/>
    <dgm:cxn modelId="{DA02D2A5-52E2-42DE-B911-E77AD4C60B32}" type="presParOf" srcId="{E04B64C5-30FD-4AA8-A8E6-01871498ABE0}" destId="{570E76DE-81A8-4DBB-B75D-6A078B18B90E}" srcOrd="0" destOrd="0" presId="urn:microsoft.com/office/officeart/2008/layout/LinedList"/>
    <dgm:cxn modelId="{4E64CAEE-79E7-43F7-8AD1-B6A3D02660CC}" type="presParOf" srcId="{E04B64C5-30FD-4AA8-A8E6-01871498ABE0}" destId="{315FCF46-4E98-4694-9522-A67DDE74A021}" srcOrd="1" destOrd="0" presId="urn:microsoft.com/office/officeart/2008/layout/LinedList"/>
    <dgm:cxn modelId="{FD36E021-EB1C-493C-BDC1-E2474C0B7C6E}" type="presParOf" srcId="{F7D0ED4C-F391-4A8F-B11A-774D7D6FA9A8}" destId="{D6E59A54-A97D-4E56-AB03-2ED40CC89FED}" srcOrd="6" destOrd="0" presId="urn:microsoft.com/office/officeart/2008/layout/LinedList"/>
    <dgm:cxn modelId="{A933713F-145F-464E-BB16-3CC55960A6BF}" type="presParOf" srcId="{F7D0ED4C-F391-4A8F-B11A-774D7D6FA9A8}" destId="{CBB16B09-283E-406A-9DA9-F2788B44723C}" srcOrd="7" destOrd="0" presId="urn:microsoft.com/office/officeart/2008/layout/LinedList"/>
    <dgm:cxn modelId="{10BF6077-A5C1-4171-B6F0-1D5E1B2393E6}" type="presParOf" srcId="{CBB16B09-283E-406A-9DA9-F2788B44723C}" destId="{CBD10A5F-2734-41C0-929F-58241B7F9509}" srcOrd="0" destOrd="0" presId="urn:microsoft.com/office/officeart/2008/layout/LinedList"/>
    <dgm:cxn modelId="{8047F3FE-B052-4A16-9F93-F95405241B51}" type="presParOf" srcId="{CBB16B09-283E-406A-9DA9-F2788B44723C}" destId="{104DDB1F-B938-4051-B725-091384159F1D}" srcOrd="1" destOrd="0" presId="urn:microsoft.com/office/officeart/2008/layout/LinedList"/>
    <dgm:cxn modelId="{F3E424CC-81D2-4451-BA16-458446E7ED41}" type="presParOf" srcId="{F7D0ED4C-F391-4A8F-B11A-774D7D6FA9A8}" destId="{9CC35C3E-ADC5-4BA2-91A7-12C4BB6AD5F2}" srcOrd="8" destOrd="0" presId="urn:microsoft.com/office/officeart/2008/layout/LinedList"/>
    <dgm:cxn modelId="{523258E7-2D2E-4B81-9C35-DA7B211086A6}" type="presParOf" srcId="{F7D0ED4C-F391-4A8F-B11A-774D7D6FA9A8}" destId="{3EAE746D-ED74-47E6-8482-EE049B5C5407}" srcOrd="9" destOrd="0" presId="urn:microsoft.com/office/officeart/2008/layout/LinedList"/>
    <dgm:cxn modelId="{31941BA3-4B09-4A18-B635-EED8F9ED6A29}" type="presParOf" srcId="{3EAE746D-ED74-47E6-8482-EE049B5C5407}" destId="{BBAEB365-BB2B-46C8-A7FB-69A3070C30A8}" srcOrd="0" destOrd="0" presId="urn:microsoft.com/office/officeart/2008/layout/LinedList"/>
    <dgm:cxn modelId="{86BE799F-A6AF-435B-B5F1-8518DA9DAD75}" type="presParOf" srcId="{3EAE746D-ED74-47E6-8482-EE049B5C5407}" destId="{ED83F2E0-6211-4EE1-AE59-2B42DD7450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4A9C4-3187-4285-BF57-83B18DC1A40A}">
      <dsp:nvSpPr>
        <dsp:cNvPr id="0" name=""/>
        <dsp:cNvSpPr/>
      </dsp:nvSpPr>
      <dsp:spPr>
        <a:xfrm>
          <a:off x="0" y="658"/>
          <a:ext cx="45557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B8B10-680A-4E4B-B157-83C7E76A7C42}">
      <dsp:nvSpPr>
        <dsp:cNvPr id="0" name=""/>
        <dsp:cNvSpPr/>
      </dsp:nvSpPr>
      <dsp:spPr>
        <a:xfrm>
          <a:off x="0" y="658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Kaggle</a:t>
          </a:r>
        </a:p>
      </dsp:txBody>
      <dsp:txXfrm>
        <a:off x="0" y="658"/>
        <a:ext cx="4555782" cy="1078233"/>
      </dsp:txXfrm>
    </dsp:sp>
    <dsp:sp modelId="{E893507B-9C88-40EA-8D15-8D9275841159}">
      <dsp:nvSpPr>
        <dsp:cNvPr id="0" name=""/>
        <dsp:cNvSpPr/>
      </dsp:nvSpPr>
      <dsp:spPr>
        <a:xfrm>
          <a:off x="0" y="1078891"/>
          <a:ext cx="4555782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9F1EE-3667-4BC5-8EE4-29E58BD19FDA}">
      <dsp:nvSpPr>
        <dsp:cNvPr id="0" name=""/>
        <dsp:cNvSpPr/>
      </dsp:nvSpPr>
      <dsp:spPr>
        <a:xfrm>
          <a:off x="0" y="1078891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Python</a:t>
          </a:r>
        </a:p>
      </dsp:txBody>
      <dsp:txXfrm>
        <a:off x="0" y="1078891"/>
        <a:ext cx="4555782" cy="1078233"/>
      </dsp:txXfrm>
    </dsp:sp>
    <dsp:sp modelId="{818FC562-F7A9-49BF-82BE-205252780E0F}">
      <dsp:nvSpPr>
        <dsp:cNvPr id="0" name=""/>
        <dsp:cNvSpPr/>
      </dsp:nvSpPr>
      <dsp:spPr>
        <a:xfrm>
          <a:off x="0" y="2157124"/>
          <a:ext cx="455578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E76DE-81A8-4DBB-B75D-6A078B18B90E}">
      <dsp:nvSpPr>
        <dsp:cNvPr id="0" name=""/>
        <dsp:cNvSpPr/>
      </dsp:nvSpPr>
      <dsp:spPr>
        <a:xfrm>
          <a:off x="0" y="2157124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Snowflakes</a:t>
          </a:r>
        </a:p>
      </dsp:txBody>
      <dsp:txXfrm>
        <a:off x="0" y="2157124"/>
        <a:ext cx="4555782" cy="1078233"/>
      </dsp:txXfrm>
    </dsp:sp>
    <dsp:sp modelId="{D6E59A54-A97D-4E56-AB03-2ED40CC89FED}">
      <dsp:nvSpPr>
        <dsp:cNvPr id="0" name=""/>
        <dsp:cNvSpPr/>
      </dsp:nvSpPr>
      <dsp:spPr>
        <a:xfrm>
          <a:off x="0" y="3235357"/>
          <a:ext cx="4555782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10A5F-2734-41C0-929F-58241B7F9509}">
      <dsp:nvSpPr>
        <dsp:cNvPr id="0" name=""/>
        <dsp:cNvSpPr/>
      </dsp:nvSpPr>
      <dsp:spPr>
        <a:xfrm>
          <a:off x="0" y="3235357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Power BI</a:t>
          </a:r>
        </a:p>
      </dsp:txBody>
      <dsp:txXfrm>
        <a:off x="0" y="3235357"/>
        <a:ext cx="4555782" cy="1078233"/>
      </dsp:txXfrm>
    </dsp:sp>
    <dsp:sp modelId="{9CC35C3E-ADC5-4BA2-91A7-12C4BB6AD5F2}">
      <dsp:nvSpPr>
        <dsp:cNvPr id="0" name=""/>
        <dsp:cNvSpPr/>
      </dsp:nvSpPr>
      <dsp:spPr>
        <a:xfrm>
          <a:off x="0" y="4313590"/>
          <a:ext cx="455578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EB365-BB2B-46C8-A7FB-69A3070C30A8}">
      <dsp:nvSpPr>
        <dsp:cNvPr id="0" name=""/>
        <dsp:cNvSpPr/>
      </dsp:nvSpPr>
      <dsp:spPr>
        <a:xfrm>
          <a:off x="0" y="4313590"/>
          <a:ext cx="4555782" cy="10782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Dax</a:t>
          </a:r>
        </a:p>
      </dsp:txBody>
      <dsp:txXfrm>
        <a:off x="0" y="4313590"/>
        <a:ext cx="4555782" cy="1078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AD6D98-6F25-DB3B-93F5-E820335858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080D8-C3D5-97A5-61FD-3709BF8B95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2DD-0205-43A1-BB81-D2CF9997D0E9}" type="datetimeFigureOut">
              <a:rPr lang="en-ZA" smtClean="0"/>
              <a:t>2025/06/26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A2DF7-A813-73C8-9437-224A431F4F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5CFA-3646-454B-71E8-85E58069C2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082DA-74D5-4FF0-8448-91DE8A7B02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6696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10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8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12020-8EBB-8D25-EA19-D21D8CA84E7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Loan Application Analysis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0608E9C7-BF55-DAE1-EC4F-23DDB49A9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4356" y="2642616"/>
            <a:ext cx="3605784" cy="3605784"/>
          </a:xfrm>
          <a:prstGeom prst="rect">
            <a:avLst/>
          </a:prstGeom>
        </p:spPr>
      </p:pic>
      <p:pic>
        <p:nvPicPr>
          <p:cNvPr id="3" name="Picture 2" descr="A logo of a bank&#10;&#10;AI-generated content may be incorrect.">
            <a:extLst>
              <a:ext uri="{FF2B5EF4-FFF2-40B4-BE49-F238E27FC236}">
                <a16:creationId xmlns:a16="http://schemas.microsoft.com/office/drawing/2014/main" id="{C02E9FD9-537B-3D9B-18A4-AB448958A6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72" r="-1" b="11237"/>
          <a:stretch>
            <a:fillRect/>
          </a:stretch>
        </p:blipFill>
        <p:spPr>
          <a:xfrm>
            <a:off x="6295452" y="2642616"/>
            <a:ext cx="553250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51037-6F9F-3429-1ED2-6088B0AA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8919"/>
            <a:ext cx="5536611" cy="2044003"/>
          </a:xfrm>
        </p:spPr>
        <p:txBody>
          <a:bodyPr anchor="b"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Objective and Tools</a:t>
            </a:r>
            <a:endParaRPr lang="en-ZA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 descr="A computer keyboard with a logo&#10;&#10;AI-generated content may be incorrect.">
            <a:extLst>
              <a:ext uri="{FF2B5EF4-FFF2-40B4-BE49-F238E27FC236}">
                <a16:creationId xmlns:a16="http://schemas.microsoft.com/office/drawing/2014/main" id="{F123AAD8-06AA-B40D-9D93-009F21E0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4339"/>
          <a:stretch>
            <a:fillRect/>
          </a:stretch>
        </p:blipFill>
        <p:spPr>
          <a:xfrm>
            <a:off x="1049617" y="3555468"/>
            <a:ext cx="3836894" cy="2450885"/>
          </a:xfrm>
          <a:prstGeom prst="rect">
            <a:avLst/>
          </a:prstGeom>
        </p:spPr>
      </p:pic>
      <p:sp>
        <p:nvSpPr>
          <p:cNvPr id="43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9" y="590420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68A4C-0E34-2AE9-32DF-80BA00509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73029"/>
              </p:ext>
            </p:extLst>
          </p:nvPr>
        </p:nvGraphicFramePr>
        <p:xfrm>
          <a:off x="6586415" y="723153"/>
          <a:ext cx="4555782" cy="5392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292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 Cleaning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3600" dirty="0"/>
              <a:t>Data Types</a:t>
            </a:r>
          </a:p>
          <a:p>
            <a:r>
              <a:rPr lang="en-US" sz="3600" dirty="0"/>
              <a:t>Checking Missing Values</a:t>
            </a:r>
          </a:p>
          <a:p>
            <a:r>
              <a:rPr lang="en-US" sz="3600" dirty="0"/>
              <a:t>Checking Duplicates</a:t>
            </a:r>
          </a:p>
          <a:p>
            <a:r>
              <a:rPr lang="en-US" sz="3600" dirty="0"/>
              <a:t>Standardizing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83891-35FF-B9AA-3AD5-4423BE3B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91" r="22996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225A-CD77-E1CA-725D-E5D6330D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Data Integration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FF364-ED1A-9116-E1E7-31307331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5" y="2807208"/>
            <a:ext cx="3998937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4000" dirty="0"/>
              <a:t>Derived Columns</a:t>
            </a:r>
          </a:p>
        </p:txBody>
      </p:sp>
      <p:pic>
        <p:nvPicPr>
          <p:cNvPr id="5" name="Content Placeholder 4" descr="A logo in a circle&#10;&#10;AI-generated content may be incorrect.">
            <a:extLst>
              <a:ext uri="{FF2B5EF4-FFF2-40B4-BE49-F238E27FC236}">
                <a16:creationId xmlns:a16="http://schemas.microsoft.com/office/drawing/2014/main" id="{5D871140-AD00-611B-5404-F73BEF31EA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5509" y="3099378"/>
            <a:ext cx="3652506" cy="234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E84BE2F-C43D-43D9-A96D-15260032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15" name="Color">
              <a:extLst>
                <a:ext uri="{FF2B5EF4-FFF2-40B4-BE49-F238E27FC236}">
                  <a16:creationId xmlns:a16="http://schemas.microsoft.com/office/drawing/2014/main" id="{E7400609-3385-4926-AD61-85A199F0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Color">
              <a:extLst>
                <a:ext uri="{FF2B5EF4-FFF2-40B4-BE49-F238E27FC236}">
                  <a16:creationId xmlns:a16="http://schemas.microsoft.com/office/drawing/2014/main" id="{9E9E1A20-C3CA-40B4-8D3A-3EAC12D69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pic>
        <p:nvPicPr>
          <p:cNvPr id="25" name="Picture 24" descr="A green and blue background with a yellow circle and a tree&#10;&#10;AI-generated content may be incorrect.">
            <a:extLst>
              <a:ext uri="{FF2B5EF4-FFF2-40B4-BE49-F238E27FC236}">
                <a16:creationId xmlns:a16="http://schemas.microsoft.com/office/drawing/2014/main" id="{39532F4F-36C6-9194-8A80-5227F24F4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" y="1"/>
            <a:ext cx="1217298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792" y="266219"/>
            <a:ext cx="4664597" cy="10775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Visualizations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7" name="Picture 16" descr="A person in a suit and tie&#10;&#10;AI-generated content may be incorrect.">
            <a:extLst>
              <a:ext uri="{FF2B5EF4-FFF2-40B4-BE49-F238E27FC236}">
                <a16:creationId xmlns:a16="http://schemas.microsoft.com/office/drawing/2014/main" id="{595FB450-1281-4E35-E8ED-DDFEDBF4C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84" r="2" b="572"/>
          <a:stretch>
            <a:fillRect/>
          </a:stretch>
        </p:blipFill>
        <p:spPr>
          <a:xfrm>
            <a:off x="5542935" y="10"/>
            <a:ext cx="6649073" cy="3406130"/>
          </a:xfrm>
          <a:custGeom>
            <a:avLst/>
            <a:gdLst/>
            <a:ahLst/>
            <a:cxnLst/>
            <a:rect l="l" t="t" r="r" b="b"/>
            <a:pathLst>
              <a:path w="6649073" h="3387852">
                <a:moveTo>
                  <a:pt x="0" y="0"/>
                </a:moveTo>
                <a:lnTo>
                  <a:pt x="5064418" y="0"/>
                </a:lnTo>
                <a:lnTo>
                  <a:pt x="6338666" y="0"/>
                </a:lnTo>
                <a:lnTo>
                  <a:pt x="6649073" y="0"/>
                </a:lnTo>
                <a:lnTo>
                  <a:pt x="6649073" y="3387852"/>
                </a:lnTo>
                <a:lnTo>
                  <a:pt x="6338666" y="3387852"/>
                </a:lnTo>
                <a:lnTo>
                  <a:pt x="5064418" y="3387852"/>
                </a:lnTo>
                <a:lnTo>
                  <a:pt x="1617516" y="3387852"/>
                </a:lnTo>
                <a:lnTo>
                  <a:pt x="1616328" y="3337395"/>
                </a:lnTo>
                <a:cubicBezTo>
                  <a:pt x="1549534" y="1928213"/>
                  <a:pt x="985089" y="708413"/>
                  <a:pt x="22123" y="14997"/>
                </a:cubicBezTo>
                <a:close/>
              </a:path>
            </a:pathLst>
          </a:custGeom>
        </p:spPr>
      </p:pic>
      <p:pic>
        <p:nvPicPr>
          <p:cNvPr id="62" name="Picture 61" descr="Pen placed on top of a signature line">
            <a:extLst>
              <a:ext uri="{FF2B5EF4-FFF2-40B4-BE49-F238E27FC236}">
                <a16:creationId xmlns:a16="http://schemas.microsoft.com/office/drawing/2014/main" id="{D5931E94-387B-4E75-8AF3-4536218F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1764"/>
          <a:stretch>
            <a:fillRect/>
          </a:stretch>
        </p:blipFill>
        <p:spPr>
          <a:xfrm>
            <a:off x="4663492" y="3429000"/>
            <a:ext cx="7528500" cy="3429000"/>
          </a:xfrm>
          <a:custGeom>
            <a:avLst/>
            <a:gdLst/>
            <a:ahLst/>
            <a:cxnLst/>
            <a:rect l="l" t="t" r="r" b="b"/>
            <a:pathLst>
              <a:path w="7528500" h="3387852">
                <a:moveTo>
                  <a:pt x="2499187" y="0"/>
                </a:moveTo>
                <a:lnTo>
                  <a:pt x="6611755" y="0"/>
                </a:lnTo>
                <a:lnTo>
                  <a:pt x="7218398" y="0"/>
                </a:lnTo>
                <a:lnTo>
                  <a:pt x="7528500" y="0"/>
                </a:lnTo>
                <a:lnTo>
                  <a:pt x="7528500" y="3387852"/>
                </a:lnTo>
                <a:lnTo>
                  <a:pt x="7218398" y="3387852"/>
                </a:lnTo>
                <a:lnTo>
                  <a:pt x="6611755" y="3387852"/>
                </a:lnTo>
                <a:lnTo>
                  <a:pt x="0" y="3387852"/>
                </a:lnTo>
                <a:lnTo>
                  <a:pt x="111756" y="3310451"/>
                </a:lnTo>
                <a:cubicBezTo>
                  <a:pt x="285574" y="3182960"/>
                  <a:pt x="456201" y="3045249"/>
                  <a:pt x="628405" y="2904666"/>
                </a:cubicBezTo>
                <a:cubicBezTo>
                  <a:pt x="1574029" y="2132691"/>
                  <a:pt x="2502754" y="1498983"/>
                  <a:pt x="2502754" y="151508"/>
                </a:cubicBezTo>
                <a:close/>
              </a:path>
            </a:pathLst>
          </a:cu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7CCB11B8-8FE9-4239-8A0C-4A296B66C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1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5" name="Freeform: Shape 94">
            <a:extLst>
              <a:ext uri="{FF2B5EF4-FFF2-40B4-BE49-F238E27FC236}">
                <a16:creationId xmlns:a16="http://schemas.microsoft.com/office/drawing/2014/main" id="{FA218BCC-FC3A-4169-BEA9-B82E71028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69061 w 12192001"/>
              <a:gd name="connsiteY1" fmla="*/ 0 h 6858000"/>
              <a:gd name="connsiteX2" fmla="*/ 164839 w 12192001"/>
              <a:gd name="connsiteY2" fmla="*/ 0 h 6858000"/>
              <a:gd name="connsiteX3" fmla="*/ 568151 w 12192001"/>
              <a:gd name="connsiteY3" fmla="*/ 0 h 6858000"/>
              <a:gd name="connsiteX4" fmla="*/ 2985579 w 12192001"/>
              <a:gd name="connsiteY4" fmla="*/ 0 h 6858000"/>
              <a:gd name="connsiteX5" fmla="*/ 5713293 w 12192001"/>
              <a:gd name="connsiteY5" fmla="*/ 0 h 6858000"/>
              <a:gd name="connsiteX6" fmla="*/ 5728683 w 12192001"/>
              <a:gd name="connsiteY6" fmla="*/ 10445 h 6858000"/>
              <a:gd name="connsiteX7" fmla="*/ 7302921 w 12192001"/>
              <a:gd name="connsiteY7" fmla="*/ 3057689 h 6858000"/>
              <a:gd name="connsiteX8" fmla="*/ 7319385 w 12192001"/>
              <a:gd name="connsiteY8" fmla="*/ 3406140 h 6858000"/>
              <a:gd name="connsiteX9" fmla="*/ 12192001 w 12192001"/>
              <a:gd name="connsiteY9" fmla="*/ 3406140 h 6858000"/>
              <a:gd name="connsiteX10" fmla="*/ 12192001 w 12192001"/>
              <a:gd name="connsiteY10" fmla="*/ 3451860 h 6858000"/>
              <a:gd name="connsiteX11" fmla="*/ 7321545 w 12192001"/>
              <a:gd name="connsiteY11" fmla="*/ 3451860 h 6858000"/>
              <a:gd name="connsiteX12" fmla="*/ 7329580 w 12192001"/>
              <a:gd name="connsiteY12" fmla="*/ 3621913 h 6858000"/>
              <a:gd name="connsiteX13" fmla="*/ 5455232 w 12192001"/>
              <a:gd name="connsiteY13" fmla="*/ 6378742 h 6858000"/>
              <a:gd name="connsiteX14" fmla="*/ 4938583 w 12192001"/>
              <a:gd name="connsiteY14" fmla="*/ 6785068 h 6858000"/>
              <a:gd name="connsiteX15" fmla="*/ 4833420 w 12192001"/>
              <a:gd name="connsiteY15" fmla="*/ 6858000 h 6858000"/>
              <a:gd name="connsiteX16" fmla="*/ 2985579 w 12192001"/>
              <a:gd name="connsiteY16" fmla="*/ 6858000 h 6858000"/>
              <a:gd name="connsiteX17" fmla="*/ 568151 w 12192001"/>
              <a:gd name="connsiteY17" fmla="*/ 6858000 h 6858000"/>
              <a:gd name="connsiteX18" fmla="*/ 164839 w 12192001"/>
              <a:gd name="connsiteY18" fmla="*/ 6858000 h 6858000"/>
              <a:gd name="connsiteX19" fmla="*/ 69061 w 12192001"/>
              <a:gd name="connsiteY19" fmla="*/ 6858000 h 6858000"/>
              <a:gd name="connsiteX20" fmla="*/ 0 w 12192001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69061" y="0"/>
                </a:lnTo>
                <a:lnTo>
                  <a:pt x="164839" y="0"/>
                </a:lnTo>
                <a:lnTo>
                  <a:pt x="568151" y="0"/>
                </a:lnTo>
                <a:lnTo>
                  <a:pt x="2985579" y="0"/>
                </a:lnTo>
                <a:lnTo>
                  <a:pt x="5713293" y="0"/>
                </a:lnTo>
                <a:lnTo>
                  <a:pt x="5728683" y="10445"/>
                </a:lnTo>
                <a:cubicBezTo>
                  <a:pt x="6627449" y="658496"/>
                  <a:pt x="7179061" y="1765698"/>
                  <a:pt x="7302921" y="3057689"/>
                </a:cubicBezTo>
                <a:lnTo>
                  <a:pt x="7319385" y="3406140"/>
                </a:lnTo>
                <a:lnTo>
                  <a:pt x="12192001" y="3406140"/>
                </a:lnTo>
                <a:lnTo>
                  <a:pt x="12192001" y="3451860"/>
                </a:lnTo>
                <a:lnTo>
                  <a:pt x="7321545" y="3451860"/>
                </a:lnTo>
                <a:lnTo>
                  <a:pt x="7329580" y="3621913"/>
                </a:lnTo>
                <a:cubicBezTo>
                  <a:pt x="7329580" y="4971185"/>
                  <a:pt x="6400856" y="5605738"/>
                  <a:pt x="5455232" y="6378742"/>
                </a:cubicBezTo>
                <a:cubicBezTo>
                  <a:pt x="5283029" y="6519512"/>
                  <a:pt x="5112400" y="6657407"/>
                  <a:pt x="4938583" y="6785068"/>
                </a:cubicBezTo>
                <a:lnTo>
                  <a:pt x="4833420" y="6858000"/>
                </a:lnTo>
                <a:lnTo>
                  <a:pt x="2985579" y="6858000"/>
                </a:lnTo>
                <a:lnTo>
                  <a:pt x="568151" y="6858000"/>
                </a:lnTo>
                <a:lnTo>
                  <a:pt x="164839" y="6858000"/>
                </a:lnTo>
                <a:lnTo>
                  <a:pt x="69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1346268"/>
            <a:ext cx="5009684" cy="29295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797B64FDC63498E515849CCB57AF5" ma:contentTypeVersion="12" ma:contentTypeDescription="Create a new document." ma:contentTypeScope="" ma:versionID="c720ecac1a4129e9cf86ddcaf8dce5d8">
  <xsd:schema xmlns:xsd="http://www.w3.org/2001/XMLSchema" xmlns:xs="http://www.w3.org/2001/XMLSchema" xmlns:p="http://schemas.microsoft.com/office/2006/metadata/properties" xmlns:ns2="b4dcf3cd-a0e6-4004-8b25-a768c39535b9" xmlns:ns3="82e49d35-0d69-477b-9854-6e72e09edb89" targetNamespace="http://schemas.microsoft.com/office/2006/metadata/properties" ma:root="true" ma:fieldsID="503ee0d182131b9bb82e1d30c502ce24" ns2:_="" ns3:_="">
    <xsd:import namespace="b4dcf3cd-a0e6-4004-8b25-a768c39535b9"/>
    <xsd:import namespace="82e49d35-0d69-477b-9854-6e72e09edb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cf3cd-a0e6-4004-8b25-a768c3953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49d35-0d69-477b-9854-6e72e09edb8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113e96e3-b15b-47f7-bb8d-cd48bcddd88a}" ma:internalName="TaxCatchAll" ma:showField="CatchAllData" ma:web="82e49d35-0d69-477b-9854-6e72e09edb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e49d35-0d69-477b-9854-6e72e09edb89" xsi:nil="true"/>
    <lcf76f155ced4ddcb4097134ff3c332f xmlns="b4dcf3cd-a0e6-4004-8b25-a768c39535b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02D941D-2845-45BD-A9BA-62CC27C2296F}"/>
</file>

<file path=customXml/itemProps2.xml><?xml version="1.0" encoding="utf-8"?>
<ds:datastoreItem xmlns:ds="http://schemas.openxmlformats.org/officeDocument/2006/customXml" ds:itemID="{FB08A9DC-34E0-480C-8432-465E3094F16F}"/>
</file>

<file path=customXml/itemProps3.xml><?xml version="1.0" encoding="utf-8"?>
<ds:datastoreItem xmlns:ds="http://schemas.openxmlformats.org/officeDocument/2006/customXml" ds:itemID="{5AFE2CB9-0181-4492-8DC7-001C26713EAC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948</TotalTime>
  <Words>29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Meiryo</vt:lpstr>
      <vt:lpstr>Aptos</vt:lpstr>
      <vt:lpstr>Arial</vt:lpstr>
      <vt:lpstr>Calibri</vt:lpstr>
      <vt:lpstr>Calibri Light</vt:lpstr>
      <vt:lpstr>Office 2013 - 2022 Theme</vt:lpstr>
      <vt:lpstr>PowerPoint Presentation</vt:lpstr>
      <vt:lpstr>Objective and Tools</vt:lpstr>
      <vt:lpstr>Data Cleaning</vt:lpstr>
      <vt:lpstr>Data Integration</vt:lpstr>
      <vt:lpstr>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Phumelelo Letsale</cp:lastModifiedBy>
  <cp:revision>12</cp:revision>
  <dcterms:created xsi:type="dcterms:W3CDTF">2013-01-27T09:14:16Z</dcterms:created>
  <dcterms:modified xsi:type="dcterms:W3CDTF">2025-06-26T13:58:35Z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0x010100D36797B64FDC63498E515849CCB57AF5</vt:lpwstr>
  </property>
</Properties>
</file>