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72CA12-6B56-47AF-AD53-16280182AB7E}" v="38" dt="2025-04-11T09:22:26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Relationship Id="rId14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de Ngomane" userId="f94b8a18d194de7b" providerId="LiveId" clId="{C972CA12-6B56-47AF-AD53-16280182AB7E}"/>
    <pc:docChg chg="undo redo custSel addSld delSld modSld">
      <pc:chgData name="Pride Ngomane" userId="f94b8a18d194de7b" providerId="LiveId" clId="{C972CA12-6B56-47AF-AD53-16280182AB7E}" dt="2025-04-11T09:22:38.219" v="505" actId="14100"/>
      <pc:docMkLst>
        <pc:docMk/>
      </pc:docMkLst>
      <pc:sldChg chg="addSp delSp modSp mod setBg addAnim delAnim">
        <pc:chgData name="Pride Ngomane" userId="f94b8a18d194de7b" providerId="LiveId" clId="{C972CA12-6B56-47AF-AD53-16280182AB7E}" dt="2025-04-11T09:22:38.219" v="505" actId="14100"/>
        <pc:sldMkLst>
          <pc:docMk/>
          <pc:sldMk cId="1841486379" sldId="256"/>
        </pc:sldMkLst>
        <pc:spChg chg="mo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" creationId="{7AB374F9-8CC5-B253-C063-557D1A0C4540}"/>
          </ac:spMkLst>
        </pc:spChg>
        <pc:spChg chg="mod">
          <ac:chgData name="Pride Ngomane" userId="f94b8a18d194de7b" providerId="LiveId" clId="{C972CA12-6B56-47AF-AD53-16280182AB7E}" dt="2025-04-11T09:19:59.787" v="501" actId="27636"/>
          <ac:spMkLst>
            <pc:docMk/>
            <pc:sldMk cId="1841486379" sldId="256"/>
            <ac:spMk id="3" creationId="{2A703311-8C35-B134-77EF-A08BD4893A15}"/>
          </ac:spMkLst>
        </pc:spChg>
        <pc:spChg chg="add mod">
          <ac:chgData name="Pride Ngomane" userId="f94b8a18d194de7b" providerId="LiveId" clId="{C972CA12-6B56-47AF-AD53-16280182AB7E}" dt="2025-04-11T09:22:38.219" v="505" actId="14100"/>
          <ac:spMkLst>
            <pc:docMk/>
            <pc:sldMk cId="1841486379" sldId="256"/>
            <ac:spMk id="4" creationId="{E33E9158-C6FF-4604-449E-5CAFCF95DEF4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8" creationId="{577D6B2E-37A3-429E-A37C-F30ED6487282}"/>
          </ac:spMkLst>
        </pc:spChg>
        <pc:spChg chg="add del">
          <ac:chgData name="Pride Ngomane" userId="f94b8a18d194de7b" providerId="LiveId" clId="{C972CA12-6B56-47AF-AD53-16280182AB7E}" dt="2025-04-11T06:00:59.268" v="1" actId="26606"/>
          <ac:spMkLst>
            <pc:docMk/>
            <pc:sldMk cId="1841486379" sldId="256"/>
            <ac:spMk id="9" creationId="{E0AE394F-AFF1-4485-AF1F-7387A2F041AA}"/>
          </ac:spMkLst>
        </pc:spChg>
        <pc:spChg chg="add del">
          <ac:chgData name="Pride Ngomane" userId="f94b8a18d194de7b" providerId="LiveId" clId="{C972CA12-6B56-47AF-AD53-16280182AB7E}" dt="2025-04-11T06:01:01.031" v="6" actId="26606"/>
          <ac:spMkLst>
            <pc:docMk/>
            <pc:sldMk cId="1841486379" sldId="256"/>
            <ac:spMk id="10" creationId="{A3363022-C969-41E9-8EB2-E4C94908C1FA}"/>
          </ac:spMkLst>
        </pc:spChg>
        <pc:spChg chg="add del">
          <ac:chgData name="Pride Ngomane" userId="f94b8a18d194de7b" providerId="LiveId" clId="{C972CA12-6B56-47AF-AD53-16280182AB7E}" dt="2025-04-11T06:00:59.268" v="1" actId="26606"/>
          <ac:spMkLst>
            <pc:docMk/>
            <pc:sldMk cId="1841486379" sldId="256"/>
            <ac:spMk id="11" creationId="{5683D043-25BB-4AC9-8130-641179672614}"/>
          </ac:spMkLst>
        </pc:spChg>
        <pc:spChg chg="add del">
          <ac:chgData name="Pride Ngomane" userId="f94b8a18d194de7b" providerId="LiveId" clId="{C972CA12-6B56-47AF-AD53-16280182AB7E}" dt="2025-04-11T06:01:01.031" v="6" actId="26606"/>
          <ac:spMkLst>
            <pc:docMk/>
            <pc:sldMk cId="1841486379" sldId="256"/>
            <ac:spMk id="12" creationId="{8D1AD6B3-BE88-4CEB-BA17-790657CC4729}"/>
          </ac:spMkLst>
        </pc:spChg>
        <pc:spChg chg="add del">
          <ac:chgData name="Pride Ngomane" userId="f94b8a18d194de7b" providerId="LiveId" clId="{C972CA12-6B56-47AF-AD53-16280182AB7E}" dt="2025-04-11T06:00:59.268" v="1" actId="26606"/>
          <ac:spMkLst>
            <pc:docMk/>
            <pc:sldMk cId="1841486379" sldId="256"/>
            <ac:spMk id="13" creationId="{AA61CCAC-6875-474C-8E9E-F57ABF078C2B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18" creationId="{646B67A4-D328-4747-A82B-65E84FA46368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19" creationId="{5CEAD642-85CF-4750-8432-7C80C901F001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0" creationId="{B5A1B09C-1565-46F8-B70F-621C5EB48A09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1" creationId="{FA33EEAE-15D5-4119-8C1E-89D943F911EF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2" creationId="{8C516CC8-80AC-446C-A56E-9F54B7210402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3" creationId="{730D8B3B-9B80-4025-B934-26DC7D7CD231}"/>
          </ac:spMkLst>
        </pc:spChg>
        <pc:spChg chg="add">
          <ac:chgData name="Pride Ngomane" userId="f94b8a18d194de7b" providerId="LiveId" clId="{C972CA12-6B56-47AF-AD53-16280182AB7E}" dt="2025-04-11T06:01:01.070" v="7" actId="26606"/>
          <ac:spMkLst>
            <pc:docMk/>
            <pc:sldMk cId="1841486379" sldId="256"/>
            <ac:spMk id="24" creationId="{1064D5D5-227B-4F66-9AEA-46F570E793BD}"/>
          </ac:spMkLst>
        </pc:spChg>
        <pc:grpChg chg="add del">
          <ac:chgData name="Pride Ngomane" userId="f94b8a18d194de7b" providerId="LiveId" clId="{C972CA12-6B56-47AF-AD53-16280182AB7E}" dt="2025-04-11T06:01:01.031" v="6" actId="26606"/>
          <ac:grpSpMkLst>
            <pc:docMk/>
            <pc:sldMk cId="1841486379" sldId="256"/>
            <ac:grpSpMk id="14" creationId="{89D1390B-7E13-4B4F-9CB2-391063412E54}"/>
          </ac:grpSpMkLst>
        </pc:grpChg>
        <pc:picChg chg="add del">
          <ac:chgData name="Pride Ngomane" userId="f94b8a18d194de7b" providerId="LiveId" clId="{C972CA12-6B56-47AF-AD53-16280182AB7E}" dt="2025-04-11T06:00:59.268" v="1" actId="26606"/>
          <ac:picMkLst>
            <pc:docMk/>
            <pc:sldMk cId="1841486379" sldId="256"/>
            <ac:picMk id="5" creationId="{E7E5BD9F-A758-1F6D-DD63-D4890344FBDE}"/>
          </ac:picMkLst>
        </pc:picChg>
        <pc:picChg chg="add del">
          <ac:chgData name="Pride Ngomane" userId="f94b8a18d194de7b" providerId="LiveId" clId="{C972CA12-6B56-47AF-AD53-16280182AB7E}" dt="2025-04-11T06:01:01.031" v="6" actId="26606"/>
          <ac:picMkLst>
            <pc:docMk/>
            <pc:sldMk cId="1841486379" sldId="256"/>
            <ac:picMk id="7" creationId="{716E5F7C-2A92-CB9D-D87A-57B2BC86967B}"/>
          </ac:picMkLst>
        </pc:picChg>
      </pc:sldChg>
      <pc:sldChg chg="addSp delSp modSp mod setBg">
        <pc:chgData name="Pride Ngomane" userId="f94b8a18d194de7b" providerId="LiveId" clId="{C972CA12-6B56-47AF-AD53-16280182AB7E}" dt="2025-04-11T06:01:25.064" v="8" actId="26606"/>
        <pc:sldMkLst>
          <pc:docMk/>
          <pc:sldMk cId="4071522577" sldId="257"/>
        </pc:sldMkLst>
        <pc:spChg chg="mo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2" creationId="{0F7BA371-1ABA-BB54-8994-C748E5A3F884}"/>
          </ac:spMkLst>
        </pc:spChg>
        <pc:spChg chg="del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3" creationId="{E50C8F55-09D3-0CF0-9F48-828431877928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9" creationId="{BACC6370-2D7E-4714-9D71-7542949D7D5D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11" creationId="{F68B3F68-107C-434F-AA38-110D5EA91B85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13" creationId="{AAD0DBB9-1A4B-4391-81D4-CB19F9AB918A}"/>
          </ac:spMkLst>
        </pc:spChg>
        <pc:spChg chg="add">
          <ac:chgData name="Pride Ngomane" userId="f94b8a18d194de7b" providerId="LiveId" clId="{C972CA12-6B56-47AF-AD53-16280182AB7E}" dt="2025-04-11T06:01:25.064" v="8" actId="26606"/>
          <ac:spMkLst>
            <pc:docMk/>
            <pc:sldMk cId="4071522577" sldId="257"/>
            <ac:spMk id="15" creationId="{063BBA22-50EA-4C4D-BE05-F1CE4E63AA56}"/>
          </ac:spMkLst>
        </pc:spChg>
        <pc:graphicFrameChg chg="add">
          <ac:chgData name="Pride Ngomane" userId="f94b8a18d194de7b" providerId="LiveId" clId="{C972CA12-6B56-47AF-AD53-16280182AB7E}" dt="2025-04-11T06:01:25.064" v="8" actId="26606"/>
          <ac:graphicFrameMkLst>
            <pc:docMk/>
            <pc:sldMk cId="4071522577" sldId="257"/>
            <ac:graphicFrameMk id="5" creationId="{A29D17E3-1155-135A-5F60-67106BC58744}"/>
          </ac:graphicFrameMkLst>
        </pc:graphicFrameChg>
      </pc:sldChg>
      <pc:sldChg chg="addSp delSp modSp mod setBg">
        <pc:chgData name="Pride Ngomane" userId="f94b8a18d194de7b" providerId="LiveId" clId="{C972CA12-6B56-47AF-AD53-16280182AB7E}" dt="2025-04-11T09:13:15.702" v="496" actId="20577"/>
        <pc:sldMkLst>
          <pc:docMk/>
          <pc:sldMk cId="4236403837" sldId="258"/>
        </pc:sldMkLst>
        <pc:spChg chg="mod">
          <ac:chgData name="Pride Ngomane" userId="f94b8a18d194de7b" providerId="LiveId" clId="{C972CA12-6B56-47AF-AD53-16280182AB7E}" dt="2025-04-11T07:30:54.064" v="113" actId="26606"/>
          <ac:spMkLst>
            <pc:docMk/>
            <pc:sldMk cId="4236403837" sldId="258"/>
            <ac:spMk id="2" creationId="{4C5A04D7-5A0B-868F-6A73-51F2CF414671}"/>
          </ac:spMkLst>
        </pc:spChg>
        <pc:spChg chg="add del">
          <ac:chgData name="Pride Ngomane" userId="f94b8a18d194de7b" providerId="LiveId" clId="{C972CA12-6B56-47AF-AD53-16280182AB7E}" dt="2025-04-11T06:02:31.828" v="18" actId="26606"/>
          <ac:spMkLst>
            <pc:docMk/>
            <pc:sldMk cId="4236403837" sldId="258"/>
            <ac:spMk id="3" creationId="{1CAA8EBC-A06E-5AF0-BC78-C8F1F792FD7A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8" creationId="{577D6B2E-37A3-429E-A37C-F30ED6487282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0" creationId="{5CEAD642-85CF-4750-8432-7C80C901F001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2" creationId="{FA33EEAE-15D5-4119-8C1E-89D943F911EF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4" creationId="{730D8B3B-9B80-4025-B934-26DC7D7CD231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6" creationId="{1064D5D5-227B-4F66-9AEA-46F570E793BD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18" creationId="{646B67A4-D328-4747-A82B-65E84FA46368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20" creationId="{B5A1B09C-1565-46F8-B70F-621C5EB48A09}"/>
          </ac:spMkLst>
        </pc:spChg>
        <pc:spChg chg="add del">
          <ac:chgData name="Pride Ngomane" userId="f94b8a18d194de7b" providerId="LiveId" clId="{C972CA12-6B56-47AF-AD53-16280182AB7E}" dt="2025-04-11T06:02:31.790" v="17" actId="26606"/>
          <ac:spMkLst>
            <pc:docMk/>
            <pc:sldMk cId="4236403837" sldId="258"/>
            <ac:spMk id="22" creationId="{8C516CC8-80AC-446C-A56E-9F54B7210402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4" creationId="{09588DA8-065E-4F6F-8EFD-43104AB2E0CF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5" creationId="{C4285719-470E-454C-AF62-8323075F1F5B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6" creationId="{CD9FE4EF-C4D8-49A0-B2FF-81D8DB7D8A24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7" creationId="{4300840D-0A0B-4512-BACA-B439D5B9C57C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8" creationId="{D2B78728-A580-49A7-84F9-6EF6F583ADE0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29" creationId="{38FAA1A1-D861-433F-88FA-1E9D6FD31D11}"/>
          </ac:spMkLst>
        </pc:spChg>
        <pc:spChg chg="add del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30" creationId="{8D71EDA1-87BF-4D5D-AB79-F346FD19278A}"/>
          </ac:spMkLst>
        </pc:spChg>
        <pc:spChg chg="add del mod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31" creationId="{1CAA8EBC-A06E-5AF0-BC78-C8F1F792FD7A}"/>
          </ac:spMkLst>
        </pc:spChg>
        <pc:spChg chg="add del">
          <ac:chgData name="Pride Ngomane" userId="f94b8a18d194de7b" providerId="LiveId" clId="{C972CA12-6B56-47AF-AD53-16280182AB7E}" dt="2025-04-11T07:30:54.064" v="113" actId="26606"/>
          <ac:spMkLst>
            <pc:docMk/>
            <pc:sldMk cId="4236403837" sldId="258"/>
            <ac:spMk id="38" creationId="{B50AB553-2A96-4A92-96F2-93548E096954}"/>
          </ac:spMkLst>
        </pc:spChg>
        <pc:spChg chg="add del">
          <ac:chgData name="Pride Ngomane" userId="f94b8a18d194de7b" providerId="LiveId" clId="{C972CA12-6B56-47AF-AD53-16280182AB7E}" dt="2025-04-11T07:31:01.729" v="115" actId="26606"/>
          <ac:spMkLst>
            <pc:docMk/>
            <pc:sldMk cId="4236403837" sldId="258"/>
            <ac:spMk id="40" creationId="{975D1CFA-2CDB-4B64-BD9F-85744E8DA12F}"/>
          </ac:spMkLst>
        </pc:spChg>
        <pc:spChg chg="add del">
          <ac:chgData name="Pride Ngomane" userId="f94b8a18d194de7b" providerId="LiveId" clId="{C972CA12-6B56-47AF-AD53-16280182AB7E}" dt="2025-04-11T07:31:01.729" v="115" actId="26606"/>
          <ac:spMkLst>
            <pc:docMk/>
            <pc:sldMk cId="4236403837" sldId="258"/>
            <ac:spMk id="41" creationId="{EDDBB197-D710-4A4F-A9CA-FD2177498BE8}"/>
          </ac:spMkLst>
        </pc:spChg>
        <pc:spChg chg="add del">
          <ac:chgData name="Pride Ngomane" userId="f94b8a18d194de7b" providerId="LiveId" clId="{C972CA12-6B56-47AF-AD53-16280182AB7E}" dt="2025-04-11T07:31:01.729" v="115" actId="26606"/>
          <ac:spMkLst>
            <pc:docMk/>
            <pc:sldMk cId="4236403837" sldId="258"/>
            <ac:spMk id="47" creationId="{1CAA8EBC-A06E-5AF0-BC78-C8F1F792FD7A}"/>
          </ac:spMkLst>
        </pc:spChg>
        <pc:spChg chg="add">
          <ac:chgData name="Pride Ngomane" userId="f94b8a18d194de7b" providerId="LiveId" clId="{C972CA12-6B56-47AF-AD53-16280182AB7E}" dt="2025-04-11T07:31:01.759" v="116" actId="26606"/>
          <ac:spMkLst>
            <pc:docMk/>
            <pc:sldMk cId="4236403837" sldId="258"/>
            <ac:spMk id="49" creationId="{5D7F64A8-D625-4F61-A290-B499BB62ACFF}"/>
          </ac:spMkLst>
        </pc:spChg>
        <pc:spChg chg="add mod">
          <ac:chgData name="Pride Ngomane" userId="f94b8a18d194de7b" providerId="LiveId" clId="{C972CA12-6B56-47AF-AD53-16280182AB7E}" dt="2025-04-11T09:13:15.702" v="496" actId="20577"/>
          <ac:spMkLst>
            <pc:docMk/>
            <pc:sldMk cId="4236403837" sldId="258"/>
            <ac:spMk id="51" creationId="{1CAA8EBC-A06E-5AF0-BC78-C8F1F792FD7A}"/>
          </ac:spMkLst>
        </pc:spChg>
      </pc:sldChg>
      <pc:sldChg chg="addSp delSp modSp add del mod setBg">
        <pc:chgData name="Pride Ngomane" userId="f94b8a18d194de7b" providerId="LiveId" clId="{C972CA12-6B56-47AF-AD53-16280182AB7E}" dt="2025-04-11T07:42:14.493" v="181" actId="47"/>
        <pc:sldMkLst>
          <pc:docMk/>
          <pc:sldMk cId="4037231809" sldId="259"/>
        </pc:sldMkLst>
        <pc:spChg chg="mod">
          <ac:chgData name="Pride Ngomane" userId="f94b8a18d194de7b" providerId="LiveId" clId="{C972CA12-6B56-47AF-AD53-16280182AB7E}" dt="2025-04-11T07:42:12.478" v="180" actId="20577"/>
          <ac:spMkLst>
            <pc:docMk/>
            <pc:sldMk cId="4037231809" sldId="259"/>
            <ac:spMk id="2" creationId="{B734D9B6-DFD8-C846-D60F-7FC892E7C2F5}"/>
          </ac:spMkLst>
        </pc:spChg>
        <pc:spChg chg="del mo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4" creationId="{07719DF7-95CF-0D35-6E1E-1A3C68CA6335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0" creationId="{BACC6370-2D7E-4714-9D71-7542949D7D5D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2" creationId="{F68B3F68-107C-434F-AA38-110D5EA91B85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4" creationId="{AAD0DBB9-1A4B-4391-81D4-CB19F9AB918A}"/>
          </ac:spMkLst>
        </pc:spChg>
        <pc:spChg chg="add">
          <ac:chgData name="Pride Ngomane" userId="f94b8a18d194de7b" providerId="LiveId" clId="{C972CA12-6B56-47AF-AD53-16280182AB7E}" dt="2025-04-11T06:01:58.282" v="14" actId="26606"/>
          <ac:spMkLst>
            <pc:docMk/>
            <pc:sldMk cId="4037231809" sldId="259"/>
            <ac:spMk id="16" creationId="{063BBA22-50EA-4C4D-BE05-F1CE4E63AA56}"/>
          </ac:spMkLst>
        </pc:spChg>
        <pc:graphicFrameChg chg="add mod">
          <ac:chgData name="Pride Ngomane" userId="f94b8a18d194de7b" providerId="LiveId" clId="{C972CA12-6B56-47AF-AD53-16280182AB7E}" dt="2025-04-11T07:40:49.138" v="137" actId="20577"/>
          <ac:graphicFrameMkLst>
            <pc:docMk/>
            <pc:sldMk cId="4037231809" sldId="259"/>
            <ac:graphicFrameMk id="6" creationId="{83480A40-873F-83FE-0B98-3B0E1450F599}"/>
          </ac:graphicFrameMkLst>
        </pc:graphicFrameChg>
      </pc:sldChg>
      <pc:sldChg chg="addSp delSp modSp mod setBg setClrOvrMap">
        <pc:chgData name="Pride Ngomane" userId="f94b8a18d194de7b" providerId="LiveId" clId="{C972CA12-6B56-47AF-AD53-16280182AB7E}" dt="2025-04-11T07:54:47.871" v="468" actId="26606"/>
        <pc:sldMkLst>
          <pc:docMk/>
          <pc:sldMk cId="2310674978" sldId="260"/>
        </pc:sldMkLst>
        <pc:spChg chg="mod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2" creationId="{7BC55F3A-43F7-40D8-AE3E-D9BCFFC50CB1}"/>
          </ac:spMkLst>
        </pc:spChg>
        <pc:spChg chg="mod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3" creationId="{96C0CDA9-4B3D-8EDF-C05E-76B4566F3E8D}"/>
          </ac:spMkLst>
        </pc:spChg>
        <pc:spChg chg="add del">
          <ac:chgData name="Pride Ngomane" userId="f94b8a18d194de7b" providerId="LiveId" clId="{C972CA12-6B56-47AF-AD53-16280182AB7E}" dt="2025-04-11T07:51:44.529" v="431" actId="26606"/>
          <ac:spMkLst>
            <pc:docMk/>
            <pc:sldMk cId="2310674978" sldId="260"/>
            <ac:spMk id="9" creationId="{C0763A76-9F1C-4FC5-82B7-DD475DA461B2}"/>
          </ac:spMkLst>
        </pc:spChg>
        <pc:spChg chg="add del">
          <ac:chgData name="Pride Ngomane" userId="f94b8a18d194de7b" providerId="LiveId" clId="{C972CA12-6B56-47AF-AD53-16280182AB7E}" dt="2025-04-11T07:51:44.529" v="431" actId="26606"/>
          <ac:spMkLst>
            <pc:docMk/>
            <pc:sldMk cId="2310674978" sldId="260"/>
            <ac:spMk id="11" creationId="{E81BF4F6-F2CF-4984-9D14-D6966D92F99F}"/>
          </ac:spMkLst>
        </pc:spChg>
        <pc:spChg chg="add del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16" creationId="{04812C46-200A-4DEB-A05E-3ED6C68C2387}"/>
          </ac:spMkLst>
        </pc:spChg>
        <pc:spChg chg="add del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18" creationId="{D1EA859B-E555-4109-94F3-6700E046E008}"/>
          </ac:spMkLst>
        </pc:spChg>
        <pc:spChg chg="add">
          <ac:chgData name="Pride Ngomane" userId="f94b8a18d194de7b" providerId="LiveId" clId="{C972CA12-6B56-47AF-AD53-16280182AB7E}" dt="2025-04-11T07:54:47.871" v="468" actId="26606"/>
          <ac:spMkLst>
            <pc:docMk/>
            <pc:sldMk cId="2310674978" sldId="260"/>
            <ac:spMk id="23" creationId="{C5E6CFF1-2F42-4E10-9A97-F116F46F53FE}"/>
          </ac:spMkLst>
        </pc:spChg>
        <pc:picChg chg="add mod ord">
          <ac:chgData name="Pride Ngomane" userId="f94b8a18d194de7b" providerId="LiveId" clId="{C972CA12-6B56-47AF-AD53-16280182AB7E}" dt="2025-04-11T07:54:47.871" v="468" actId="26606"/>
          <ac:picMkLst>
            <pc:docMk/>
            <pc:sldMk cId="2310674978" sldId="260"/>
            <ac:picMk id="5" creationId="{A29F8E36-31F6-0124-55A1-95CBBCE117CC}"/>
          </ac:picMkLst>
        </pc:picChg>
        <pc:cxnChg chg="add">
          <ac:chgData name="Pride Ngomane" userId="f94b8a18d194de7b" providerId="LiveId" clId="{C972CA12-6B56-47AF-AD53-16280182AB7E}" dt="2025-04-11T07:54:47.871" v="468" actId="26606"/>
          <ac:cxnSpMkLst>
            <pc:docMk/>
            <pc:sldMk cId="2310674978" sldId="260"/>
            <ac:cxnSpMk id="25" creationId="{96A8629B-8289-498B-939B-1CA0C106182C}"/>
          </ac:cxnSpMkLst>
        </pc:cxnChg>
      </pc:sldChg>
      <pc:sldChg chg="addSp delSp modSp new add del mod setBg setClrOvrMap">
        <pc:chgData name="Pride Ngomane" userId="f94b8a18d194de7b" providerId="LiveId" clId="{C972CA12-6B56-47AF-AD53-16280182AB7E}" dt="2025-04-11T08:00:17.549" v="469" actId="26606"/>
        <pc:sldMkLst>
          <pc:docMk/>
          <pc:sldMk cId="3506680300" sldId="261"/>
        </pc:sldMkLst>
        <pc:spChg chg="mod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2" creationId="{E7A1056F-5074-EA4D-360E-19D485D70913}"/>
          </ac:spMkLst>
        </pc:spChg>
        <pc:spChg chg="add del mod">
          <ac:chgData name="Pride Ngomane" userId="f94b8a18d194de7b" providerId="LiveId" clId="{C972CA12-6B56-47AF-AD53-16280182AB7E}" dt="2025-04-11T07:45:54.893" v="348" actId="26606"/>
          <ac:spMkLst>
            <pc:docMk/>
            <pc:sldMk cId="3506680300" sldId="261"/>
            <ac:spMk id="3" creationId="{93228F9B-2A3E-959D-BA8C-4DE762C401A5}"/>
          </ac:spMkLst>
        </pc:spChg>
        <pc:spChg chg="add mod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" creationId="{93228F9B-2A3E-959D-BA8C-4DE762C401A5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8" creationId="{5A0118C5-4F8D-4CF4-BADD-53FEACC6C42A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10" creationId="{A99050EE-26AF-4253-BD50-F0FCD965A8F6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16" creationId="{D0C78466-EB6E-45A0-99A6-A00789ACD90A}"/>
          </ac:spMkLst>
        </pc:spChg>
        <pc:spChg chg="add del">
          <ac:chgData name="Pride Ngomane" userId="f94b8a18d194de7b" providerId="LiveId" clId="{C972CA12-6B56-47AF-AD53-16280182AB7E}" dt="2025-04-11T07:47:31.652" v="385" actId="26606"/>
          <ac:spMkLst>
            <pc:docMk/>
            <pc:sldMk cId="3506680300" sldId="261"/>
            <ac:spMk id="18" creationId="{E99F76E4-5DFD-4DBE-B042-66FBCD1182C9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65" creationId="{5A0118C5-4F8D-4CF4-BADD-53FEACC6C42A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67" creationId="{A99050EE-26AF-4253-BD50-F0FCD965A8F6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73" creationId="{D0C78466-EB6E-45A0-99A6-A00789ACD90A}"/>
          </ac:spMkLst>
        </pc:spChg>
        <pc:spChg chg="add del">
          <ac:chgData name="Pride Ngomane" userId="f94b8a18d194de7b" providerId="LiveId" clId="{C972CA12-6B56-47AF-AD53-16280182AB7E}" dt="2025-04-11T07:47:31.572" v="384" actId="26606"/>
          <ac:spMkLst>
            <pc:docMk/>
            <pc:sldMk cId="3506680300" sldId="261"/>
            <ac:spMk id="375" creationId="{E99F76E4-5DFD-4DBE-B042-66FBCD1182C9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19" creationId="{5A0118C5-4F8D-4CF4-BADD-53FEACC6C42A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1" creationId="{1056F38F-7C4E-461D-8709-7D0024AE1F79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2" creationId="{C7278469-3C3C-49CE-AEEE-E176A4900B78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6" creationId="{C83B66D7-137D-4AC1-B172-53D60F08BEB5}"/>
          </ac:spMkLst>
        </pc:spChg>
        <pc:spChg chg="add del">
          <ac:chgData name="Pride Ngomane" userId="f94b8a18d194de7b" providerId="LiveId" clId="{C972CA12-6B56-47AF-AD53-16280182AB7E}" dt="2025-04-11T07:48:29.724" v="389" actId="26606"/>
          <ac:spMkLst>
            <pc:docMk/>
            <pc:sldMk cId="3506680300" sldId="261"/>
            <ac:spMk id="727" creationId="{F6B92503-6984-4D15-8B98-8718709B785D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39" creationId="{5A0118C5-4F8D-4CF4-BADD-53FEACC6C42A}"/>
          </ac:spMkLst>
        </pc:spChg>
        <pc:spChg chg="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41" creationId="{4E0A5C5C-2A95-428E-9F6A-0D29EBD57C9F}"/>
          </ac:spMkLst>
        </pc:spChg>
        <pc:spChg chg="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43" creationId="{1056F38F-7C4E-461D-8709-7D0024AE1F79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45" creationId="{C7278469-3C3C-49CE-AEEE-E176A4900B78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53" creationId="{C83B66D7-137D-4AC1-B172-53D60F08BEB5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55" creationId="{F6B92503-6984-4D15-8B98-8718709B785D}"/>
          </ac:spMkLst>
        </pc:spChg>
        <pc:spChg chg="add del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57" creationId="{08DDF938-524E-4C18-A47D-C00627832366}"/>
          </ac:spMkLst>
        </pc:spChg>
        <pc:spChg chg="add">
          <ac:chgData name="Pride Ngomane" userId="f94b8a18d194de7b" providerId="LiveId" clId="{C972CA12-6B56-47AF-AD53-16280182AB7E}" dt="2025-04-11T08:00:17.549" v="469" actId="26606"/>
          <ac:spMkLst>
            <pc:docMk/>
            <pc:sldMk cId="3506680300" sldId="261"/>
            <ac:spMk id="770" creationId="{C5E6CFF1-2F42-4E10-9A97-F116F46F53FE}"/>
          </ac:spMkLst>
        </pc:spChg>
        <pc:grpChg chg="add">
          <ac:chgData name="Pride Ngomane" userId="f94b8a18d194de7b" providerId="LiveId" clId="{C972CA12-6B56-47AF-AD53-16280182AB7E}" dt="2025-04-11T07:45:54.893" v="348" actId="26606"/>
          <ac:grpSpMkLst>
            <pc:docMk/>
            <pc:sldMk cId="3506680300" sldId="261"/>
            <ac:grpSpMk id="12" creationId="{00E015F5-1A99-4E40-BC3D-7707802996B5}"/>
          </ac:grpSpMkLst>
        </pc:grpChg>
        <pc:grpChg chg="add">
          <ac:chgData name="Pride Ngomane" userId="f94b8a18d194de7b" providerId="LiveId" clId="{C972CA12-6B56-47AF-AD53-16280182AB7E}" dt="2025-04-11T07:45:54.893" v="348" actId="26606"/>
          <ac:grpSpMkLst>
            <pc:docMk/>
            <pc:sldMk cId="3506680300" sldId="261"/>
            <ac:grpSpMk id="20" creationId="{5468B3A9-705E-43C3-A742-0619B0D8F2EE}"/>
          </ac:grpSpMkLst>
        </pc:grpChg>
        <pc:grpChg chg="add del">
          <ac:chgData name="Pride Ngomane" userId="f94b8a18d194de7b" providerId="LiveId" clId="{C972CA12-6B56-47AF-AD53-16280182AB7E}" dt="2025-04-11T07:47:31.572" v="384" actId="26606"/>
          <ac:grpSpMkLst>
            <pc:docMk/>
            <pc:sldMk cId="3506680300" sldId="261"/>
            <ac:grpSpMk id="191" creationId="{773717CC-ECEE-4ABF-BA61-C59F46801775}"/>
          </ac:grpSpMkLst>
        </pc:grpChg>
        <pc:graphicFrameChg chg="add del">
          <ac:chgData name="Pride Ngomane" userId="f94b8a18d194de7b" providerId="LiveId" clId="{C972CA12-6B56-47AF-AD53-16280182AB7E}" dt="2025-04-11T07:45:54.553" v="347" actId="26606"/>
          <ac:graphicFrameMkLst>
            <pc:docMk/>
            <pc:sldMk cId="3506680300" sldId="261"/>
            <ac:graphicFrameMk id="5" creationId="{0AAF42D9-966E-35F5-8E98-676D1A17A1D1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CD1870-5F58-4D45-B159-4D745986EF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024530-2C23-476C-B555-15A483EB78AC}">
      <dgm:prSet/>
      <dgm:spPr/>
      <dgm:t>
        <a:bodyPr/>
        <a:lstStyle/>
        <a:p>
          <a:r>
            <a:rPr lang="en-ZA"/>
            <a:t>Qualitative Data</a:t>
          </a:r>
          <a:endParaRPr lang="en-US"/>
        </a:p>
      </dgm:t>
    </dgm:pt>
    <dgm:pt modelId="{6D1C1444-A02A-4BC7-8B3C-086241C7A39F}" type="parTrans" cxnId="{B5F0A9EF-F5B7-4718-89C2-5898DF9A03B3}">
      <dgm:prSet/>
      <dgm:spPr/>
      <dgm:t>
        <a:bodyPr/>
        <a:lstStyle/>
        <a:p>
          <a:endParaRPr lang="en-US"/>
        </a:p>
      </dgm:t>
    </dgm:pt>
    <dgm:pt modelId="{D13F36C9-9085-48A5-A7AA-8A3AFBAF2F7C}" type="sibTrans" cxnId="{B5F0A9EF-F5B7-4718-89C2-5898DF9A03B3}">
      <dgm:prSet/>
      <dgm:spPr/>
      <dgm:t>
        <a:bodyPr/>
        <a:lstStyle/>
        <a:p>
          <a:endParaRPr lang="en-US"/>
        </a:p>
      </dgm:t>
    </dgm:pt>
    <dgm:pt modelId="{2CEE2D31-6020-4DFC-8CDE-3F30B20D9E78}">
      <dgm:prSet/>
      <dgm:spPr/>
      <dgm:t>
        <a:bodyPr/>
        <a:lstStyle/>
        <a:p>
          <a:r>
            <a:rPr lang="en-ZA"/>
            <a:t>Quantitative</a:t>
          </a:r>
          <a:endParaRPr lang="en-US"/>
        </a:p>
      </dgm:t>
    </dgm:pt>
    <dgm:pt modelId="{1C0849BB-838F-42F0-BFB1-B6D4BFFB3D7D}" type="parTrans" cxnId="{AAA6F077-CACD-4593-90A9-0B35CB669806}">
      <dgm:prSet/>
      <dgm:spPr/>
      <dgm:t>
        <a:bodyPr/>
        <a:lstStyle/>
        <a:p>
          <a:endParaRPr lang="en-US"/>
        </a:p>
      </dgm:t>
    </dgm:pt>
    <dgm:pt modelId="{4EFD55D3-0D44-49AC-9A7D-F3E0FEE891DE}" type="sibTrans" cxnId="{AAA6F077-CACD-4593-90A9-0B35CB669806}">
      <dgm:prSet/>
      <dgm:spPr/>
      <dgm:t>
        <a:bodyPr/>
        <a:lstStyle/>
        <a:p>
          <a:endParaRPr lang="en-US"/>
        </a:p>
      </dgm:t>
    </dgm:pt>
    <dgm:pt modelId="{A98E848C-AD24-4C16-80D5-0D5CFE266117}" type="pres">
      <dgm:prSet presAssocID="{3ECD1870-5F58-4D45-B159-4D745986EFAB}" presName="root" presStyleCnt="0">
        <dgm:presLayoutVars>
          <dgm:dir/>
          <dgm:resizeHandles val="exact"/>
        </dgm:presLayoutVars>
      </dgm:prSet>
      <dgm:spPr/>
    </dgm:pt>
    <dgm:pt modelId="{E8CE5E8B-4C14-4138-9AAE-2CDEB2660027}" type="pres">
      <dgm:prSet presAssocID="{37024530-2C23-476C-B555-15A483EB78AC}" presName="compNode" presStyleCnt="0"/>
      <dgm:spPr/>
    </dgm:pt>
    <dgm:pt modelId="{45D17ADC-3D70-4627-A036-84A1500EBF7F}" type="pres">
      <dgm:prSet presAssocID="{37024530-2C23-476C-B555-15A483EB78A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674903D-22A8-4E95-A381-241BD7B59E63}" type="pres">
      <dgm:prSet presAssocID="{37024530-2C23-476C-B555-15A483EB78AC}" presName="spaceRect" presStyleCnt="0"/>
      <dgm:spPr/>
    </dgm:pt>
    <dgm:pt modelId="{FC854329-81B2-4600-BDDA-CC14260ED648}" type="pres">
      <dgm:prSet presAssocID="{37024530-2C23-476C-B555-15A483EB78AC}" presName="textRect" presStyleLbl="revTx" presStyleIdx="0" presStyleCnt="2">
        <dgm:presLayoutVars>
          <dgm:chMax val="1"/>
          <dgm:chPref val="1"/>
        </dgm:presLayoutVars>
      </dgm:prSet>
      <dgm:spPr/>
    </dgm:pt>
    <dgm:pt modelId="{7AA7A0D6-43D4-4A13-8CC6-6691A216223B}" type="pres">
      <dgm:prSet presAssocID="{D13F36C9-9085-48A5-A7AA-8A3AFBAF2F7C}" presName="sibTrans" presStyleCnt="0"/>
      <dgm:spPr/>
    </dgm:pt>
    <dgm:pt modelId="{323724E7-6AB6-43DD-977C-8731C24575AB}" type="pres">
      <dgm:prSet presAssocID="{2CEE2D31-6020-4DFC-8CDE-3F30B20D9E78}" presName="compNode" presStyleCnt="0"/>
      <dgm:spPr/>
    </dgm:pt>
    <dgm:pt modelId="{A43DE6C5-7C0F-4FEF-B303-8496F5A1EBBD}" type="pres">
      <dgm:prSet presAssocID="{2CEE2D31-6020-4DFC-8CDE-3F30B20D9E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B616A6F-C80A-490B-B962-C1FF5C5021A5}" type="pres">
      <dgm:prSet presAssocID="{2CEE2D31-6020-4DFC-8CDE-3F30B20D9E78}" presName="spaceRect" presStyleCnt="0"/>
      <dgm:spPr/>
    </dgm:pt>
    <dgm:pt modelId="{F6F2C398-518F-4251-BB80-06F98AF5F21A}" type="pres">
      <dgm:prSet presAssocID="{2CEE2D31-6020-4DFC-8CDE-3F30B20D9E7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7672C1B-9F89-41CA-BEC6-8272B9EC0B06}" type="presOf" srcId="{3ECD1870-5F58-4D45-B159-4D745986EFAB}" destId="{A98E848C-AD24-4C16-80D5-0D5CFE266117}" srcOrd="0" destOrd="0" presId="urn:microsoft.com/office/officeart/2018/2/layout/IconLabelList"/>
    <dgm:cxn modelId="{6435636C-356F-40B6-BC2C-71FB3DE79E43}" type="presOf" srcId="{2CEE2D31-6020-4DFC-8CDE-3F30B20D9E78}" destId="{F6F2C398-518F-4251-BB80-06F98AF5F21A}" srcOrd="0" destOrd="0" presId="urn:microsoft.com/office/officeart/2018/2/layout/IconLabelList"/>
    <dgm:cxn modelId="{0F8E6A50-9CC2-4838-BCE2-1933D60B6AF4}" type="presOf" srcId="{37024530-2C23-476C-B555-15A483EB78AC}" destId="{FC854329-81B2-4600-BDDA-CC14260ED648}" srcOrd="0" destOrd="0" presId="urn:microsoft.com/office/officeart/2018/2/layout/IconLabelList"/>
    <dgm:cxn modelId="{AAA6F077-CACD-4593-90A9-0B35CB669806}" srcId="{3ECD1870-5F58-4D45-B159-4D745986EFAB}" destId="{2CEE2D31-6020-4DFC-8CDE-3F30B20D9E78}" srcOrd="1" destOrd="0" parTransId="{1C0849BB-838F-42F0-BFB1-B6D4BFFB3D7D}" sibTransId="{4EFD55D3-0D44-49AC-9A7D-F3E0FEE891DE}"/>
    <dgm:cxn modelId="{B5F0A9EF-F5B7-4718-89C2-5898DF9A03B3}" srcId="{3ECD1870-5F58-4D45-B159-4D745986EFAB}" destId="{37024530-2C23-476C-B555-15A483EB78AC}" srcOrd="0" destOrd="0" parTransId="{6D1C1444-A02A-4BC7-8B3C-086241C7A39F}" sibTransId="{D13F36C9-9085-48A5-A7AA-8A3AFBAF2F7C}"/>
    <dgm:cxn modelId="{D491D632-AA73-46D7-A910-83E3D9A2EF11}" type="presParOf" srcId="{A98E848C-AD24-4C16-80D5-0D5CFE266117}" destId="{E8CE5E8B-4C14-4138-9AAE-2CDEB2660027}" srcOrd="0" destOrd="0" presId="urn:microsoft.com/office/officeart/2018/2/layout/IconLabelList"/>
    <dgm:cxn modelId="{42A02262-7842-4A59-B15B-051372196FCF}" type="presParOf" srcId="{E8CE5E8B-4C14-4138-9AAE-2CDEB2660027}" destId="{45D17ADC-3D70-4627-A036-84A1500EBF7F}" srcOrd="0" destOrd="0" presId="urn:microsoft.com/office/officeart/2018/2/layout/IconLabelList"/>
    <dgm:cxn modelId="{5016C4E1-8F44-46B1-8695-DD671474DD09}" type="presParOf" srcId="{E8CE5E8B-4C14-4138-9AAE-2CDEB2660027}" destId="{1674903D-22A8-4E95-A381-241BD7B59E63}" srcOrd="1" destOrd="0" presId="urn:microsoft.com/office/officeart/2018/2/layout/IconLabelList"/>
    <dgm:cxn modelId="{8C309D69-46D7-479A-9CE2-F55C2BDD5141}" type="presParOf" srcId="{E8CE5E8B-4C14-4138-9AAE-2CDEB2660027}" destId="{FC854329-81B2-4600-BDDA-CC14260ED648}" srcOrd="2" destOrd="0" presId="urn:microsoft.com/office/officeart/2018/2/layout/IconLabelList"/>
    <dgm:cxn modelId="{FA66EC6B-114A-4A19-BDAD-F32144A3135D}" type="presParOf" srcId="{A98E848C-AD24-4C16-80D5-0D5CFE266117}" destId="{7AA7A0D6-43D4-4A13-8CC6-6691A216223B}" srcOrd="1" destOrd="0" presId="urn:microsoft.com/office/officeart/2018/2/layout/IconLabelList"/>
    <dgm:cxn modelId="{C6E476D6-34D9-4A5B-A17B-6CD683A6ECF5}" type="presParOf" srcId="{A98E848C-AD24-4C16-80D5-0D5CFE266117}" destId="{323724E7-6AB6-43DD-977C-8731C24575AB}" srcOrd="2" destOrd="0" presId="urn:microsoft.com/office/officeart/2018/2/layout/IconLabelList"/>
    <dgm:cxn modelId="{207180C7-DC40-42C5-8838-C78BEF25F550}" type="presParOf" srcId="{323724E7-6AB6-43DD-977C-8731C24575AB}" destId="{A43DE6C5-7C0F-4FEF-B303-8496F5A1EBBD}" srcOrd="0" destOrd="0" presId="urn:microsoft.com/office/officeart/2018/2/layout/IconLabelList"/>
    <dgm:cxn modelId="{EB49589A-CC8F-429A-8F98-125657C8AF7B}" type="presParOf" srcId="{323724E7-6AB6-43DD-977C-8731C24575AB}" destId="{0B616A6F-C80A-490B-B962-C1FF5C5021A5}" srcOrd="1" destOrd="0" presId="urn:microsoft.com/office/officeart/2018/2/layout/IconLabelList"/>
    <dgm:cxn modelId="{7088D96A-0B7B-4346-A283-8EB9760646D3}" type="presParOf" srcId="{323724E7-6AB6-43DD-977C-8731C24575AB}" destId="{F6F2C398-518F-4251-BB80-06F98AF5F21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D17ADC-3D70-4627-A036-84A1500EBF7F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854329-81B2-4600-BDDA-CC14260ED648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800" kern="1200"/>
            <a:t>Qualitative Data</a:t>
          </a:r>
          <a:endParaRPr lang="en-US" sz="4800" kern="1200"/>
        </a:p>
      </dsp:txBody>
      <dsp:txXfrm>
        <a:off x="765914" y="2943510"/>
        <a:ext cx="4320000" cy="720000"/>
      </dsp:txXfrm>
    </dsp:sp>
    <dsp:sp modelId="{A43DE6C5-7C0F-4FEF-B303-8496F5A1EBBD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2C398-518F-4251-BB80-06F98AF5F21A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4800" kern="1200"/>
            <a:t>Quantitative</a:t>
          </a:r>
          <a:endParaRPr lang="en-US" sz="4800" kern="1200"/>
        </a:p>
      </dsp:txBody>
      <dsp:txXfrm>
        <a:off x="5841914" y="2943510"/>
        <a:ext cx="432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DB4A-32B6-D7C7-69FD-0393C7A1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4DE4A-45BA-0AE8-1D87-C7E8BD18F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16106-E14A-0203-B8FA-6CC343758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76B21-6214-CB4B-5956-1E2F40AD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E81A-BF19-01B6-62E8-4104CDB5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921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AF82-C3B5-E915-B6F0-C4AA19FB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ED075F-E09A-4B28-5B44-660C78DB31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80A1A-BCFD-441A-C609-FB30DE5F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C007-81CF-80C1-D5D8-E0E02972E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D10B-DF05-6F17-60EA-360AE0249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5010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1BEF96-370A-4E7B-466F-51F8F6DDEC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28EC4-C90D-1FBD-C058-AEDD13998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2ED85-5799-EB3E-BCA9-6BBD8D584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4F804-A1FB-48A9-A8A1-FA43864C5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A474B-AE23-C5B2-86CA-5C4985924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0814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4AC1-D264-9381-720D-10D793AFF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3C868-4888-B50B-F102-A244C4E13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99845-F32E-B54D-4009-F0BFD5A2D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22119-E258-608F-973A-F586F6F76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817CF-D4A6-1F1D-AE2F-BF13DC5A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2799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3794D-85E6-E532-E3D6-B121E93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227D8-4AAA-260E-9C6B-67DC3AE92C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AD995-BF3C-1833-62F9-888827A74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1F24B-4681-E66D-139B-A48EA3691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49DA0-8E73-A13D-5AA1-AF57D3EA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73285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4E56-0BF8-3B95-E1FF-4CB7B17F9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4FF0-4C34-6F42-0B46-62A6663B3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B5E1F-9130-48E3-072A-9B3EED748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1AD3A-8118-8501-168C-EE1AC995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63FA4-7316-46EA-728A-05B5AC3CF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99135-09F9-B85B-3B6C-545B787C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66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4CEEB-B0DC-119A-3A9C-9B79DA928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0A43BE-3BB4-265A-E050-0D8EA2825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0E477-79C3-4D95-070A-A1883A4FC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736BC4-B5D4-3D4F-41FB-D2542CBF9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F2598-622C-36F0-FCE5-D726C6A85E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C01BA-B0E6-4A7D-EA19-42802455C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27EE4-83B1-D7F7-1A58-2A46886D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35BE75-3BE1-8ADF-D4FC-539A9316F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78646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3F1E-E958-5F21-82A5-A3A3F284A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D454C5-6EE5-BA5B-6134-33BB6536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D38D8-B0AA-C662-EA58-91A6B6EB6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DA6D44-F02D-5C6F-E45F-B40D6D4E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547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5DD93-96A5-69CA-E124-9D5655E8F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FACF99-8E1F-225D-64B9-3F04D564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0DA3F-13E3-A977-AA93-669B64C02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8548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E831F-7D55-3D99-40FC-00818CE2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4E474-E9F0-9A0F-FF28-74E7171B2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D4825B-95CF-802E-A08F-DC40ABC6C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99DB9D-68F1-ABAD-B3BB-8DB6B0D2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24F0B-F8C2-1F37-6CDC-48EE19045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05726-100B-494E-CD26-82B090FB9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862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54B1-D992-8D32-1530-05B6AFB3E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063D66-9A2B-4234-0595-2F991C9B1B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36F06-495D-F2F4-7E47-1D8B12BCE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ADA02A-22F7-B1B3-3243-AC3245325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2DA5E-C49B-3747-7AF9-6497A5D88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85F6D-4603-F8ED-D305-8B3F03BE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2194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9FDAF-724B-C2E2-8D86-1AF63F2F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D9A3E-ABF3-503D-3BD2-81B68D230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E91E4-9451-CAE4-164E-53DC3D31E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043843-3978-4AC0-B717-4FCB8672F367}" type="datetimeFigureOut">
              <a:rPr lang="en-ZA" smtClean="0"/>
              <a:t>2025/04/11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A5ADB-5728-32E2-B101-9CC4DB5C8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EEEF-3A9D-53D4-F4EC-CEAB43FEA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2DA516-6E80-4737-B44D-34C9AAFC9A09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0822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B374F9-8CC5-B253-C063-557D1A0C4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ZA" sz="4800">
                <a:solidFill>
                  <a:srgbClr val="FFFFFF"/>
                </a:solidFill>
              </a:rPr>
              <a:t>WEEK 1 : STUDENTS PERFORMANCE PROJECT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03311-8C35-B134-77EF-A08BD4893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ZA" dirty="0">
                <a:solidFill>
                  <a:srgbClr val="FFFFFF"/>
                </a:solidFill>
              </a:rPr>
              <a:t>DATA ANALYTICS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E9158-C6FF-4604-449E-5CAFCF95DEF4}"/>
              </a:ext>
            </a:extLst>
          </p:cNvPr>
          <p:cNvSpPr txBox="1"/>
          <p:nvPr/>
        </p:nvSpPr>
        <p:spPr>
          <a:xfrm>
            <a:off x="6695768" y="5986843"/>
            <a:ext cx="5099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https://github.com/nyiko99/Student-Performance-Insights-Dashboard/tree/main/WEEK1/DATA</a:t>
            </a:r>
          </a:p>
        </p:txBody>
      </p:sp>
    </p:spTree>
    <p:extLst>
      <p:ext uri="{BB962C8B-B14F-4D97-AF65-F5344CB8AC3E}">
        <p14:creationId xmlns:p14="http://schemas.microsoft.com/office/powerpoint/2010/main" val="18414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A371-1ABA-BB54-8994-C748E5A3F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ZA" sz="4000">
                <a:solidFill>
                  <a:srgbClr val="FFFFFF"/>
                </a:solidFill>
              </a:rPr>
              <a:t>Data Types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9D17E3-1155-135A-5F60-67106BC58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918503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522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A04D7-5A0B-868F-6A73-51F2CF414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ZA" sz="4000"/>
              <a:t>Tools to Utilize</a:t>
            </a:r>
          </a:p>
        </p:txBody>
      </p:sp>
      <p:pic>
        <p:nvPicPr>
          <p:cNvPr id="50" name="Graphic 49" descr="Database">
            <a:extLst>
              <a:ext uri="{FF2B5EF4-FFF2-40B4-BE49-F238E27FC236}">
                <a16:creationId xmlns:a16="http://schemas.microsoft.com/office/drawing/2014/main" id="{7C7E4CEA-753C-3B63-26D8-3AF220329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1CAA8EBC-A06E-5AF0-BC78-C8F1F792F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r>
              <a:rPr lang="en-ZA" sz="2000" dirty="0"/>
              <a:t>Kaggle </a:t>
            </a:r>
          </a:p>
          <a:p>
            <a:r>
              <a:rPr lang="en-ZA" sz="2000" dirty="0"/>
              <a:t>Google sheet</a:t>
            </a:r>
          </a:p>
          <a:p>
            <a:r>
              <a:rPr lang="en-ZA" sz="2000" dirty="0"/>
              <a:t>My SQL workbench </a:t>
            </a:r>
          </a:p>
          <a:p>
            <a:r>
              <a:rPr lang="en-ZA" sz="2000" dirty="0"/>
              <a:t>Locker Studio</a:t>
            </a:r>
          </a:p>
          <a:p>
            <a:r>
              <a:rPr lang="en-ZA" sz="2000" dirty="0"/>
              <a:t>Git Hub</a:t>
            </a:r>
          </a:p>
        </p:txBody>
      </p:sp>
      <p:pic>
        <p:nvPicPr>
          <p:cNvPr id="37" name="Graphic 36" descr="Database">
            <a:extLst>
              <a:ext uri="{FF2B5EF4-FFF2-40B4-BE49-F238E27FC236}">
                <a16:creationId xmlns:a16="http://schemas.microsoft.com/office/drawing/2014/main" id="{AD2A83DE-1946-419C-B5A1-D00F9D11B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0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Rectangle 76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66" name="Picture 765" descr="Angled shot of pen on a graph">
            <a:extLst>
              <a:ext uri="{FF2B5EF4-FFF2-40B4-BE49-F238E27FC236}">
                <a16:creationId xmlns:a16="http://schemas.microsoft.com/office/drawing/2014/main" id="{C14B0C39-E0ED-BEE4-340B-77A093773C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9441" b="628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A1056F-5074-EA4D-360E-19D485D7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ZA" sz="8000">
                <a:ln w="22225">
                  <a:solidFill>
                    <a:srgbClr val="FFFFFF"/>
                  </a:solidFill>
                </a:ln>
                <a:noFill/>
              </a:rPr>
              <a:t>How to approach our data Analysis</a:t>
            </a:r>
          </a:p>
        </p:txBody>
      </p: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228F9B-2A3E-959D-BA8C-4DE762C40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ZA" sz="2000">
                <a:solidFill>
                  <a:srgbClr val="FFFFFF"/>
                </a:solidFill>
              </a:rPr>
              <a:t>DATA CLEANING</a:t>
            </a:r>
          </a:p>
          <a:p>
            <a:pPr>
              <a:buFontTx/>
              <a:buChar char="-"/>
            </a:pPr>
            <a:r>
              <a:rPr lang="en-ZA" sz="2000">
                <a:solidFill>
                  <a:srgbClr val="FFFFFF"/>
                </a:solidFill>
              </a:rPr>
              <a:t>What is Data Cleaning?</a:t>
            </a:r>
          </a:p>
          <a:p>
            <a:pPr>
              <a:buFontTx/>
              <a:buChar char="-"/>
            </a:pPr>
            <a:r>
              <a:rPr lang="en-ZA" sz="2000">
                <a:solidFill>
                  <a:srgbClr val="FFFFFF"/>
                </a:solidFill>
              </a:rPr>
              <a:t>Why is it important?</a:t>
            </a:r>
          </a:p>
          <a:p>
            <a:pPr marL="0" indent="0">
              <a:buNone/>
            </a:pPr>
            <a:endParaRPr lang="en-ZA" sz="2000">
              <a:solidFill>
                <a:srgbClr val="FFFFFF"/>
              </a:solidFill>
            </a:endParaRPr>
          </a:p>
          <a:p>
            <a:r>
              <a:rPr lang="en-ZA" sz="2000">
                <a:solidFill>
                  <a:srgbClr val="FFFFFF"/>
                </a:solidFill>
              </a:rPr>
              <a:t>Exploratory Data Analysis(EDA)</a:t>
            </a:r>
          </a:p>
          <a:p>
            <a:pPr marL="0" indent="0">
              <a:buNone/>
            </a:pPr>
            <a:endParaRPr lang="en-ZA" sz="20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6803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A29F8E36-31F6-0124-55A1-95CBBCE1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b="1573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C55F3A-43F7-40D8-AE3E-D9BCFFC50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5862"/>
            <a:ext cx="6052955" cy="4726276"/>
          </a:xfrm>
        </p:spPr>
        <p:txBody>
          <a:bodyPr>
            <a:normAutofit/>
          </a:bodyPr>
          <a:lstStyle/>
          <a:p>
            <a:pPr algn="r"/>
            <a:r>
              <a:rPr lang="en-ZA" sz="8000">
                <a:ln w="22225">
                  <a:solidFill>
                    <a:srgbClr val="FFFFFF"/>
                  </a:solidFill>
                </a:ln>
                <a:noFill/>
              </a:rPr>
              <a:t>What to expect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0CDA9-4B3D-8EDF-C05E-76B4566F3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41" y="1065862"/>
            <a:ext cx="3860002" cy="4726276"/>
          </a:xfrm>
        </p:spPr>
        <p:txBody>
          <a:bodyPr anchor="ctr">
            <a:normAutofit/>
          </a:bodyPr>
          <a:lstStyle/>
          <a:p>
            <a:r>
              <a:rPr lang="en-ZA" sz="2000">
                <a:solidFill>
                  <a:srgbClr val="FFFFFF"/>
                </a:solidFill>
              </a:rPr>
              <a:t>Understand student performance</a:t>
            </a:r>
          </a:p>
          <a:p>
            <a:r>
              <a:rPr lang="en-ZA" sz="2000">
                <a:solidFill>
                  <a:srgbClr val="FFFFFF"/>
                </a:solidFill>
              </a:rPr>
              <a:t>Interactive  Dashboard</a:t>
            </a:r>
          </a:p>
        </p:txBody>
      </p:sp>
    </p:spTree>
    <p:extLst>
      <p:ext uri="{BB962C8B-B14F-4D97-AF65-F5344CB8AC3E}">
        <p14:creationId xmlns:p14="http://schemas.microsoft.com/office/powerpoint/2010/main" val="2310674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DCADEBA1B514BA5A9AB0350EB194C" ma:contentTypeVersion="10" ma:contentTypeDescription="Create a new document." ma:contentTypeScope="" ma:versionID="b200b06553f96f42bbe9b9b62902e597">
  <xsd:schema xmlns:xsd="http://www.w3.org/2001/XMLSchema" xmlns:xs="http://www.w3.org/2001/XMLSchema" xmlns:p="http://schemas.microsoft.com/office/2006/metadata/properties" xmlns:ns2="743a30b6-a339-462f-9522-26af0e380a97" targetNamespace="http://schemas.microsoft.com/office/2006/metadata/properties" ma:root="true" ma:fieldsID="7748f58db127c5c9e49a2ac260673e36" ns2:_="">
    <xsd:import namespace="743a30b6-a339-462f-9522-26af0e380a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30b6-a339-462f-9522-26af0e380a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a30b6-a339-462f-9522-26af0e380a9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D7419BB-F041-41ED-8B5F-B86FB6223107}"/>
</file>

<file path=customXml/itemProps2.xml><?xml version="1.0" encoding="utf-8"?>
<ds:datastoreItem xmlns:ds="http://schemas.openxmlformats.org/officeDocument/2006/customXml" ds:itemID="{9B9A4503-F1E0-4961-A9A2-D0EF83549EAE}"/>
</file>

<file path=customXml/itemProps3.xml><?xml version="1.0" encoding="utf-8"?>
<ds:datastoreItem xmlns:ds="http://schemas.openxmlformats.org/officeDocument/2006/customXml" ds:itemID="{F1264123-CEC7-486E-B81E-C90CB266722F}"/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75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WEEK 1 : STUDENTS PERFORMANCE PROJECT</vt:lpstr>
      <vt:lpstr>Data Types</vt:lpstr>
      <vt:lpstr>Tools to Utilize</vt:lpstr>
      <vt:lpstr>How to approach our data Analysis</vt:lpstr>
      <vt:lpstr>What to expect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Pride Ngomane</dc:creator>
  <cp:lastModifiedBy>Pride Ngomane</cp:lastModifiedBy>
  <cp:revision>1</cp:revision>
  <dcterms:created xsi:type="dcterms:W3CDTF">2025-04-10T16:50:12Z</dcterms:created>
  <dcterms:modified xsi:type="dcterms:W3CDTF">2025-04-11T09:22:44Z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0x010100BBFDCADEBA1B514BA5A9AB0350EB194C</vt:lpwstr>
  </property>
  <property fmtid="{D5CDD505-2E9C-101B-9397-08002B2CF9AE}" pid="3" name="Order">
    <vt:r8>13300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