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5AE25-DD3A-4C62-98FB-0256A2CE56F8}" v="6" dt="2025-04-29T11:50:00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9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44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de Ngomane" userId="f94b8a18d194de7b" providerId="LiveId" clId="{3C05AE25-DD3A-4C62-98FB-0256A2CE56F8}"/>
    <pc:docChg chg="modSld">
      <pc:chgData name="Pride Ngomane" userId="f94b8a18d194de7b" providerId="LiveId" clId="{3C05AE25-DD3A-4C62-98FB-0256A2CE56F8}" dt="2025-04-29T11:49:58.568" v="4" actId="478"/>
      <pc:docMkLst>
        <pc:docMk/>
      </pc:docMkLst>
      <pc:sldChg chg="modSp">
        <pc:chgData name="Pride Ngomane" userId="f94b8a18d194de7b" providerId="LiveId" clId="{3C05AE25-DD3A-4C62-98FB-0256A2CE56F8}" dt="2025-04-29T11:49:58.568" v="4" actId="478"/>
        <pc:sldMkLst>
          <pc:docMk/>
          <pc:sldMk cId="0" sldId="258"/>
        </pc:sldMkLst>
        <pc:graphicFrameChg chg="mod">
          <ac:chgData name="Pride Ngomane" userId="f94b8a18d194de7b" providerId="LiveId" clId="{3C05AE25-DD3A-4C62-98FB-0256A2CE56F8}" dt="2025-04-29T11:49:58.568" v="4" actId="478"/>
          <ac:graphicFrameMkLst>
            <pc:docMk/>
            <pc:sldMk cId="0" sldId="258"/>
            <ac:graphicFrameMk id="27" creationId="{52ADC975-60F7-8A5D-7C1D-249C187AF3D2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6C52D-919C-416A-B2CD-325DE21521B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BCA743A-9568-48CA-9E77-2E1000FA3F3E}">
      <dgm:prSet/>
      <dgm:spPr/>
      <dgm:t>
        <a:bodyPr/>
        <a:lstStyle/>
        <a:p>
          <a:r>
            <a:rPr lang="en-US"/>
            <a:t>Join and clean</a:t>
          </a:r>
        </a:p>
      </dgm:t>
    </dgm:pt>
    <dgm:pt modelId="{1FC7199D-93D0-48C5-B3D5-6231B727BB95}" type="parTrans" cxnId="{5C3F1877-E60B-4FFF-8568-7F8EFBD1F571}">
      <dgm:prSet/>
      <dgm:spPr/>
      <dgm:t>
        <a:bodyPr/>
        <a:lstStyle/>
        <a:p>
          <a:endParaRPr lang="en-US"/>
        </a:p>
      </dgm:t>
    </dgm:pt>
    <dgm:pt modelId="{4F7C9F03-8D1E-48BC-B70F-23E0B4140690}" type="sibTrans" cxnId="{5C3F1877-E60B-4FFF-8568-7F8EFBD1F571}">
      <dgm:prSet/>
      <dgm:spPr/>
      <dgm:t>
        <a:bodyPr/>
        <a:lstStyle/>
        <a:p>
          <a:endParaRPr lang="en-US"/>
        </a:p>
      </dgm:t>
    </dgm:pt>
    <dgm:pt modelId="{0D7C455F-4F31-4C09-81D1-21B1892B08B7}">
      <dgm:prSet/>
      <dgm:spPr/>
      <dgm:t>
        <a:bodyPr/>
        <a:lstStyle/>
        <a:p>
          <a:r>
            <a:rPr lang="en-US"/>
            <a:t>Join and clean datasets</a:t>
          </a:r>
        </a:p>
      </dgm:t>
    </dgm:pt>
    <dgm:pt modelId="{A018CFB8-6AC1-4B80-B161-263C24CE7F21}" type="parTrans" cxnId="{51C6DB1D-1D5B-498B-B307-3F46EC7486F9}">
      <dgm:prSet/>
      <dgm:spPr/>
      <dgm:t>
        <a:bodyPr/>
        <a:lstStyle/>
        <a:p>
          <a:endParaRPr lang="en-US"/>
        </a:p>
      </dgm:t>
    </dgm:pt>
    <dgm:pt modelId="{80DBE318-C7CB-4CFF-AD72-B868BAD0184F}" type="sibTrans" cxnId="{51C6DB1D-1D5B-498B-B307-3F46EC7486F9}">
      <dgm:prSet/>
      <dgm:spPr/>
      <dgm:t>
        <a:bodyPr/>
        <a:lstStyle/>
        <a:p>
          <a:endParaRPr lang="en-US"/>
        </a:p>
      </dgm:t>
    </dgm:pt>
    <dgm:pt modelId="{DDF75700-953E-4705-A529-07074DB12629}">
      <dgm:prSet/>
      <dgm:spPr/>
      <dgm:t>
        <a:bodyPr/>
        <a:lstStyle/>
        <a:p>
          <a:r>
            <a:rPr lang="en-US"/>
            <a:t>Identify patterns (e.g., gender vs marks)</a:t>
          </a:r>
        </a:p>
      </dgm:t>
    </dgm:pt>
    <dgm:pt modelId="{254A576E-58E8-4EAD-990E-0226CB016DB1}" type="parTrans" cxnId="{7FFBDB04-D428-412E-AACB-2CAB3B86164D}">
      <dgm:prSet/>
      <dgm:spPr/>
      <dgm:t>
        <a:bodyPr/>
        <a:lstStyle/>
        <a:p>
          <a:endParaRPr lang="en-US"/>
        </a:p>
      </dgm:t>
    </dgm:pt>
    <dgm:pt modelId="{5A43752D-B464-4582-938F-15E5CC63B764}" type="sibTrans" cxnId="{7FFBDB04-D428-412E-AACB-2CAB3B86164D}">
      <dgm:prSet/>
      <dgm:spPr/>
      <dgm:t>
        <a:bodyPr/>
        <a:lstStyle/>
        <a:p>
          <a:endParaRPr lang="en-US"/>
        </a:p>
      </dgm:t>
    </dgm:pt>
    <dgm:pt modelId="{09487F74-8897-4465-B712-320677D76BAC}">
      <dgm:prSet/>
      <dgm:spPr/>
      <dgm:t>
        <a:bodyPr/>
        <a:lstStyle/>
        <a:p>
          <a:r>
            <a:rPr lang="en-US"/>
            <a:t>Identify</a:t>
          </a:r>
        </a:p>
      </dgm:t>
    </dgm:pt>
    <dgm:pt modelId="{76BD18BB-76BA-44A1-809C-039C4106BA60}" type="sibTrans" cxnId="{879AA3EF-99FB-45EA-8596-C5B97A2A97F6}">
      <dgm:prSet/>
      <dgm:spPr/>
      <dgm:t>
        <a:bodyPr/>
        <a:lstStyle/>
        <a:p>
          <a:endParaRPr lang="en-US"/>
        </a:p>
      </dgm:t>
    </dgm:pt>
    <dgm:pt modelId="{CF7B9D9C-4FC3-4C5B-9385-240188E2A2EB}" type="parTrans" cxnId="{879AA3EF-99FB-45EA-8596-C5B97A2A97F6}">
      <dgm:prSet/>
      <dgm:spPr/>
      <dgm:t>
        <a:bodyPr/>
        <a:lstStyle/>
        <a:p>
          <a:endParaRPr lang="en-US"/>
        </a:p>
      </dgm:t>
    </dgm:pt>
    <dgm:pt modelId="{4680A5D5-84AC-4690-8E21-17C00B57748A}" type="pres">
      <dgm:prSet presAssocID="{5C16C52D-919C-416A-B2CD-325DE21521B2}" presName="Name0" presStyleCnt="0">
        <dgm:presLayoutVars>
          <dgm:dir/>
          <dgm:animLvl val="lvl"/>
          <dgm:resizeHandles val="exact"/>
        </dgm:presLayoutVars>
      </dgm:prSet>
      <dgm:spPr/>
    </dgm:pt>
    <dgm:pt modelId="{6AA83EF7-0E71-4728-8639-4B111A62C863}" type="pres">
      <dgm:prSet presAssocID="{0BCA743A-9568-48CA-9E77-2E1000FA3F3E}" presName="linNode" presStyleCnt="0"/>
      <dgm:spPr/>
    </dgm:pt>
    <dgm:pt modelId="{243BE77C-BD4E-4DAF-94E3-AA8E6579DCE3}" type="pres">
      <dgm:prSet presAssocID="{0BCA743A-9568-48CA-9E77-2E1000FA3F3E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CD016975-47D6-43D6-8175-A2F91D20D764}" type="pres">
      <dgm:prSet presAssocID="{0BCA743A-9568-48CA-9E77-2E1000FA3F3E}" presName="descendantText" presStyleLbl="alignAccFollowNode1" presStyleIdx="0" presStyleCnt="2">
        <dgm:presLayoutVars>
          <dgm:bulletEnabled/>
        </dgm:presLayoutVars>
      </dgm:prSet>
      <dgm:spPr/>
    </dgm:pt>
    <dgm:pt modelId="{01F29478-FB4B-4BB9-A926-ABB5B34E21B8}" type="pres">
      <dgm:prSet presAssocID="{4F7C9F03-8D1E-48BC-B70F-23E0B4140690}" presName="sp" presStyleCnt="0"/>
      <dgm:spPr/>
    </dgm:pt>
    <dgm:pt modelId="{F1D42982-0D9D-4111-B7B5-E9A32A0B1579}" type="pres">
      <dgm:prSet presAssocID="{09487F74-8897-4465-B712-320677D76BAC}" presName="linNode" presStyleCnt="0"/>
      <dgm:spPr/>
    </dgm:pt>
    <dgm:pt modelId="{C5EA705F-BB6C-48EA-8C6F-B85692DBA67C}" type="pres">
      <dgm:prSet presAssocID="{09487F74-8897-4465-B712-320677D76BAC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95E9E16B-C9D8-4376-A900-3765931E3DA9}" type="pres">
      <dgm:prSet presAssocID="{09487F74-8897-4465-B712-320677D76BAC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7FFBDB04-D428-412E-AACB-2CAB3B86164D}" srcId="{09487F74-8897-4465-B712-320677D76BAC}" destId="{DDF75700-953E-4705-A529-07074DB12629}" srcOrd="0" destOrd="0" parTransId="{254A576E-58E8-4EAD-990E-0226CB016DB1}" sibTransId="{5A43752D-B464-4582-938F-15E5CC63B764}"/>
    <dgm:cxn modelId="{21E43A0F-40CA-433F-BD3F-217C39E049BC}" type="presOf" srcId="{DDF75700-953E-4705-A529-07074DB12629}" destId="{95E9E16B-C9D8-4376-A900-3765931E3DA9}" srcOrd="0" destOrd="0" presId="urn:microsoft.com/office/officeart/2016/7/layout/VerticalSolidActionList"/>
    <dgm:cxn modelId="{51C6DB1D-1D5B-498B-B307-3F46EC7486F9}" srcId="{0BCA743A-9568-48CA-9E77-2E1000FA3F3E}" destId="{0D7C455F-4F31-4C09-81D1-21B1892B08B7}" srcOrd="0" destOrd="0" parTransId="{A018CFB8-6AC1-4B80-B161-263C24CE7F21}" sibTransId="{80DBE318-C7CB-4CFF-AD72-B868BAD0184F}"/>
    <dgm:cxn modelId="{13870B38-6C0E-4738-B1C5-BC27597F0F9D}" type="presOf" srcId="{0BCA743A-9568-48CA-9E77-2E1000FA3F3E}" destId="{243BE77C-BD4E-4DAF-94E3-AA8E6579DCE3}" srcOrd="0" destOrd="0" presId="urn:microsoft.com/office/officeart/2016/7/layout/VerticalSolidActionList"/>
    <dgm:cxn modelId="{5C3F1877-E60B-4FFF-8568-7F8EFBD1F571}" srcId="{5C16C52D-919C-416A-B2CD-325DE21521B2}" destId="{0BCA743A-9568-48CA-9E77-2E1000FA3F3E}" srcOrd="0" destOrd="0" parTransId="{1FC7199D-93D0-48C5-B3D5-6231B727BB95}" sibTransId="{4F7C9F03-8D1E-48BC-B70F-23E0B4140690}"/>
    <dgm:cxn modelId="{87B94280-F7F9-4D8D-96A4-70A3BD54F47B}" type="presOf" srcId="{5C16C52D-919C-416A-B2CD-325DE21521B2}" destId="{4680A5D5-84AC-4690-8E21-17C00B57748A}" srcOrd="0" destOrd="0" presId="urn:microsoft.com/office/officeart/2016/7/layout/VerticalSolidActionList"/>
    <dgm:cxn modelId="{C6FFAADA-0076-49FB-BB05-A40CE5A81990}" type="presOf" srcId="{0D7C455F-4F31-4C09-81D1-21B1892B08B7}" destId="{CD016975-47D6-43D6-8175-A2F91D20D764}" srcOrd="0" destOrd="0" presId="urn:microsoft.com/office/officeart/2016/7/layout/VerticalSolidActionList"/>
    <dgm:cxn modelId="{4EFB42E8-15BC-4CF1-ACD5-432EA767A2D4}" type="presOf" srcId="{09487F74-8897-4465-B712-320677D76BAC}" destId="{C5EA705F-BB6C-48EA-8C6F-B85692DBA67C}" srcOrd="0" destOrd="0" presId="urn:microsoft.com/office/officeart/2016/7/layout/VerticalSolidActionList"/>
    <dgm:cxn modelId="{879AA3EF-99FB-45EA-8596-C5B97A2A97F6}" srcId="{5C16C52D-919C-416A-B2CD-325DE21521B2}" destId="{09487F74-8897-4465-B712-320677D76BAC}" srcOrd="1" destOrd="0" parTransId="{CF7B9D9C-4FC3-4C5B-9385-240188E2A2EB}" sibTransId="{76BD18BB-76BA-44A1-809C-039C4106BA60}"/>
    <dgm:cxn modelId="{CD2AC7EC-3FAF-4542-B7C3-12D7739599B3}" type="presParOf" srcId="{4680A5D5-84AC-4690-8E21-17C00B57748A}" destId="{6AA83EF7-0E71-4728-8639-4B111A62C863}" srcOrd="0" destOrd="0" presId="urn:microsoft.com/office/officeart/2016/7/layout/VerticalSolidActionList"/>
    <dgm:cxn modelId="{4CB7F8A5-CAD3-4C58-8ED0-0E2B8A8DE4EB}" type="presParOf" srcId="{6AA83EF7-0E71-4728-8639-4B111A62C863}" destId="{243BE77C-BD4E-4DAF-94E3-AA8E6579DCE3}" srcOrd="0" destOrd="0" presId="urn:microsoft.com/office/officeart/2016/7/layout/VerticalSolidActionList"/>
    <dgm:cxn modelId="{E7D2D9AE-7563-4497-8A0D-3DF5FAF351E4}" type="presParOf" srcId="{6AA83EF7-0E71-4728-8639-4B111A62C863}" destId="{CD016975-47D6-43D6-8175-A2F91D20D764}" srcOrd="1" destOrd="0" presId="urn:microsoft.com/office/officeart/2016/7/layout/VerticalSolidActionList"/>
    <dgm:cxn modelId="{CF69CFE8-3B57-429D-8153-921A6E93D34D}" type="presParOf" srcId="{4680A5D5-84AC-4690-8E21-17C00B57748A}" destId="{01F29478-FB4B-4BB9-A926-ABB5B34E21B8}" srcOrd="1" destOrd="0" presId="urn:microsoft.com/office/officeart/2016/7/layout/VerticalSolidActionList"/>
    <dgm:cxn modelId="{8A53C44E-E7D3-4BEB-89D4-CD32B851CDFA}" type="presParOf" srcId="{4680A5D5-84AC-4690-8E21-17C00B57748A}" destId="{F1D42982-0D9D-4111-B7B5-E9A32A0B1579}" srcOrd="2" destOrd="0" presId="urn:microsoft.com/office/officeart/2016/7/layout/VerticalSolidActionList"/>
    <dgm:cxn modelId="{FF1164F4-F1DF-470E-8B94-85DDD3E7E66B}" type="presParOf" srcId="{F1D42982-0D9D-4111-B7B5-E9A32A0B1579}" destId="{C5EA705F-BB6C-48EA-8C6F-B85692DBA67C}" srcOrd="0" destOrd="0" presId="urn:microsoft.com/office/officeart/2016/7/layout/VerticalSolidActionList"/>
    <dgm:cxn modelId="{D4303D78-C589-44A6-A922-D76032A06845}" type="presParOf" srcId="{F1D42982-0D9D-4111-B7B5-E9A32A0B1579}" destId="{95E9E16B-C9D8-4376-A900-3765931E3DA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94A74D-B96E-4BAD-94C1-0FA7CFFA20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DB5136-274B-4E58-BCFD-DB141FA6FD1E}">
      <dgm:prSet/>
      <dgm:spPr/>
      <dgm:t>
        <a:bodyPr/>
        <a:lstStyle/>
        <a:p>
          <a:r>
            <a:rPr lang="en-GB"/>
            <a:t>Females scored higher in Reading and Writing</a:t>
          </a:r>
          <a:endParaRPr lang="en-US"/>
        </a:p>
      </dgm:t>
    </dgm:pt>
    <dgm:pt modelId="{537A8457-2A00-41AF-9C94-E818DA7058C9}" type="parTrans" cxnId="{F6C438FB-9CF3-44A9-8374-62DBAC8F2429}">
      <dgm:prSet/>
      <dgm:spPr/>
      <dgm:t>
        <a:bodyPr/>
        <a:lstStyle/>
        <a:p>
          <a:endParaRPr lang="en-US"/>
        </a:p>
      </dgm:t>
    </dgm:pt>
    <dgm:pt modelId="{7977248C-D58C-4D33-B143-32F4FBCD13EF}" type="sibTrans" cxnId="{F6C438FB-9CF3-44A9-8374-62DBAC8F2429}">
      <dgm:prSet/>
      <dgm:spPr/>
      <dgm:t>
        <a:bodyPr/>
        <a:lstStyle/>
        <a:p>
          <a:endParaRPr lang="en-US"/>
        </a:p>
      </dgm:t>
    </dgm:pt>
    <dgm:pt modelId="{699508D7-605A-45A3-8B6B-522AEA530FF1}">
      <dgm:prSet/>
      <dgm:spPr/>
      <dgm:t>
        <a:bodyPr/>
        <a:lstStyle/>
        <a:p>
          <a:r>
            <a:rPr lang="en-GB"/>
            <a:t>Males performed better in Math</a:t>
          </a:r>
          <a:endParaRPr lang="en-US"/>
        </a:p>
      </dgm:t>
    </dgm:pt>
    <dgm:pt modelId="{CC9B1057-9FDA-4287-AF04-069CD327E0F1}" type="parTrans" cxnId="{392DE417-9FD7-49F1-913A-3D67AF4EECC8}">
      <dgm:prSet/>
      <dgm:spPr/>
      <dgm:t>
        <a:bodyPr/>
        <a:lstStyle/>
        <a:p>
          <a:endParaRPr lang="en-US"/>
        </a:p>
      </dgm:t>
    </dgm:pt>
    <dgm:pt modelId="{FAE93315-197D-446A-AF25-310D59217385}" type="sibTrans" cxnId="{392DE417-9FD7-49F1-913A-3D67AF4EECC8}">
      <dgm:prSet/>
      <dgm:spPr/>
      <dgm:t>
        <a:bodyPr/>
        <a:lstStyle/>
        <a:p>
          <a:endParaRPr lang="en-US"/>
        </a:p>
      </dgm:t>
    </dgm:pt>
    <dgm:pt modelId="{28BFFB19-C320-4CFC-83E7-5B80BC899CA4}">
      <dgm:prSet/>
      <dgm:spPr/>
      <dgm:t>
        <a:bodyPr/>
        <a:lstStyle/>
        <a:p>
          <a:r>
            <a:rPr lang="en-GB"/>
            <a:t>Test preparation course improves scores</a:t>
          </a:r>
          <a:endParaRPr lang="en-US"/>
        </a:p>
      </dgm:t>
    </dgm:pt>
    <dgm:pt modelId="{45E85393-8B41-4A74-B890-F8C27E88370D}" type="parTrans" cxnId="{1DC47D1C-E4FE-4A9A-BA1E-E151003E38CF}">
      <dgm:prSet/>
      <dgm:spPr/>
      <dgm:t>
        <a:bodyPr/>
        <a:lstStyle/>
        <a:p>
          <a:endParaRPr lang="en-US"/>
        </a:p>
      </dgm:t>
    </dgm:pt>
    <dgm:pt modelId="{F3CA8767-6DC5-4EC5-84E7-A6A10CC74CF6}" type="sibTrans" cxnId="{1DC47D1C-E4FE-4A9A-BA1E-E151003E38CF}">
      <dgm:prSet/>
      <dgm:spPr/>
      <dgm:t>
        <a:bodyPr/>
        <a:lstStyle/>
        <a:p>
          <a:endParaRPr lang="en-US"/>
        </a:p>
      </dgm:t>
    </dgm:pt>
    <dgm:pt modelId="{7681FBDC-D72B-4F1E-AA07-9FF5D0A02B0A}" type="pres">
      <dgm:prSet presAssocID="{1394A74D-B96E-4BAD-94C1-0FA7CFFA20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E665B2-8CFF-41FC-A72C-3825C9E4570B}" type="pres">
      <dgm:prSet presAssocID="{BADB5136-274B-4E58-BCFD-DB141FA6FD1E}" presName="hierRoot1" presStyleCnt="0"/>
      <dgm:spPr/>
    </dgm:pt>
    <dgm:pt modelId="{48100505-51FC-4C8F-B981-3986AA952951}" type="pres">
      <dgm:prSet presAssocID="{BADB5136-274B-4E58-BCFD-DB141FA6FD1E}" presName="composite" presStyleCnt="0"/>
      <dgm:spPr/>
    </dgm:pt>
    <dgm:pt modelId="{FEE124DF-FD12-4F95-9423-8063B48D6A9B}" type="pres">
      <dgm:prSet presAssocID="{BADB5136-274B-4E58-BCFD-DB141FA6FD1E}" presName="background" presStyleLbl="node0" presStyleIdx="0" presStyleCnt="3"/>
      <dgm:spPr/>
    </dgm:pt>
    <dgm:pt modelId="{9A3F6FBC-8BFA-40F4-815B-53940E2A0E77}" type="pres">
      <dgm:prSet presAssocID="{BADB5136-274B-4E58-BCFD-DB141FA6FD1E}" presName="text" presStyleLbl="fgAcc0" presStyleIdx="0" presStyleCnt="3">
        <dgm:presLayoutVars>
          <dgm:chPref val="3"/>
        </dgm:presLayoutVars>
      </dgm:prSet>
      <dgm:spPr/>
    </dgm:pt>
    <dgm:pt modelId="{E45F0C9E-7DC0-48B5-99F4-AF9972DB0F00}" type="pres">
      <dgm:prSet presAssocID="{BADB5136-274B-4E58-BCFD-DB141FA6FD1E}" presName="hierChild2" presStyleCnt="0"/>
      <dgm:spPr/>
    </dgm:pt>
    <dgm:pt modelId="{6A39D67C-DE52-4651-AD95-5F9A506326AE}" type="pres">
      <dgm:prSet presAssocID="{699508D7-605A-45A3-8B6B-522AEA530FF1}" presName="hierRoot1" presStyleCnt="0"/>
      <dgm:spPr/>
    </dgm:pt>
    <dgm:pt modelId="{CC55DE7C-6011-4E72-BF20-AFC45D962E17}" type="pres">
      <dgm:prSet presAssocID="{699508D7-605A-45A3-8B6B-522AEA530FF1}" presName="composite" presStyleCnt="0"/>
      <dgm:spPr/>
    </dgm:pt>
    <dgm:pt modelId="{FFC0434F-1928-4587-842A-4AE3813C15F2}" type="pres">
      <dgm:prSet presAssocID="{699508D7-605A-45A3-8B6B-522AEA530FF1}" presName="background" presStyleLbl="node0" presStyleIdx="1" presStyleCnt="3"/>
      <dgm:spPr/>
    </dgm:pt>
    <dgm:pt modelId="{AEEE76F0-3E8A-47E4-BEC4-4649DCB4E0E6}" type="pres">
      <dgm:prSet presAssocID="{699508D7-605A-45A3-8B6B-522AEA530FF1}" presName="text" presStyleLbl="fgAcc0" presStyleIdx="1" presStyleCnt="3">
        <dgm:presLayoutVars>
          <dgm:chPref val="3"/>
        </dgm:presLayoutVars>
      </dgm:prSet>
      <dgm:spPr/>
    </dgm:pt>
    <dgm:pt modelId="{596D4F04-4781-4A99-BD42-588F6DB91C12}" type="pres">
      <dgm:prSet presAssocID="{699508D7-605A-45A3-8B6B-522AEA530FF1}" presName="hierChild2" presStyleCnt="0"/>
      <dgm:spPr/>
    </dgm:pt>
    <dgm:pt modelId="{73901D6B-36B4-42D8-A356-A8DB1431364D}" type="pres">
      <dgm:prSet presAssocID="{28BFFB19-C320-4CFC-83E7-5B80BC899CA4}" presName="hierRoot1" presStyleCnt="0"/>
      <dgm:spPr/>
    </dgm:pt>
    <dgm:pt modelId="{EDE4374C-D0A4-4849-A856-327BB4EF1E03}" type="pres">
      <dgm:prSet presAssocID="{28BFFB19-C320-4CFC-83E7-5B80BC899CA4}" presName="composite" presStyleCnt="0"/>
      <dgm:spPr/>
    </dgm:pt>
    <dgm:pt modelId="{F41345F2-DDBF-4EBD-977F-982D60770667}" type="pres">
      <dgm:prSet presAssocID="{28BFFB19-C320-4CFC-83E7-5B80BC899CA4}" presName="background" presStyleLbl="node0" presStyleIdx="2" presStyleCnt="3"/>
      <dgm:spPr/>
    </dgm:pt>
    <dgm:pt modelId="{5489F5CD-19CE-41B5-8B4D-2E5F2079DD45}" type="pres">
      <dgm:prSet presAssocID="{28BFFB19-C320-4CFC-83E7-5B80BC899CA4}" presName="text" presStyleLbl="fgAcc0" presStyleIdx="2" presStyleCnt="3">
        <dgm:presLayoutVars>
          <dgm:chPref val="3"/>
        </dgm:presLayoutVars>
      </dgm:prSet>
      <dgm:spPr/>
    </dgm:pt>
    <dgm:pt modelId="{E72DC4EB-911A-4027-9607-9C018B17DF90}" type="pres">
      <dgm:prSet presAssocID="{28BFFB19-C320-4CFC-83E7-5B80BC899CA4}" presName="hierChild2" presStyleCnt="0"/>
      <dgm:spPr/>
    </dgm:pt>
  </dgm:ptLst>
  <dgm:cxnLst>
    <dgm:cxn modelId="{392DE417-9FD7-49F1-913A-3D67AF4EECC8}" srcId="{1394A74D-B96E-4BAD-94C1-0FA7CFFA2046}" destId="{699508D7-605A-45A3-8B6B-522AEA530FF1}" srcOrd="1" destOrd="0" parTransId="{CC9B1057-9FDA-4287-AF04-069CD327E0F1}" sibTransId="{FAE93315-197D-446A-AF25-310D59217385}"/>
    <dgm:cxn modelId="{1DC47D1C-E4FE-4A9A-BA1E-E151003E38CF}" srcId="{1394A74D-B96E-4BAD-94C1-0FA7CFFA2046}" destId="{28BFFB19-C320-4CFC-83E7-5B80BC899CA4}" srcOrd="2" destOrd="0" parTransId="{45E85393-8B41-4A74-B890-F8C27E88370D}" sibTransId="{F3CA8767-6DC5-4EC5-84E7-A6A10CC74CF6}"/>
    <dgm:cxn modelId="{A521105E-A045-44BC-A4E2-EB1D2CA5BABB}" type="presOf" srcId="{699508D7-605A-45A3-8B6B-522AEA530FF1}" destId="{AEEE76F0-3E8A-47E4-BEC4-4649DCB4E0E6}" srcOrd="0" destOrd="0" presId="urn:microsoft.com/office/officeart/2005/8/layout/hierarchy1"/>
    <dgm:cxn modelId="{552E0B56-DFCE-4151-8C98-F346F9FB216F}" type="presOf" srcId="{BADB5136-274B-4E58-BCFD-DB141FA6FD1E}" destId="{9A3F6FBC-8BFA-40F4-815B-53940E2A0E77}" srcOrd="0" destOrd="0" presId="urn:microsoft.com/office/officeart/2005/8/layout/hierarchy1"/>
    <dgm:cxn modelId="{08ADAAB4-4779-4388-9664-2BE56BE0E0C4}" type="presOf" srcId="{28BFFB19-C320-4CFC-83E7-5B80BC899CA4}" destId="{5489F5CD-19CE-41B5-8B4D-2E5F2079DD45}" srcOrd="0" destOrd="0" presId="urn:microsoft.com/office/officeart/2005/8/layout/hierarchy1"/>
    <dgm:cxn modelId="{A2167BDC-80C2-42EE-95ED-B71786F99838}" type="presOf" srcId="{1394A74D-B96E-4BAD-94C1-0FA7CFFA2046}" destId="{7681FBDC-D72B-4F1E-AA07-9FF5D0A02B0A}" srcOrd="0" destOrd="0" presId="urn:microsoft.com/office/officeart/2005/8/layout/hierarchy1"/>
    <dgm:cxn modelId="{F6C438FB-9CF3-44A9-8374-62DBAC8F2429}" srcId="{1394A74D-B96E-4BAD-94C1-0FA7CFFA2046}" destId="{BADB5136-274B-4E58-BCFD-DB141FA6FD1E}" srcOrd="0" destOrd="0" parTransId="{537A8457-2A00-41AF-9C94-E818DA7058C9}" sibTransId="{7977248C-D58C-4D33-B143-32F4FBCD13EF}"/>
    <dgm:cxn modelId="{550DDE68-3455-4B01-99B6-61483384D0F1}" type="presParOf" srcId="{7681FBDC-D72B-4F1E-AA07-9FF5D0A02B0A}" destId="{9AE665B2-8CFF-41FC-A72C-3825C9E4570B}" srcOrd="0" destOrd="0" presId="urn:microsoft.com/office/officeart/2005/8/layout/hierarchy1"/>
    <dgm:cxn modelId="{6802759B-F470-4C1E-A894-5EB8DF85F124}" type="presParOf" srcId="{9AE665B2-8CFF-41FC-A72C-3825C9E4570B}" destId="{48100505-51FC-4C8F-B981-3986AA952951}" srcOrd="0" destOrd="0" presId="urn:microsoft.com/office/officeart/2005/8/layout/hierarchy1"/>
    <dgm:cxn modelId="{15FE7779-2CEA-4C8A-91B3-C550803634AB}" type="presParOf" srcId="{48100505-51FC-4C8F-B981-3986AA952951}" destId="{FEE124DF-FD12-4F95-9423-8063B48D6A9B}" srcOrd="0" destOrd="0" presId="urn:microsoft.com/office/officeart/2005/8/layout/hierarchy1"/>
    <dgm:cxn modelId="{64EDD5A0-EB32-4A25-8673-D20971C62C32}" type="presParOf" srcId="{48100505-51FC-4C8F-B981-3986AA952951}" destId="{9A3F6FBC-8BFA-40F4-815B-53940E2A0E77}" srcOrd="1" destOrd="0" presId="urn:microsoft.com/office/officeart/2005/8/layout/hierarchy1"/>
    <dgm:cxn modelId="{56DF7A09-E35F-4E35-8A0D-75C394CE6767}" type="presParOf" srcId="{9AE665B2-8CFF-41FC-A72C-3825C9E4570B}" destId="{E45F0C9E-7DC0-48B5-99F4-AF9972DB0F00}" srcOrd="1" destOrd="0" presId="urn:microsoft.com/office/officeart/2005/8/layout/hierarchy1"/>
    <dgm:cxn modelId="{2F90DAE2-AA90-4B58-9741-6C457C2F0C75}" type="presParOf" srcId="{7681FBDC-D72B-4F1E-AA07-9FF5D0A02B0A}" destId="{6A39D67C-DE52-4651-AD95-5F9A506326AE}" srcOrd="1" destOrd="0" presId="urn:microsoft.com/office/officeart/2005/8/layout/hierarchy1"/>
    <dgm:cxn modelId="{967B0BC3-879C-471A-96D4-064784624549}" type="presParOf" srcId="{6A39D67C-DE52-4651-AD95-5F9A506326AE}" destId="{CC55DE7C-6011-4E72-BF20-AFC45D962E17}" srcOrd="0" destOrd="0" presId="urn:microsoft.com/office/officeart/2005/8/layout/hierarchy1"/>
    <dgm:cxn modelId="{E95934C3-02C8-4F93-B22F-668319094011}" type="presParOf" srcId="{CC55DE7C-6011-4E72-BF20-AFC45D962E17}" destId="{FFC0434F-1928-4587-842A-4AE3813C15F2}" srcOrd="0" destOrd="0" presId="urn:microsoft.com/office/officeart/2005/8/layout/hierarchy1"/>
    <dgm:cxn modelId="{364EE02A-0253-405E-B514-2FDC45BB5B34}" type="presParOf" srcId="{CC55DE7C-6011-4E72-BF20-AFC45D962E17}" destId="{AEEE76F0-3E8A-47E4-BEC4-4649DCB4E0E6}" srcOrd="1" destOrd="0" presId="urn:microsoft.com/office/officeart/2005/8/layout/hierarchy1"/>
    <dgm:cxn modelId="{6572C62D-1308-480E-BCA3-845A294A9815}" type="presParOf" srcId="{6A39D67C-DE52-4651-AD95-5F9A506326AE}" destId="{596D4F04-4781-4A99-BD42-588F6DB91C12}" srcOrd="1" destOrd="0" presId="urn:microsoft.com/office/officeart/2005/8/layout/hierarchy1"/>
    <dgm:cxn modelId="{31A9F336-D30A-40C8-B73F-94462273F3BB}" type="presParOf" srcId="{7681FBDC-D72B-4F1E-AA07-9FF5D0A02B0A}" destId="{73901D6B-36B4-42D8-A356-A8DB1431364D}" srcOrd="2" destOrd="0" presId="urn:microsoft.com/office/officeart/2005/8/layout/hierarchy1"/>
    <dgm:cxn modelId="{50137B72-C3E0-4900-B0FD-2657A58B3B4E}" type="presParOf" srcId="{73901D6B-36B4-42D8-A356-A8DB1431364D}" destId="{EDE4374C-D0A4-4849-A856-327BB4EF1E03}" srcOrd="0" destOrd="0" presId="urn:microsoft.com/office/officeart/2005/8/layout/hierarchy1"/>
    <dgm:cxn modelId="{8AA2F9E9-6D71-4D39-8095-6D7042A16CE2}" type="presParOf" srcId="{EDE4374C-D0A4-4849-A856-327BB4EF1E03}" destId="{F41345F2-DDBF-4EBD-977F-982D60770667}" srcOrd="0" destOrd="0" presId="urn:microsoft.com/office/officeart/2005/8/layout/hierarchy1"/>
    <dgm:cxn modelId="{826DC778-DD29-4311-9CF0-05229DF81312}" type="presParOf" srcId="{EDE4374C-D0A4-4849-A856-327BB4EF1E03}" destId="{5489F5CD-19CE-41B5-8B4D-2E5F2079DD45}" srcOrd="1" destOrd="0" presId="urn:microsoft.com/office/officeart/2005/8/layout/hierarchy1"/>
    <dgm:cxn modelId="{F930B213-2F91-4999-8682-05A431CD250F}" type="presParOf" srcId="{73901D6B-36B4-42D8-A356-A8DB1431364D}" destId="{E72DC4EB-911A-4027-9607-9C018B17D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274A23-59F8-4400-ACF2-2EC523DEA6E3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FD8790-EF4A-46F5-B21A-E7AA0E7BE1AB}">
      <dgm:prSet/>
      <dgm:spPr/>
      <dgm:t>
        <a:bodyPr/>
        <a:lstStyle/>
        <a:p>
          <a:pPr>
            <a:defRPr cap="all"/>
          </a:pPr>
          <a:r>
            <a:rPr lang="en-US" dirty="0"/>
            <a:t>Integrated dataset completed</a:t>
          </a:r>
        </a:p>
      </dgm:t>
    </dgm:pt>
    <dgm:pt modelId="{76B29BA6-8135-45BD-9DB2-11FD020448A6}" type="parTrans" cxnId="{FFC27D48-5B42-4082-9AC0-60D4CB5D0A01}">
      <dgm:prSet/>
      <dgm:spPr/>
      <dgm:t>
        <a:bodyPr/>
        <a:lstStyle/>
        <a:p>
          <a:endParaRPr lang="en-US"/>
        </a:p>
      </dgm:t>
    </dgm:pt>
    <dgm:pt modelId="{CC9F8F65-9360-402E-8605-3751A1FA057D}" type="sibTrans" cxnId="{FFC27D48-5B42-4082-9AC0-60D4CB5D0A01}">
      <dgm:prSet/>
      <dgm:spPr/>
      <dgm:t>
        <a:bodyPr/>
        <a:lstStyle/>
        <a:p>
          <a:endParaRPr lang="en-US"/>
        </a:p>
      </dgm:t>
    </dgm:pt>
    <dgm:pt modelId="{E526E0E8-2115-475E-8251-4E78333C1F49}">
      <dgm:prSet/>
      <dgm:spPr/>
      <dgm:t>
        <a:bodyPr/>
        <a:lstStyle/>
        <a:p>
          <a:pPr>
            <a:defRPr cap="all"/>
          </a:pPr>
          <a:r>
            <a:rPr lang="en-US"/>
            <a:t>Insightful summary tables created</a:t>
          </a:r>
        </a:p>
      </dgm:t>
    </dgm:pt>
    <dgm:pt modelId="{74248A1B-32BD-4848-9C8B-3B62BD12885D}" type="parTrans" cxnId="{0A6F4EB2-9253-44E0-B9E1-507895096616}">
      <dgm:prSet/>
      <dgm:spPr/>
      <dgm:t>
        <a:bodyPr/>
        <a:lstStyle/>
        <a:p>
          <a:endParaRPr lang="en-US"/>
        </a:p>
      </dgm:t>
    </dgm:pt>
    <dgm:pt modelId="{6A58E813-1DEE-4656-A54D-FE83E4501E48}" type="sibTrans" cxnId="{0A6F4EB2-9253-44E0-B9E1-507895096616}">
      <dgm:prSet/>
      <dgm:spPr/>
      <dgm:t>
        <a:bodyPr/>
        <a:lstStyle/>
        <a:p>
          <a:endParaRPr lang="en-US"/>
        </a:p>
      </dgm:t>
    </dgm:pt>
    <dgm:pt modelId="{E9CBEF0B-E4B4-4AA1-AE03-8F2F8E705FA5}">
      <dgm:prSet/>
      <dgm:spPr/>
      <dgm:t>
        <a:bodyPr/>
        <a:lstStyle/>
        <a:p>
          <a:pPr>
            <a:defRPr cap="all"/>
          </a:pPr>
          <a:r>
            <a:rPr lang="en-US" dirty="0"/>
            <a:t>visualizations</a:t>
          </a:r>
        </a:p>
      </dgm:t>
    </dgm:pt>
    <dgm:pt modelId="{4A3C863F-8D47-41DE-B58B-6869F8796FBC}" type="parTrans" cxnId="{DAF38920-A87F-4571-BAAE-68C1932D4DAD}">
      <dgm:prSet/>
      <dgm:spPr/>
      <dgm:t>
        <a:bodyPr/>
        <a:lstStyle/>
        <a:p>
          <a:endParaRPr lang="en-US"/>
        </a:p>
      </dgm:t>
    </dgm:pt>
    <dgm:pt modelId="{3F9EF714-67AA-47BB-A36F-749B0D7158CF}" type="sibTrans" cxnId="{DAF38920-A87F-4571-BAAE-68C1932D4DAD}">
      <dgm:prSet/>
      <dgm:spPr/>
      <dgm:t>
        <a:bodyPr/>
        <a:lstStyle/>
        <a:p>
          <a:endParaRPr lang="en-US"/>
        </a:p>
      </dgm:t>
    </dgm:pt>
    <dgm:pt modelId="{DFBF5B99-3FB6-4A06-B85A-6B67FB7B2B0D}" type="pres">
      <dgm:prSet presAssocID="{31274A23-59F8-4400-ACF2-2EC523DEA6E3}" presName="outerComposite" presStyleCnt="0">
        <dgm:presLayoutVars>
          <dgm:chMax val="5"/>
          <dgm:dir/>
          <dgm:resizeHandles val="exact"/>
        </dgm:presLayoutVars>
      </dgm:prSet>
      <dgm:spPr/>
    </dgm:pt>
    <dgm:pt modelId="{D180DF3F-CA3C-41FD-9FD6-F7FA7E7AB585}" type="pres">
      <dgm:prSet presAssocID="{31274A23-59F8-4400-ACF2-2EC523DEA6E3}" presName="dummyMaxCanvas" presStyleCnt="0">
        <dgm:presLayoutVars/>
      </dgm:prSet>
      <dgm:spPr/>
    </dgm:pt>
    <dgm:pt modelId="{DB35A1A6-7890-47EA-AEB0-1B0C1380AF1B}" type="pres">
      <dgm:prSet presAssocID="{31274A23-59F8-4400-ACF2-2EC523DEA6E3}" presName="ThreeNodes_1" presStyleLbl="node1" presStyleIdx="0" presStyleCnt="3">
        <dgm:presLayoutVars>
          <dgm:bulletEnabled val="1"/>
        </dgm:presLayoutVars>
      </dgm:prSet>
      <dgm:spPr/>
    </dgm:pt>
    <dgm:pt modelId="{B0A310C0-66E8-4B37-B7F3-AC0964AB05C7}" type="pres">
      <dgm:prSet presAssocID="{31274A23-59F8-4400-ACF2-2EC523DEA6E3}" presName="ThreeNodes_2" presStyleLbl="node1" presStyleIdx="1" presStyleCnt="3">
        <dgm:presLayoutVars>
          <dgm:bulletEnabled val="1"/>
        </dgm:presLayoutVars>
      </dgm:prSet>
      <dgm:spPr/>
    </dgm:pt>
    <dgm:pt modelId="{4899F673-6255-4FF7-804C-EF3924C49F39}" type="pres">
      <dgm:prSet presAssocID="{31274A23-59F8-4400-ACF2-2EC523DEA6E3}" presName="ThreeNodes_3" presStyleLbl="node1" presStyleIdx="2" presStyleCnt="3">
        <dgm:presLayoutVars>
          <dgm:bulletEnabled val="1"/>
        </dgm:presLayoutVars>
      </dgm:prSet>
      <dgm:spPr/>
    </dgm:pt>
    <dgm:pt modelId="{AD6F2E45-DE08-4526-A3B2-0BA6599A91F0}" type="pres">
      <dgm:prSet presAssocID="{31274A23-59F8-4400-ACF2-2EC523DEA6E3}" presName="ThreeConn_1-2" presStyleLbl="fgAccFollowNode1" presStyleIdx="0" presStyleCnt="2">
        <dgm:presLayoutVars>
          <dgm:bulletEnabled val="1"/>
        </dgm:presLayoutVars>
      </dgm:prSet>
      <dgm:spPr/>
    </dgm:pt>
    <dgm:pt modelId="{A699D5BC-6DE4-46DD-8DE8-48A0007DBAAD}" type="pres">
      <dgm:prSet presAssocID="{31274A23-59F8-4400-ACF2-2EC523DEA6E3}" presName="ThreeConn_2-3" presStyleLbl="fgAccFollowNode1" presStyleIdx="1" presStyleCnt="2">
        <dgm:presLayoutVars>
          <dgm:bulletEnabled val="1"/>
        </dgm:presLayoutVars>
      </dgm:prSet>
      <dgm:spPr/>
    </dgm:pt>
    <dgm:pt modelId="{65DC0D3D-539D-42ED-A44C-C344E7C790E6}" type="pres">
      <dgm:prSet presAssocID="{31274A23-59F8-4400-ACF2-2EC523DEA6E3}" presName="ThreeNodes_1_text" presStyleLbl="node1" presStyleIdx="2" presStyleCnt="3">
        <dgm:presLayoutVars>
          <dgm:bulletEnabled val="1"/>
        </dgm:presLayoutVars>
      </dgm:prSet>
      <dgm:spPr/>
    </dgm:pt>
    <dgm:pt modelId="{FD00AB17-714D-4C05-BC5F-C449FE1A6380}" type="pres">
      <dgm:prSet presAssocID="{31274A23-59F8-4400-ACF2-2EC523DEA6E3}" presName="ThreeNodes_2_text" presStyleLbl="node1" presStyleIdx="2" presStyleCnt="3">
        <dgm:presLayoutVars>
          <dgm:bulletEnabled val="1"/>
        </dgm:presLayoutVars>
      </dgm:prSet>
      <dgm:spPr/>
    </dgm:pt>
    <dgm:pt modelId="{3F950051-A927-4AE3-B5C3-81B02874122C}" type="pres">
      <dgm:prSet presAssocID="{31274A23-59F8-4400-ACF2-2EC523DEA6E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802AF08-BC3D-46F2-9FE8-E9D20F45629D}" type="presOf" srcId="{E9CBEF0B-E4B4-4AA1-AE03-8F2F8E705FA5}" destId="{4899F673-6255-4FF7-804C-EF3924C49F39}" srcOrd="0" destOrd="0" presId="urn:microsoft.com/office/officeart/2005/8/layout/vProcess5"/>
    <dgm:cxn modelId="{D4257A13-2D8A-4BE1-BBD6-48F940873B72}" type="presOf" srcId="{CC9F8F65-9360-402E-8605-3751A1FA057D}" destId="{AD6F2E45-DE08-4526-A3B2-0BA6599A91F0}" srcOrd="0" destOrd="0" presId="urn:microsoft.com/office/officeart/2005/8/layout/vProcess5"/>
    <dgm:cxn modelId="{769A5D1F-D261-4E83-8420-DDCEAFACB29C}" type="presOf" srcId="{E9CBEF0B-E4B4-4AA1-AE03-8F2F8E705FA5}" destId="{3F950051-A927-4AE3-B5C3-81B02874122C}" srcOrd="1" destOrd="0" presId="urn:microsoft.com/office/officeart/2005/8/layout/vProcess5"/>
    <dgm:cxn modelId="{DAF38920-A87F-4571-BAAE-68C1932D4DAD}" srcId="{31274A23-59F8-4400-ACF2-2EC523DEA6E3}" destId="{E9CBEF0B-E4B4-4AA1-AE03-8F2F8E705FA5}" srcOrd="2" destOrd="0" parTransId="{4A3C863F-8D47-41DE-B58B-6869F8796FBC}" sibTransId="{3F9EF714-67AA-47BB-A36F-749B0D7158CF}"/>
    <dgm:cxn modelId="{4B413929-EE6E-4BF9-8595-1E702632215D}" type="presOf" srcId="{5BFD8790-EF4A-46F5-B21A-E7AA0E7BE1AB}" destId="{65DC0D3D-539D-42ED-A44C-C344E7C790E6}" srcOrd="1" destOrd="0" presId="urn:microsoft.com/office/officeart/2005/8/layout/vProcess5"/>
    <dgm:cxn modelId="{7D01D33A-D9BF-4F0B-9EF2-0BC708ED4012}" type="presOf" srcId="{E526E0E8-2115-475E-8251-4E78333C1F49}" destId="{B0A310C0-66E8-4B37-B7F3-AC0964AB05C7}" srcOrd="0" destOrd="0" presId="urn:microsoft.com/office/officeart/2005/8/layout/vProcess5"/>
    <dgm:cxn modelId="{BA19CC60-6819-4E4A-A1C6-89CBBA32128A}" type="presOf" srcId="{5BFD8790-EF4A-46F5-B21A-E7AA0E7BE1AB}" destId="{DB35A1A6-7890-47EA-AEB0-1B0C1380AF1B}" srcOrd="0" destOrd="0" presId="urn:microsoft.com/office/officeart/2005/8/layout/vProcess5"/>
    <dgm:cxn modelId="{FFC27D48-5B42-4082-9AC0-60D4CB5D0A01}" srcId="{31274A23-59F8-4400-ACF2-2EC523DEA6E3}" destId="{5BFD8790-EF4A-46F5-B21A-E7AA0E7BE1AB}" srcOrd="0" destOrd="0" parTransId="{76B29BA6-8135-45BD-9DB2-11FD020448A6}" sibTransId="{CC9F8F65-9360-402E-8605-3751A1FA057D}"/>
    <dgm:cxn modelId="{3291C690-62A0-47A6-9F78-B5F32B0ACE21}" type="presOf" srcId="{6A58E813-1DEE-4656-A54D-FE83E4501E48}" destId="{A699D5BC-6DE4-46DD-8DE8-48A0007DBAAD}" srcOrd="0" destOrd="0" presId="urn:microsoft.com/office/officeart/2005/8/layout/vProcess5"/>
    <dgm:cxn modelId="{0A6F4EB2-9253-44E0-B9E1-507895096616}" srcId="{31274A23-59F8-4400-ACF2-2EC523DEA6E3}" destId="{E526E0E8-2115-475E-8251-4E78333C1F49}" srcOrd="1" destOrd="0" parTransId="{74248A1B-32BD-4848-9C8B-3B62BD12885D}" sibTransId="{6A58E813-1DEE-4656-A54D-FE83E4501E48}"/>
    <dgm:cxn modelId="{74E890BC-DD97-4842-8B92-FC7943C7AD54}" type="presOf" srcId="{31274A23-59F8-4400-ACF2-2EC523DEA6E3}" destId="{DFBF5B99-3FB6-4A06-B85A-6B67FB7B2B0D}" srcOrd="0" destOrd="0" presId="urn:microsoft.com/office/officeart/2005/8/layout/vProcess5"/>
    <dgm:cxn modelId="{2F83EDBD-57DA-4C3C-8347-FA2C2BD3ADEB}" type="presOf" srcId="{E526E0E8-2115-475E-8251-4E78333C1F49}" destId="{FD00AB17-714D-4C05-BC5F-C449FE1A6380}" srcOrd="1" destOrd="0" presId="urn:microsoft.com/office/officeart/2005/8/layout/vProcess5"/>
    <dgm:cxn modelId="{65A0DF60-969A-4EEB-94E3-A3D5AD71C244}" type="presParOf" srcId="{DFBF5B99-3FB6-4A06-B85A-6B67FB7B2B0D}" destId="{D180DF3F-CA3C-41FD-9FD6-F7FA7E7AB585}" srcOrd="0" destOrd="0" presId="urn:microsoft.com/office/officeart/2005/8/layout/vProcess5"/>
    <dgm:cxn modelId="{8AE5C7B8-D234-48B5-BCC8-8C0458AE3580}" type="presParOf" srcId="{DFBF5B99-3FB6-4A06-B85A-6B67FB7B2B0D}" destId="{DB35A1A6-7890-47EA-AEB0-1B0C1380AF1B}" srcOrd="1" destOrd="0" presId="urn:microsoft.com/office/officeart/2005/8/layout/vProcess5"/>
    <dgm:cxn modelId="{71460AC6-98D2-4BB4-B893-CD0B2C5A83A1}" type="presParOf" srcId="{DFBF5B99-3FB6-4A06-B85A-6B67FB7B2B0D}" destId="{B0A310C0-66E8-4B37-B7F3-AC0964AB05C7}" srcOrd="2" destOrd="0" presId="urn:microsoft.com/office/officeart/2005/8/layout/vProcess5"/>
    <dgm:cxn modelId="{F9686469-84BA-48C0-A787-3469AAA2E007}" type="presParOf" srcId="{DFBF5B99-3FB6-4A06-B85A-6B67FB7B2B0D}" destId="{4899F673-6255-4FF7-804C-EF3924C49F39}" srcOrd="3" destOrd="0" presId="urn:microsoft.com/office/officeart/2005/8/layout/vProcess5"/>
    <dgm:cxn modelId="{0E7A77A5-5176-4E13-96BD-C1742C778D06}" type="presParOf" srcId="{DFBF5B99-3FB6-4A06-B85A-6B67FB7B2B0D}" destId="{AD6F2E45-DE08-4526-A3B2-0BA6599A91F0}" srcOrd="4" destOrd="0" presId="urn:microsoft.com/office/officeart/2005/8/layout/vProcess5"/>
    <dgm:cxn modelId="{C06A442E-1742-45C4-A8AB-585F397D3C40}" type="presParOf" srcId="{DFBF5B99-3FB6-4A06-B85A-6B67FB7B2B0D}" destId="{A699D5BC-6DE4-46DD-8DE8-48A0007DBAAD}" srcOrd="5" destOrd="0" presId="urn:microsoft.com/office/officeart/2005/8/layout/vProcess5"/>
    <dgm:cxn modelId="{39947E64-0A26-4B7F-B3D5-2A3B79E62B6F}" type="presParOf" srcId="{DFBF5B99-3FB6-4A06-B85A-6B67FB7B2B0D}" destId="{65DC0D3D-539D-42ED-A44C-C344E7C790E6}" srcOrd="6" destOrd="0" presId="urn:microsoft.com/office/officeart/2005/8/layout/vProcess5"/>
    <dgm:cxn modelId="{912C4E45-9B3C-4477-9560-392249CE8F19}" type="presParOf" srcId="{DFBF5B99-3FB6-4A06-B85A-6B67FB7B2B0D}" destId="{FD00AB17-714D-4C05-BC5F-C449FE1A6380}" srcOrd="7" destOrd="0" presId="urn:microsoft.com/office/officeart/2005/8/layout/vProcess5"/>
    <dgm:cxn modelId="{0599A277-46D4-463A-A0F8-D8C11C744EB9}" type="presParOf" srcId="{DFBF5B99-3FB6-4A06-B85A-6B67FB7B2B0D}" destId="{3F950051-A927-4AE3-B5C3-81B02874122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CF0C1E-B0AB-4ADC-8DF5-44D68535F4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E78192-E575-44FB-AB80-CC695849D8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Build Looker Studio dashboard</a:t>
          </a:r>
        </a:p>
      </dgm:t>
    </dgm:pt>
    <dgm:pt modelId="{4FF6CDB6-519F-4F43-9E00-B3259035924B}" type="parTrans" cxnId="{FBAA5DA2-E056-44DA-A451-F89A3E8AC590}">
      <dgm:prSet/>
      <dgm:spPr/>
      <dgm:t>
        <a:bodyPr/>
        <a:lstStyle/>
        <a:p>
          <a:endParaRPr lang="en-US"/>
        </a:p>
      </dgm:t>
    </dgm:pt>
    <dgm:pt modelId="{1A1E2EEA-D7DD-42BE-AE05-2F74F58D03DB}" type="sibTrans" cxnId="{FBAA5DA2-E056-44DA-A451-F89A3E8AC590}">
      <dgm:prSet/>
      <dgm:spPr/>
      <dgm:t>
        <a:bodyPr/>
        <a:lstStyle/>
        <a:p>
          <a:endParaRPr lang="en-US"/>
        </a:p>
      </dgm:t>
    </dgm:pt>
    <dgm:pt modelId="{C7DF4156-FAA7-40FE-8D8D-11908DDE9A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Include filters (gender, subject, test preparation)</a:t>
          </a:r>
        </a:p>
      </dgm:t>
    </dgm:pt>
    <dgm:pt modelId="{A0890802-170A-4CF3-9674-AE809A047062}" type="parTrans" cxnId="{AD26C732-5E59-42EF-A688-0DE2E07DA5B0}">
      <dgm:prSet/>
      <dgm:spPr/>
      <dgm:t>
        <a:bodyPr/>
        <a:lstStyle/>
        <a:p>
          <a:endParaRPr lang="en-US"/>
        </a:p>
      </dgm:t>
    </dgm:pt>
    <dgm:pt modelId="{660A2E90-A63D-47FD-9162-091CDDC07ECD}" type="sibTrans" cxnId="{AD26C732-5E59-42EF-A688-0DE2E07DA5B0}">
      <dgm:prSet/>
      <dgm:spPr/>
      <dgm:t>
        <a:bodyPr/>
        <a:lstStyle/>
        <a:p>
          <a:endParaRPr lang="en-US"/>
        </a:p>
      </dgm:t>
    </dgm:pt>
    <dgm:pt modelId="{FA0DD2C6-1415-4350-9D65-5C6C5F9B0D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Finalize and present insights</a:t>
          </a:r>
        </a:p>
      </dgm:t>
    </dgm:pt>
    <dgm:pt modelId="{7C7507FC-C1BB-4F72-85B5-9AA507A1FBDA}" type="parTrans" cxnId="{30C7B339-2C39-4124-8157-46852347BD68}">
      <dgm:prSet/>
      <dgm:spPr/>
      <dgm:t>
        <a:bodyPr/>
        <a:lstStyle/>
        <a:p>
          <a:endParaRPr lang="en-US"/>
        </a:p>
      </dgm:t>
    </dgm:pt>
    <dgm:pt modelId="{3DC948ED-8698-4D6D-97D8-DDD482BE376D}" type="sibTrans" cxnId="{30C7B339-2C39-4124-8157-46852347BD68}">
      <dgm:prSet/>
      <dgm:spPr/>
      <dgm:t>
        <a:bodyPr/>
        <a:lstStyle/>
        <a:p>
          <a:endParaRPr lang="en-US"/>
        </a:p>
      </dgm:t>
    </dgm:pt>
    <dgm:pt modelId="{88CC6519-8414-4528-BDA3-B2983ED17A2D}" type="pres">
      <dgm:prSet presAssocID="{3FCF0C1E-B0AB-4ADC-8DF5-44D68535F444}" presName="root" presStyleCnt="0">
        <dgm:presLayoutVars>
          <dgm:dir/>
          <dgm:resizeHandles val="exact"/>
        </dgm:presLayoutVars>
      </dgm:prSet>
      <dgm:spPr/>
    </dgm:pt>
    <dgm:pt modelId="{594659E5-70FA-423D-930F-E6296FA93500}" type="pres">
      <dgm:prSet presAssocID="{CCE78192-E575-44FB-AB80-CC695849D8BA}" presName="compNode" presStyleCnt="0"/>
      <dgm:spPr/>
    </dgm:pt>
    <dgm:pt modelId="{6A4A9D96-68FF-4857-B43C-468B1F82F11B}" type="pres">
      <dgm:prSet presAssocID="{CCE78192-E575-44FB-AB80-CC695849D8BA}" presName="iconBgRect" presStyleLbl="bgShp" presStyleIdx="0" presStyleCnt="3"/>
      <dgm:spPr/>
    </dgm:pt>
    <dgm:pt modelId="{75B7E975-D1ED-47B9-A338-208418F54637}" type="pres">
      <dgm:prSet presAssocID="{CCE78192-E575-44FB-AB80-CC695849D8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D810F52-3A3C-45A0-8D0F-7A970097310C}" type="pres">
      <dgm:prSet presAssocID="{CCE78192-E575-44FB-AB80-CC695849D8BA}" presName="spaceRect" presStyleCnt="0"/>
      <dgm:spPr/>
    </dgm:pt>
    <dgm:pt modelId="{588C0716-C13C-4787-BF18-9743D187BA63}" type="pres">
      <dgm:prSet presAssocID="{CCE78192-E575-44FB-AB80-CC695849D8BA}" presName="textRect" presStyleLbl="revTx" presStyleIdx="0" presStyleCnt="3">
        <dgm:presLayoutVars>
          <dgm:chMax val="1"/>
          <dgm:chPref val="1"/>
        </dgm:presLayoutVars>
      </dgm:prSet>
      <dgm:spPr/>
    </dgm:pt>
    <dgm:pt modelId="{57C3C82C-D956-4ADA-9AED-375D233546BA}" type="pres">
      <dgm:prSet presAssocID="{1A1E2EEA-D7DD-42BE-AE05-2F74F58D03DB}" presName="sibTrans" presStyleCnt="0"/>
      <dgm:spPr/>
    </dgm:pt>
    <dgm:pt modelId="{A7A63890-807D-4B7B-A8A2-44CE7E91D1CE}" type="pres">
      <dgm:prSet presAssocID="{C7DF4156-FAA7-40FE-8D8D-11908DDE9A5B}" presName="compNode" presStyleCnt="0"/>
      <dgm:spPr/>
    </dgm:pt>
    <dgm:pt modelId="{11E1D2D5-0477-4D21-8A69-0AF416FF88EB}" type="pres">
      <dgm:prSet presAssocID="{C7DF4156-FAA7-40FE-8D8D-11908DDE9A5B}" presName="iconBgRect" presStyleLbl="bgShp" presStyleIdx="1" presStyleCnt="3"/>
      <dgm:spPr/>
    </dgm:pt>
    <dgm:pt modelId="{6CA9314F-099D-4D64-83C8-4854329E52D6}" type="pres">
      <dgm:prSet presAssocID="{C7DF4156-FAA7-40FE-8D8D-11908DDE9A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0F5EB5F-C468-4FF2-9B85-2D1926411C88}" type="pres">
      <dgm:prSet presAssocID="{C7DF4156-FAA7-40FE-8D8D-11908DDE9A5B}" presName="spaceRect" presStyleCnt="0"/>
      <dgm:spPr/>
    </dgm:pt>
    <dgm:pt modelId="{54149340-515C-47EA-B5D5-7A4B5D469BAE}" type="pres">
      <dgm:prSet presAssocID="{C7DF4156-FAA7-40FE-8D8D-11908DDE9A5B}" presName="textRect" presStyleLbl="revTx" presStyleIdx="1" presStyleCnt="3">
        <dgm:presLayoutVars>
          <dgm:chMax val="1"/>
          <dgm:chPref val="1"/>
        </dgm:presLayoutVars>
      </dgm:prSet>
      <dgm:spPr/>
    </dgm:pt>
    <dgm:pt modelId="{56418554-65E1-46E0-A1B6-B758C54B4AF5}" type="pres">
      <dgm:prSet presAssocID="{660A2E90-A63D-47FD-9162-091CDDC07ECD}" presName="sibTrans" presStyleCnt="0"/>
      <dgm:spPr/>
    </dgm:pt>
    <dgm:pt modelId="{0EA94B38-49F6-4639-934F-FFEBAA842B22}" type="pres">
      <dgm:prSet presAssocID="{FA0DD2C6-1415-4350-9D65-5C6C5F9B0D93}" presName="compNode" presStyleCnt="0"/>
      <dgm:spPr/>
    </dgm:pt>
    <dgm:pt modelId="{65960E05-4711-4AAE-8CD2-991AD498431B}" type="pres">
      <dgm:prSet presAssocID="{FA0DD2C6-1415-4350-9D65-5C6C5F9B0D93}" presName="iconBgRect" presStyleLbl="bgShp" presStyleIdx="2" presStyleCnt="3"/>
      <dgm:spPr/>
    </dgm:pt>
    <dgm:pt modelId="{4C5F9F0F-2C81-46B5-9E5F-70E147E04293}" type="pres">
      <dgm:prSet presAssocID="{FA0DD2C6-1415-4350-9D65-5C6C5F9B0D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A57FC2A-E38C-477D-86C5-B347D1CE271E}" type="pres">
      <dgm:prSet presAssocID="{FA0DD2C6-1415-4350-9D65-5C6C5F9B0D93}" presName="spaceRect" presStyleCnt="0"/>
      <dgm:spPr/>
    </dgm:pt>
    <dgm:pt modelId="{28F1F514-C653-43DC-A0D0-2687D2423F45}" type="pres">
      <dgm:prSet presAssocID="{FA0DD2C6-1415-4350-9D65-5C6C5F9B0D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659C07-537F-4F9F-8929-645CF9D1797E}" type="presOf" srcId="{3FCF0C1E-B0AB-4ADC-8DF5-44D68535F444}" destId="{88CC6519-8414-4528-BDA3-B2983ED17A2D}" srcOrd="0" destOrd="0" presId="urn:microsoft.com/office/officeart/2018/5/layout/IconCircleLabelList"/>
    <dgm:cxn modelId="{AD26C732-5E59-42EF-A688-0DE2E07DA5B0}" srcId="{3FCF0C1E-B0AB-4ADC-8DF5-44D68535F444}" destId="{C7DF4156-FAA7-40FE-8D8D-11908DDE9A5B}" srcOrd="1" destOrd="0" parTransId="{A0890802-170A-4CF3-9674-AE809A047062}" sibTransId="{660A2E90-A63D-47FD-9162-091CDDC07ECD}"/>
    <dgm:cxn modelId="{30C7B339-2C39-4124-8157-46852347BD68}" srcId="{3FCF0C1E-B0AB-4ADC-8DF5-44D68535F444}" destId="{FA0DD2C6-1415-4350-9D65-5C6C5F9B0D93}" srcOrd="2" destOrd="0" parTransId="{7C7507FC-C1BB-4F72-85B5-9AA507A1FBDA}" sibTransId="{3DC948ED-8698-4D6D-97D8-DDD482BE376D}"/>
    <dgm:cxn modelId="{DD3D637C-F6DE-40AC-920D-130DDFFB5B12}" type="presOf" srcId="{C7DF4156-FAA7-40FE-8D8D-11908DDE9A5B}" destId="{54149340-515C-47EA-B5D5-7A4B5D469BAE}" srcOrd="0" destOrd="0" presId="urn:microsoft.com/office/officeart/2018/5/layout/IconCircleLabelList"/>
    <dgm:cxn modelId="{DD760F7F-077F-4A03-9769-128FA9EDEA32}" type="presOf" srcId="{FA0DD2C6-1415-4350-9D65-5C6C5F9B0D93}" destId="{28F1F514-C653-43DC-A0D0-2687D2423F45}" srcOrd="0" destOrd="0" presId="urn:microsoft.com/office/officeart/2018/5/layout/IconCircleLabelList"/>
    <dgm:cxn modelId="{9CE38BA0-1E5F-49D3-A6CC-ABBC246CD8CC}" type="presOf" srcId="{CCE78192-E575-44FB-AB80-CC695849D8BA}" destId="{588C0716-C13C-4787-BF18-9743D187BA63}" srcOrd="0" destOrd="0" presId="urn:microsoft.com/office/officeart/2018/5/layout/IconCircleLabelList"/>
    <dgm:cxn modelId="{FBAA5DA2-E056-44DA-A451-F89A3E8AC590}" srcId="{3FCF0C1E-B0AB-4ADC-8DF5-44D68535F444}" destId="{CCE78192-E575-44FB-AB80-CC695849D8BA}" srcOrd="0" destOrd="0" parTransId="{4FF6CDB6-519F-4F43-9E00-B3259035924B}" sibTransId="{1A1E2EEA-D7DD-42BE-AE05-2F74F58D03DB}"/>
    <dgm:cxn modelId="{C46703FD-A579-4B70-BA9B-63156C45B9CB}" type="presParOf" srcId="{88CC6519-8414-4528-BDA3-B2983ED17A2D}" destId="{594659E5-70FA-423D-930F-E6296FA93500}" srcOrd="0" destOrd="0" presId="urn:microsoft.com/office/officeart/2018/5/layout/IconCircleLabelList"/>
    <dgm:cxn modelId="{B1EA9AC1-4985-497F-81F1-F4D85B618CE8}" type="presParOf" srcId="{594659E5-70FA-423D-930F-E6296FA93500}" destId="{6A4A9D96-68FF-4857-B43C-468B1F82F11B}" srcOrd="0" destOrd="0" presId="urn:microsoft.com/office/officeart/2018/5/layout/IconCircleLabelList"/>
    <dgm:cxn modelId="{CEA6AC01-9829-46A5-A1E1-2441A80B887C}" type="presParOf" srcId="{594659E5-70FA-423D-930F-E6296FA93500}" destId="{75B7E975-D1ED-47B9-A338-208418F54637}" srcOrd="1" destOrd="0" presId="urn:microsoft.com/office/officeart/2018/5/layout/IconCircleLabelList"/>
    <dgm:cxn modelId="{7196D2AD-ACFC-4BFD-A5E7-8C09BFDF5E8A}" type="presParOf" srcId="{594659E5-70FA-423D-930F-E6296FA93500}" destId="{0D810F52-3A3C-45A0-8D0F-7A970097310C}" srcOrd="2" destOrd="0" presId="urn:microsoft.com/office/officeart/2018/5/layout/IconCircleLabelList"/>
    <dgm:cxn modelId="{839A00A2-2D47-422C-8455-4BD5EADFEE6C}" type="presParOf" srcId="{594659E5-70FA-423D-930F-E6296FA93500}" destId="{588C0716-C13C-4787-BF18-9743D187BA63}" srcOrd="3" destOrd="0" presId="urn:microsoft.com/office/officeart/2018/5/layout/IconCircleLabelList"/>
    <dgm:cxn modelId="{4B05C70A-B7F0-4FD2-A5AF-7DC777D0028F}" type="presParOf" srcId="{88CC6519-8414-4528-BDA3-B2983ED17A2D}" destId="{57C3C82C-D956-4ADA-9AED-375D233546BA}" srcOrd="1" destOrd="0" presId="urn:microsoft.com/office/officeart/2018/5/layout/IconCircleLabelList"/>
    <dgm:cxn modelId="{E2C62E0B-A4D1-4455-B103-48CCFE469B2A}" type="presParOf" srcId="{88CC6519-8414-4528-BDA3-B2983ED17A2D}" destId="{A7A63890-807D-4B7B-A8A2-44CE7E91D1CE}" srcOrd="2" destOrd="0" presId="urn:microsoft.com/office/officeart/2018/5/layout/IconCircleLabelList"/>
    <dgm:cxn modelId="{0BD16AB4-4C75-4151-A376-708516A513E8}" type="presParOf" srcId="{A7A63890-807D-4B7B-A8A2-44CE7E91D1CE}" destId="{11E1D2D5-0477-4D21-8A69-0AF416FF88EB}" srcOrd="0" destOrd="0" presId="urn:microsoft.com/office/officeart/2018/5/layout/IconCircleLabelList"/>
    <dgm:cxn modelId="{22F5C58B-7607-4E7B-BCEF-5AD715CB21BD}" type="presParOf" srcId="{A7A63890-807D-4B7B-A8A2-44CE7E91D1CE}" destId="{6CA9314F-099D-4D64-83C8-4854329E52D6}" srcOrd="1" destOrd="0" presId="urn:microsoft.com/office/officeart/2018/5/layout/IconCircleLabelList"/>
    <dgm:cxn modelId="{B2860188-167E-4237-B8C8-48571FB27CA0}" type="presParOf" srcId="{A7A63890-807D-4B7B-A8A2-44CE7E91D1CE}" destId="{A0F5EB5F-C468-4FF2-9B85-2D1926411C88}" srcOrd="2" destOrd="0" presId="urn:microsoft.com/office/officeart/2018/5/layout/IconCircleLabelList"/>
    <dgm:cxn modelId="{EF718DBF-0DAB-4CE9-A0CE-434A55711ECF}" type="presParOf" srcId="{A7A63890-807D-4B7B-A8A2-44CE7E91D1CE}" destId="{54149340-515C-47EA-B5D5-7A4B5D469BAE}" srcOrd="3" destOrd="0" presId="urn:microsoft.com/office/officeart/2018/5/layout/IconCircleLabelList"/>
    <dgm:cxn modelId="{E4BB6791-F021-4545-A994-CA62C23CFEDA}" type="presParOf" srcId="{88CC6519-8414-4528-BDA3-B2983ED17A2D}" destId="{56418554-65E1-46E0-A1B6-B758C54B4AF5}" srcOrd="3" destOrd="0" presId="urn:microsoft.com/office/officeart/2018/5/layout/IconCircleLabelList"/>
    <dgm:cxn modelId="{771FF4D7-0D97-4809-85E0-BB7E2D4C2693}" type="presParOf" srcId="{88CC6519-8414-4528-BDA3-B2983ED17A2D}" destId="{0EA94B38-49F6-4639-934F-FFEBAA842B22}" srcOrd="4" destOrd="0" presId="urn:microsoft.com/office/officeart/2018/5/layout/IconCircleLabelList"/>
    <dgm:cxn modelId="{82ED94C6-9625-4698-9B59-68EB1991805C}" type="presParOf" srcId="{0EA94B38-49F6-4639-934F-FFEBAA842B22}" destId="{65960E05-4711-4AAE-8CD2-991AD498431B}" srcOrd="0" destOrd="0" presId="urn:microsoft.com/office/officeart/2018/5/layout/IconCircleLabelList"/>
    <dgm:cxn modelId="{22D3965D-1FBA-4105-B26F-25DB25024420}" type="presParOf" srcId="{0EA94B38-49F6-4639-934F-FFEBAA842B22}" destId="{4C5F9F0F-2C81-46B5-9E5F-70E147E04293}" srcOrd="1" destOrd="0" presId="urn:microsoft.com/office/officeart/2018/5/layout/IconCircleLabelList"/>
    <dgm:cxn modelId="{967BBF26-B80E-48C0-A24F-A8C40F040FF8}" type="presParOf" srcId="{0EA94B38-49F6-4639-934F-FFEBAA842B22}" destId="{FA57FC2A-E38C-477D-86C5-B347D1CE271E}" srcOrd="2" destOrd="0" presId="urn:microsoft.com/office/officeart/2018/5/layout/IconCircleLabelList"/>
    <dgm:cxn modelId="{9068CFB0-D160-4DB3-B6E4-29623BC8FD2D}" type="presParOf" srcId="{0EA94B38-49F6-4639-934F-FFEBAA842B22}" destId="{28F1F514-C653-43DC-A0D0-2687D2423F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16975-47D6-43D6-8175-A2F91D20D764}">
      <dsp:nvSpPr>
        <dsp:cNvPr id="0" name=""/>
        <dsp:cNvSpPr/>
      </dsp:nvSpPr>
      <dsp:spPr>
        <a:xfrm>
          <a:off x="2103120" y="382"/>
          <a:ext cx="8412480" cy="211251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536579" rIns="163225" bIns="53657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Join and clean datasets</a:t>
          </a:r>
        </a:p>
      </dsp:txBody>
      <dsp:txXfrm>
        <a:off x="2103120" y="382"/>
        <a:ext cx="8412480" cy="2112514"/>
      </dsp:txXfrm>
    </dsp:sp>
    <dsp:sp modelId="{243BE77C-BD4E-4DAF-94E3-AA8E6579DCE3}">
      <dsp:nvSpPr>
        <dsp:cNvPr id="0" name=""/>
        <dsp:cNvSpPr/>
      </dsp:nvSpPr>
      <dsp:spPr>
        <a:xfrm>
          <a:off x="0" y="382"/>
          <a:ext cx="2103120" cy="2112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208669" rIns="111290" bIns="2086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Join and clean</a:t>
          </a:r>
        </a:p>
      </dsp:txBody>
      <dsp:txXfrm>
        <a:off x="0" y="382"/>
        <a:ext cx="2103120" cy="2112514"/>
      </dsp:txXfrm>
    </dsp:sp>
    <dsp:sp modelId="{95E9E16B-C9D8-4376-A900-3765931E3DA9}">
      <dsp:nvSpPr>
        <dsp:cNvPr id="0" name=""/>
        <dsp:cNvSpPr/>
      </dsp:nvSpPr>
      <dsp:spPr>
        <a:xfrm>
          <a:off x="2103120" y="2239647"/>
          <a:ext cx="8412480" cy="211251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536579" rIns="163225" bIns="53657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patterns (e.g., gender vs marks)</a:t>
          </a:r>
        </a:p>
      </dsp:txBody>
      <dsp:txXfrm>
        <a:off x="2103120" y="2239647"/>
        <a:ext cx="8412480" cy="2112514"/>
      </dsp:txXfrm>
    </dsp:sp>
    <dsp:sp modelId="{C5EA705F-BB6C-48EA-8C6F-B85692DBA67C}">
      <dsp:nvSpPr>
        <dsp:cNvPr id="0" name=""/>
        <dsp:cNvSpPr/>
      </dsp:nvSpPr>
      <dsp:spPr>
        <a:xfrm>
          <a:off x="0" y="2239647"/>
          <a:ext cx="2103120" cy="2112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208669" rIns="111290" bIns="2086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0" y="2239647"/>
        <a:ext cx="2103120" cy="2112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124DF-FD12-4F95-9423-8063B48D6A9B}">
      <dsp:nvSpPr>
        <dsp:cNvPr id="0" name=""/>
        <dsp:cNvSpPr/>
      </dsp:nvSpPr>
      <dsp:spPr>
        <a:xfrm>
          <a:off x="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F6FBC-8BFA-40F4-815B-53940E2A0E77}">
      <dsp:nvSpPr>
        <dsp:cNvPr id="0" name=""/>
        <dsp:cNvSpPr/>
      </dsp:nvSpPr>
      <dsp:spPr>
        <a:xfrm>
          <a:off x="25717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Females scored higher in Reading and Writing</a:t>
          </a:r>
          <a:endParaRPr lang="en-US" sz="2200" kern="1200"/>
        </a:p>
      </dsp:txBody>
      <dsp:txXfrm>
        <a:off x="300222" y="1693310"/>
        <a:ext cx="2228479" cy="1383659"/>
      </dsp:txXfrm>
    </dsp:sp>
    <dsp:sp modelId="{FFC0434F-1928-4587-842A-4AE3813C15F2}">
      <dsp:nvSpPr>
        <dsp:cNvPr id="0" name=""/>
        <dsp:cNvSpPr/>
      </dsp:nvSpPr>
      <dsp:spPr>
        <a:xfrm>
          <a:off x="2828924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E76F0-3E8A-47E4-BEC4-4649DCB4E0E6}">
      <dsp:nvSpPr>
        <dsp:cNvPr id="0" name=""/>
        <dsp:cNvSpPr/>
      </dsp:nvSpPr>
      <dsp:spPr>
        <a:xfrm>
          <a:off x="3086099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Males performed better in Math</a:t>
          </a:r>
          <a:endParaRPr lang="en-US" sz="2200" kern="1200"/>
        </a:p>
      </dsp:txBody>
      <dsp:txXfrm>
        <a:off x="3129147" y="1693310"/>
        <a:ext cx="2228479" cy="1383659"/>
      </dsp:txXfrm>
    </dsp:sp>
    <dsp:sp modelId="{F41345F2-DDBF-4EBD-977F-982D60770667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9F5CD-19CE-41B5-8B4D-2E5F2079DD45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Test preparation course improves scores</a:t>
          </a:r>
          <a:endParaRPr lang="en-US" sz="2200" kern="1200"/>
        </a:p>
      </dsp:txBody>
      <dsp:txXfrm>
        <a:off x="5958072" y="1693310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5A1A6-7890-47EA-AEB0-1B0C1380AF1B}">
      <dsp:nvSpPr>
        <dsp:cNvPr id="0" name=""/>
        <dsp:cNvSpPr/>
      </dsp:nvSpPr>
      <dsp:spPr>
        <a:xfrm>
          <a:off x="0" y="0"/>
          <a:ext cx="2769565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Integrated dataset completed</a:t>
          </a:r>
        </a:p>
      </dsp:txBody>
      <dsp:txXfrm>
        <a:off x="38234" y="38234"/>
        <a:ext cx="1360935" cy="1228933"/>
      </dsp:txXfrm>
    </dsp:sp>
    <dsp:sp modelId="{B0A310C0-66E8-4B37-B7F3-AC0964AB05C7}">
      <dsp:nvSpPr>
        <dsp:cNvPr id="0" name=""/>
        <dsp:cNvSpPr/>
      </dsp:nvSpPr>
      <dsp:spPr>
        <a:xfrm>
          <a:off x="244373" y="1522968"/>
          <a:ext cx="2769565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Insightful summary tables created</a:t>
          </a:r>
        </a:p>
      </dsp:txBody>
      <dsp:txXfrm>
        <a:off x="282607" y="1561202"/>
        <a:ext cx="1600212" cy="1228933"/>
      </dsp:txXfrm>
    </dsp:sp>
    <dsp:sp modelId="{4899F673-6255-4FF7-804C-EF3924C49F39}">
      <dsp:nvSpPr>
        <dsp:cNvPr id="0" name=""/>
        <dsp:cNvSpPr/>
      </dsp:nvSpPr>
      <dsp:spPr>
        <a:xfrm>
          <a:off x="488746" y="3045936"/>
          <a:ext cx="2769565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visualizations</a:t>
          </a:r>
        </a:p>
      </dsp:txBody>
      <dsp:txXfrm>
        <a:off x="526980" y="3084170"/>
        <a:ext cx="1600212" cy="1228933"/>
      </dsp:txXfrm>
    </dsp:sp>
    <dsp:sp modelId="{AD6F2E45-DE08-4526-A3B2-0BA6599A91F0}">
      <dsp:nvSpPr>
        <dsp:cNvPr id="0" name=""/>
        <dsp:cNvSpPr/>
      </dsp:nvSpPr>
      <dsp:spPr>
        <a:xfrm>
          <a:off x="1921054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111969" y="989929"/>
        <a:ext cx="466680" cy="638504"/>
      </dsp:txXfrm>
    </dsp:sp>
    <dsp:sp modelId="{A699D5BC-6DE4-46DD-8DE8-48A0007DBAAD}">
      <dsp:nvSpPr>
        <dsp:cNvPr id="0" name=""/>
        <dsp:cNvSpPr/>
      </dsp:nvSpPr>
      <dsp:spPr>
        <a:xfrm>
          <a:off x="2165427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356342" y="2504195"/>
        <a:ext cx="466680" cy="63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A9D96-68FF-4857-B43C-468B1F82F11B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7E975-D1ED-47B9-A338-208418F54637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C0716-C13C-4787-BF18-9743D187BA63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Build Looker Studio dashboard</a:t>
          </a:r>
        </a:p>
      </dsp:txBody>
      <dsp:txXfrm>
        <a:off x="75768" y="3053772"/>
        <a:ext cx="3093750" cy="720000"/>
      </dsp:txXfrm>
    </dsp:sp>
    <dsp:sp modelId="{11E1D2D5-0477-4D21-8A69-0AF416FF88EB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314F-099D-4D64-83C8-4854329E52D6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49340-515C-47EA-B5D5-7A4B5D469BAE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Include filters (gender, subject, test preparation)</a:t>
          </a:r>
        </a:p>
      </dsp:txBody>
      <dsp:txXfrm>
        <a:off x="3710925" y="3053772"/>
        <a:ext cx="3093750" cy="720000"/>
      </dsp:txXfrm>
    </dsp:sp>
    <dsp:sp modelId="{65960E05-4711-4AAE-8CD2-991AD498431B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F9F0F-2C81-46B5-9E5F-70E147E04293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1F514-C653-43DC-A0D0-2687D2423F45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Finalize and present insights</a:t>
          </a:r>
        </a:p>
      </dsp:txBody>
      <dsp:txXfrm>
        <a:off x="7346081" y="305377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3D Hologram from iPad">
            <a:extLst>
              <a:ext uri="{FF2B5EF4-FFF2-40B4-BE49-F238E27FC236}">
                <a16:creationId xmlns:a16="http://schemas.microsoft.com/office/drawing/2014/main" id="{C54502F3-3CC8-F409-A819-729288AA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25" b="81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ZA" sz="3600"/>
              <a:t>Data Integration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en-ZA" sz="1800"/>
              <a:t>Data Team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D86FB-015C-B726-3021-06598EF6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ZA">
                <a:solidFill>
                  <a:schemeClr val="tx1">
                    <a:lumMod val="85000"/>
                    <a:lumOff val="1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4964-BFF2-743A-3185-2EBDD552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ZA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Aim</a:t>
            </a:r>
          </a:p>
          <a:p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Integrate student marks data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ZA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Analyze trends by gender and subject</a:t>
            </a:r>
          </a:p>
          <a:p>
            <a:r>
              <a:rPr lang="en-GB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Summarize data using SQL &amp; Databricks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ZA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ZA" sz="5200"/>
              <a:t>Key Activities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2ADC975-60F7-8A5D-7C1D-249C187AF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53226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1FD1E4-E1EC-5925-B217-CA5C00D0D7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3ADBE05-382B-25EA-6FDB-21920F2D4B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833" b="98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ZA"/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E79551-89F9-A71F-757F-0815C4710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779336"/>
              </p:ext>
            </p:extLst>
          </p:nvPr>
        </p:nvGraphicFramePr>
        <p:xfrm>
          <a:off x="262128" y="1825625"/>
          <a:ext cx="32583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FEEB932-D9A6-F3DC-3B74-C3731C65C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6744" y="1340993"/>
            <a:ext cx="7991856" cy="3075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21906-63E8-9E20-6C9E-07BCFAA629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548" y="4892470"/>
            <a:ext cx="7888941" cy="4965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ZA" sz="5200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7E0B3-1EAB-A765-5A1C-BE5383B1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84335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69744784-F1D0-63DD-2393-B9B37B68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" b="1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62435-69A8-4272-4EEA-991A61F1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Closing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6A49-1D78-1397-CD05-FC7362DF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28" y="5737867"/>
            <a:ext cx="7942381" cy="6184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FFFFFF"/>
                </a:solidFill>
              </a:rPr>
              <a:t>Question Answers?</a:t>
            </a:r>
          </a:p>
        </p:txBody>
      </p:sp>
    </p:spTree>
    <p:extLst>
      <p:ext uri="{BB962C8B-B14F-4D97-AF65-F5344CB8AC3E}">
        <p14:creationId xmlns:p14="http://schemas.microsoft.com/office/powerpoint/2010/main" val="40626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DCADEBA1B514BA5A9AB0350EB194C" ma:contentTypeVersion="10" ma:contentTypeDescription="Create a new document." ma:contentTypeScope="" ma:versionID="b200b06553f96f42bbe9b9b62902e597">
  <xsd:schema xmlns:xsd="http://www.w3.org/2001/XMLSchema" xmlns:xs="http://www.w3.org/2001/XMLSchema" xmlns:p="http://schemas.microsoft.com/office/2006/metadata/properties" xmlns:ns2="743a30b6-a339-462f-9522-26af0e380a97" targetNamespace="http://schemas.microsoft.com/office/2006/metadata/properties" ma:root="true" ma:fieldsID="7748f58db127c5c9e49a2ac260673e36" ns2:_="">
    <xsd:import namespace="743a30b6-a339-462f-9522-26af0e380a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30b6-a339-462f-9522-26af0e380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3a30b6-a339-462f-9522-26af0e380a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DD4BCDE-0AFD-4F82-8670-8A0AF7DAE3EA}"/>
</file>

<file path=customXml/itemProps2.xml><?xml version="1.0" encoding="utf-8"?>
<ds:datastoreItem xmlns:ds="http://schemas.openxmlformats.org/officeDocument/2006/customXml" ds:itemID="{4E0FC5FC-6E92-459A-A192-B807817E1A53}"/>
</file>

<file path=customXml/itemProps3.xml><?xml version="1.0" encoding="utf-8"?>
<ds:datastoreItem xmlns:ds="http://schemas.openxmlformats.org/officeDocument/2006/customXml" ds:itemID="{5584B30A-526C-4DA2-8C83-A708AF069A9C}"/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Data Integration &amp; Analysis</vt:lpstr>
      <vt:lpstr>Objectives</vt:lpstr>
      <vt:lpstr>Key Activities</vt:lpstr>
      <vt:lpstr>Key Findings</vt:lpstr>
      <vt:lpstr>Deliverables</vt:lpstr>
      <vt:lpstr>Next Steps</vt:lpstr>
      <vt:lpstr>Closing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Pride Ngomane</dc:creator>
  <cp:keywords/>
  <dc:description>generated using python-pptx</dc:description>
  <cp:lastModifiedBy>Pride Ngomane</cp:lastModifiedBy>
  <cp:revision>3</cp:revision>
  <dcterms:created xsi:type="dcterms:W3CDTF">2013-01-27T09:14:16Z</dcterms:created>
  <dcterms:modified xsi:type="dcterms:W3CDTF">2025-04-29T11:50:02Z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0x010100BBFDCADEBA1B514BA5A9AB0350EB194C</vt:lpwstr>
  </property>
  <property fmtid="{D5CDD505-2E9C-101B-9397-08002B2CF9AE}" pid="3" name="Order">
    <vt:r8>14100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