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8B812B-78B2-4676-90B2-5E9F602A7F36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48513-A7F7-411A-AD42-A91D2B997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Nyi</a:t>
            </a:r>
            <a:r>
              <a:rPr lang="en-US" dirty="0" smtClean="0"/>
              <a:t> </a:t>
            </a:r>
            <a:r>
              <a:rPr lang="en-US" dirty="0" err="1" smtClean="0"/>
              <a:t>Nyi</a:t>
            </a:r>
            <a:r>
              <a:rPr lang="en-US" dirty="0" smtClean="0"/>
              <a:t> </a:t>
            </a:r>
            <a:r>
              <a:rPr lang="en-US" dirty="0" err="1" smtClean="0"/>
              <a:t>Myo</a:t>
            </a:r>
            <a:r>
              <a:rPr lang="en-US" dirty="0" smtClean="0"/>
              <a:t> </a:t>
            </a:r>
            <a:r>
              <a:rPr lang="en-US" dirty="0" err="1" smtClean="0"/>
              <a:t>Zin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r>
              <a:rPr lang="en-US" dirty="0" smtClean="0"/>
              <a:t> (5918154)</a:t>
            </a:r>
          </a:p>
          <a:p>
            <a:r>
              <a:rPr lang="en-US" dirty="0" err="1" smtClean="0"/>
              <a:t>Asif</a:t>
            </a:r>
            <a:r>
              <a:rPr lang="en-US" dirty="0" smtClean="0"/>
              <a:t> Rashid                  (5918186)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TICKET BOOKING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VII: Enter 1 if you want to book again</a:t>
            </a:r>
            <a:endParaRPr lang="en-US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95625"/>
            <a:ext cx="85344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Watching movie in a cinema theatre will never been so much easier than this.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62200"/>
            <a:ext cx="77724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you can enjoy movies in theatre in a much easy and </a:t>
            </a:r>
            <a:r>
              <a:rPr lang="en-US" dirty="0" smtClean="0"/>
              <a:t>sophisticated way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F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0"/>
            <a:ext cx="447811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F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0"/>
            <a:ext cx="424815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presenting an easy C program which can make your movie experience in theatre much easy.</a:t>
            </a:r>
          </a:p>
          <a:p>
            <a:r>
              <a:rPr lang="en-US" dirty="0" smtClean="0"/>
              <a:t> Our program can help anyone book or buy tickets in a theatre.</a:t>
            </a:r>
          </a:p>
          <a:p>
            <a:r>
              <a:rPr lang="en-US" dirty="0" smtClean="0"/>
              <a:t> Anybody above the age of 10 can use this program.</a:t>
            </a:r>
          </a:p>
          <a:p>
            <a:r>
              <a:rPr lang="en-US" dirty="0" smtClean="0"/>
              <a:t> You do not have to be a rocket scientist to operate this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program required the use to the functions like:</a:t>
            </a:r>
          </a:p>
          <a:p>
            <a:pPr lvl="0"/>
            <a:r>
              <a:rPr lang="en-US" dirty="0" smtClean="0"/>
              <a:t>do-while function</a:t>
            </a:r>
          </a:p>
          <a:p>
            <a:pPr lvl="0"/>
            <a:r>
              <a:rPr lang="en-US" dirty="0" smtClean="0"/>
              <a:t>switch function</a:t>
            </a:r>
          </a:p>
          <a:p>
            <a:pPr lvl="0"/>
            <a:r>
              <a:rPr lang="en-US" dirty="0" err="1" smtClean="0"/>
              <a:t>goto</a:t>
            </a:r>
            <a:r>
              <a:rPr lang="en-US" dirty="0" smtClean="0"/>
              <a:t> function</a:t>
            </a:r>
          </a:p>
          <a:p>
            <a:pPr lvl="0"/>
            <a:r>
              <a:rPr lang="en-US" dirty="0" smtClean="0"/>
              <a:t>if-else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book your favorite movie successfully you have to follow the following steps:</a:t>
            </a:r>
          </a:p>
          <a:p>
            <a:r>
              <a:rPr lang="en-US" dirty="0" smtClean="0"/>
              <a:t>Step I: The program will show the names of the movies playing in the theatre.</a:t>
            </a:r>
            <a:endParaRPr lang="en-US" dirty="0"/>
          </a:p>
        </p:txBody>
      </p:sp>
      <p:pic>
        <p:nvPicPr>
          <p:cNvPr id="8" name="Picture 7" descr="0.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038600"/>
            <a:ext cx="86868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732517" y="1"/>
            <a:ext cx="411482" cy="180136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II: Enter  the number assigned to your preferred movie</a:t>
            </a:r>
            <a:endParaRPr lang="en-US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276600"/>
            <a:ext cx="8534399" cy="246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III: Then enter the number assigned to the day you prefer to watch the movie.</a:t>
            </a:r>
            <a:endParaRPr lang="en-US" dirty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352800"/>
            <a:ext cx="8381999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IV: Then enter the number for the given time you choose the time for the movie.</a:t>
            </a:r>
          </a:p>
          <a:p>
            <a:endParaRPr lang="en-US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429000"/>
            <a:ext cx="800100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V: Then Enter the number of the seat type to choose the type of seat you want. (Enter 1 to book a VIP seat and 2 to book normal seat)</a:t>
            </a:r>
          </a:p>
          <a:p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0"/>
            <a:ext cx="80772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VI:  Enter the number of seats you want to book</a:t>
            </a:r>
            <a:endParaRPr lang="en-US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124200"/>
            <a:ext cx="79248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274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MOVIE TICKET BOOKING </vt:lpstr>
      <vt:lpstr>INTRODUCTION</vt:lpstr>
      <vt:lpstr>       PROJECT DESCRIPTION </vt:lpstr>
      <vt:lpstr>INSTRUCTION MANUAL</vt:lpstr>
      <vt:lpstr> </vt:lpstr>
      <vt:lpstr> </vt:lpstr>
      <vt:lpstr> </vt:lpstr>
      <vt:lpstr> </vt:lpstr>
      <vt:lpstr> </vt:lpstr>
      <vt:lpstr> </vt:lpstr>
      <vt:lpstr>RESULT</vt:lpstr>
      <vt:lpstr>CONCLUSION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</dc:title>
  <dc:creator>SCIT2AB</dc:creator>
  <cp:lastModifiedBy>SCIT2AB</cp:lastModifiedBy>
  <cp:revision>4</cp:revision>
  <dcterms:created xsi:type="dcterms:W3CDTF">2016-11-28T05:14:52Z</dcterms:created>
  <dcterms:modified xsi:type="dcterms:W3CDTF">2016-11-28T06:10:07Z</dcterms:modified>
</cp:coreProperties>
</file>