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15"/>
  </p:notesMasterIdLst>
  <p:sldIdLst>
    <p:sldId id="256" r:id="rId5"/>
    <p:sldId id="257" r:id="rId6"/>
    <p:sldId id="258" r:id="rId7"/>
    <p:sldId id="284" r:id="rId8"/>
    <p:sldId id="259" r:id="rId9"/>
    <p:sldId id="283" r:id="rId10"/>
    <p:sldId id="282" r:id="rId11"/>
    <p:sldId id="285" r:id="rId12"/>
    <p:sldId id="28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5C5"/>
    <a:srgbClr val="DD3F9D"/>
    <a:srgbClr val="A0410D"/>
    <a:srgbClr val="B16BA9"/>
    <a:srgbClr val="57B3C5"/>
    <a:srgbClr val="95C15B"/>
    <a:srgbClr val="617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7175E-1A27-450A-AFE1-605F02656753}" v="45" dt="2020-10-26T09:08:21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2AF2E-8DB7-456D-AC67-8AF87D45DC7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C97AE-EB43-4B7D-B1BD-58FEFF65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9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82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9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9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2/18/2021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2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7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59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8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1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8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2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3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61" r:id="rId5"/>
    <p:sldLayoutId id="2147483755" r:id="rId6"/>
    <p:sldLayoutId id="2147483756" r:id="rId7"/>
    <p:sldLayoutId id="2147483757" r:id="rId8"/>
    <p:sldLayoutId id="2147483760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E73E149-B6EC-43FF-8939-B7B143948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327" y="632627"/>
            <a:ext cx="3387345" cy="29764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BEB0D00-4F7A-41D8-B15E-B42145EA9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784" y="397566"/>
            <a:ext cx="3848432" cy="34466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F014E7-B612-4079-894D-4697468C5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6335" y="508883"/>
            <a:ext cx="3619330" cy="324143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2D6F0-A925-49A8-8E9C-50F59A575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398" y="3617843"/>
            <a:ext cx="9165204" cy="169047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Restaurant Waiter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FA699-5D52-46B4-B33B-BCF8B1968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6" y="5300765"/>
            <a:ext cx="6953250" cy="1306511"/>
          </a:xfrm>
        </p:spPr>
        <p:txBody>
          <a:bodyPr anchor="t">
            <a:normAutofit fontScale="70000" lnSpcReduction="20000"/>
          </a:bodyPr>
          <a:lstStyle/>
          <a:p>
            <a:pPr algn="ctr"/>
            <a:r>
              <a:rPr lang="en-US" b="1" dirty="0"/>
              <a:t>By </a:t>
            </a:r>
          </a:p>
          <a:p>
            <a:pPr algn="ctr"/>
            <a:r>
              <a:rPr lang="en-US" b="1" dirty="0" err="1"/>
              <a:t>Nyi</a:t>
            </a:r>
            <a:r>
              <a:rPr lang="en-US" b="1" dirty="0"/>
              <a:t> </a:t>
            </a:r>
            <a:r>
              <a:rPr lang="en-US" b="1" dirty="0" err="1"/>
              <a:t>Nyi</a:t>
            </a:r>
            <a:r>
              <a:rPr lang="en-US" b="1" dirty="0"/>
              <a:t> </a:t>
            </a:r>
            <a:r>
              <a:rPr lang="en-US" b="1" dirty="0" err="1"/>
              <a:t>Myo</a:t>
            </a:r>
            <a:r>
              <a:rPr lang="en-US" b="1" dirty="0"/>
              <a:t> Zin </a:t>
            </a:r>
            <a:r>
              <a:rPr lang="en-US" b="1" dirty="0" err="1"/>
              <a:t>Htet</a:t>
            </a:r>
            <a:r>
              <a:rPr lang="en-US" b="1" dirty="0"/>
              <a:t>		ID - 5918154 </a:t>
            </a:r>
          </a:p>
          <a:p>
            <a:pPr algn="ctr"/>
            <a:r>
              <a:rPr lang="en-US" b="1" dirty="0"/>
              <a:t>Zin Zar </a:t>
            </a:r>
            <a:r>
              <a:rPr lang="en-US" b="1" dirty="0" err="1"/>
              <a:t>Zar</a:t>
            </a:r>
            <a:r>
              <a:rPr lang="en-US" b="1" dirty="0"/>
              <a:t> Lwin	 	ID - 6017672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78C75-0351-4A34-BEB7-E8186E3EED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8273" y="799028"/>
            <a:ext cx="2935451" cy="2935451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</p:spPr>
      </p:pic>
      <p:pic>
        <p:nvPicPr>
          <p:cNvPr id="6" name="Picture 2" descr="Assumption University (Thailand) - Wikipedia">
            <a:extLst>
              <a:ext uri="{FF2B5EF4-FFF2-40B4-BE49-F238E27FC236}">
                <a16:creationId xmlns:a16="http://schemas.microsoft.com/office/drawing/2014/main" id="{1D722654-8A53-41A3-B658-44904212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36" y="0"/>
            <a:ext cx="1437764" cy="14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28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FC01-DAC8-4526-8106-EB03D634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48" y="331305"/>
            <a:ext cx="11354329" cy="112418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9BDB8-930D-41FF-B35C-46C8D23B8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010" y="1455487"/>
            <a:ext cx="9909690" cy="54025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2" descr="Assumption University (Thailand) - Wikipedia">
            <a:extLst>
              <a:ext uri="{FF2B5EF4-FFF2-40B4-BE49-F238E27FC236}">
                <a16:creationId xmlns:a16="http://schemas.microsoft.com/office/drawing/2014/main" id="{784FFDF6-724A-401E-BB58-8FC119965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36" y="0"/>
            <a:ext cx="1437764" cy="14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06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C922-70E2-467B-B9DF-53A8D173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Content</a:t>
            </a:r>
          </a:p>
        </p:txBody>
      </p:sp>
      <p:pic>
        <p:nvPicPr>
          <p:cNvPr id="5" name="Content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834A7FA-04EC-45ED-B6B9-7E28BC1F6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574" r="-112"/>
          <a:stretch/>
        </p:blipFill>
        <p:spPr>
          <a:xfrm flipH="1">
            <a:off x="6580741" y="-401320"/>
            <a:ext cx="5611259" cy="766064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81DBFB-8DE1-49DD-9B84-09A2BBD959B0}"/>
              </a:ext>
            </a:extLst>
          </p:cNvPr>
          <p:cNvSpPr txBox="1"/>
          <p:nvPr/>
        </p:nvSpPr>
        <p:spPr>
          <a:xfrm>
            <a:off x="1635907" y="2174364"/>
            <a:ext cx="860218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Project Objective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Project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Project Overview Flowchart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System Layout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Code Flowchart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Testing and 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Issues and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Assumption University (Thailand) - Wikipedia">
            <a:extLst>
              <a:ext uri="{FF2B5EF4-FFF2-40B4-BE49-F238E27FC236}">
                <a16:creationId xmlns:a16="http://schemas.microsoft.com/office/drawing/2014/main" id="{19103854-5791-4AC1-A828-DE88DED74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36" y="0"/>
            <a:ext cx="1437764" cy="14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99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11BBFCEE-340B-48B9-9427-B60C51676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574" r="-112"/>
          <a:stretch/>
        </p:blipFill>
        <p:spPr>
          <a:xfrm flipH="1">
            <a:off x="6495681" y="-401320"/>
            <a:ext cx="5611259" cy="7660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3CC51-D94C-4C9B-B4D0-BD7AA599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94" y="795528"/>
            <a:ext cx="6665976" cy="1155829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0860E-ED3C-4527-8398-00A255848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094" y="2193057"/>
            <a:ext cx="9838635" cy="3399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What is the core of our Bot?</a:t>
            </a:r>
          </a:p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</a:rPr>
              <a:t>To reduce manpower in restaurant field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To fix the common waiter error ( collecting wrong order)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Initially developed in recent years for the  replacement of using human resources. </a:t>
            </a:r>
            <a:br>
              <a:rPr lang="en-US" dirty="0"/>
            </a:br>
            <a:endParaRPr lang="en-US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1" dirty="0"/>
          </a:p>
          <a:p>
            <a:endParaRPr lang="en-US" dirty="0"/>
          </a:p>
        </p:txBody>
      </p:sp>
      <p:pic>
        <p:nvPicPr>
          <p:cNvPr id="7" name="Picture 2" descr="Assumption University (Thailand) - Wikipedia">
            <a:extLst>
              <a:ext uri="{FF2B5EF4-FFF2-40B4-BE49-F238E27FC236}">
                <a16:creationId xmlns:a16="http://schemas.microsoft.com/office/drawing/2014/main" id="{0F94A781-EA7E-4A52-AAC1-9E5FB99C3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36" y="0"/>
            <a:ext cx="1437764" cy="14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1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56F3-718A-4FA8-A7F6-1E4A8196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24" y="-555843"/>
            <a:ext cx="6665976" cy="2129674"/>
          </a:xfrm>
        </p:spPr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384F8-B926-4835-A723-9B52B94C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156" y="1951451"/>
            <a:ext cx="9286992" cy="39325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2" descr="Assumption University (Thailand) - Wikipedia">
            <a:extLst>
              <a:ext uri="{FF2B5EF4-FFF2-40B4-BE49-F238E27FC236}">
                <a16:creationId xmlns:a16="http://schemas.microsoft.com/office/drawing/2014/main" id="{B786843F-76D8-4F16-896A-8791A881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36" y="0"/>
            <a:ext cx="1437764" cy="14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2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D3CC6-28B3-44B9-9171-C228E7B6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532" y="56444"/>
            <a:ext cx="5962920" cy="126828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90D28-0591-4971-A387-E219188FB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9693" y="2237587"/>
            <a:ext cx="5119110" cy="285124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10000"/>
              </a:lnSpc>
              <a:spcBef>
                <a:spcPts val="930"/>
              </a:spcBef>
            </a:pPr>
            <a:r>
              <a:rPr lang="en-US" sz="2800" b="1" dirty="0"/>
              <a:t>The waiter bot go to the destined table by following the marked line</a:t>
            </a:r>
          </a:p>
        </p:txBody>
      </p:sp>
      <p:pic>
        <p:nvPicPr>
          <p:cNvPr id="4" name="Picture 2" descr="Assumption University (Thailand) - Wikipedia">
            <a:extLst>
              <a:ext uri="{FF2B5EF4-FFF2-40B4-BE49-F238E27FC236}">
                <a16:creationId xmlns:a16="http://schemas.microsoft.com/office/drawing/2014/main" id="{A615B22E-A963-42CF-BF03-B81FFBF3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36" y="0"/>
            <a:ext cx="1437764" cy="14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6B00671-1B6E-45B2-9639-86E8CC1E0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46" y="1480741"/>
            <a:ext cx="4961905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8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F7E8789-F1AE-4301-953F-6967D564B142}"/>
              </a:ext>
            </a:extLst>
          </p:cNvPr>
          <p:cNvSpPr/>
          <p:nvPr/>
        </p:nvSpPr>
        <p:spPr>
          <a:xfrm>
            <a:off x="3954187" y="4624356"/>
            <a:ext cx="6973718" cy="2915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C14538-A469-475C-9195-33FA1800FC26}"/>
              </a:ext>
            </a:extLst>
          </p:cNvPr>
          <p:cNvSpPr/>
          <p:nvPr/>
        </p:nvSpPr>
        <p:spPr>
          <a:xfrm>
            <a:off x="984257" y="3296307"/>
            <a:ext cx="3181113" cy="1616444"/>
          </a:xfrm>
          <a:prstGeom prst="roundRect">
            <a:avLst/>
          </a:prstGeom>
          <a:solidFill>
            <a:srgbClr val="A041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Kitchen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A610D4-E823-43C7-A01D-00F89570BAC7}"/>
              </a:ext>
            </a:extLst>
          </p:cNvPr>
          <p:cNvGrpSpPr/>
          <p:nvPr/>
        </p:nvGrpSpPr>
        <p:grpSpPr>
          <a:xfrm>
            <a:off x="4642603" y="3478817"/>
            <a:ext cx="1232454" cy="1172345"/>
            <a:chOff x="4687498" y="3428841"/>
            <a:chExt cx="1232454" cy="11723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3854FCE-61E1-4E68-BE8A-B72CB7BB0701}"/>
                </a:ext>
              </a:extLst>
            </p:cNvPr>
            <p:cNvSpPr/>
            <p:nvPr/>
          </p:nvSpPr>
          <p:spPr>
            <a:xfrm>
              <a:off x="4687499" y="3479039"/>
              <a:ext cx="1232453" cy="140154"/>
            </a:xfrm>
            <a:prstGeom prst="ellipse">
              <a:avLst/>
            </a:prstGeom>
            <a:solidFill>
              <a:srgbClr val="DD3F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49BAD63-9840-4A6E-8518-00BA433F8C03}"/>
                </a:ext>
              </a:extLst>
            </p:cNvPr>
            <p:cNvGrpSpPr/>
            <p:nvPr/>
          </p:nvGrpSpPr>
          <p:grpSpPr>
            <a:xfrm>
              <a:off x="4687500" y="3625426"/>
              <a:ext cx="1232452" cy="975760"/>
              <a:chOff x="4658139" y="2583881"/>
              <a:chExt cx="1232452" cy="97576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3062A37-509C-4493-B310-045EFDDF8577}"/>
                  </a:ext>
                </a:extLst>
              </p:cNvPr>
              <p:cNvSpPr/>
              <p:nvPr/>
            </p:nvSpPr>
            <p:spPr>
              <a:xfrm>
                <a:off x="4658139" y="2583881"/>
                <a:ext cx="1232452" cy="802477"/>
              </a:xfrm>
              <a:prstGeom prst="roundRect">
                <a:avLst/>
              </a:prstGeom>
              <a:solidFill>
                <a:srgbClr val="57B3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723A017-A2A9-4C02-9556-49FD4BD8B7E0}"/>
                  </a:ext>
                </a:extLst>
              </p:cNvPr>
              <p:cNvSpPr/>
              <p:nvPr/>
            </p:nvSpPr>
            <p:spPr>
              <a:xfrm>
                <a:off x="4855685" y="3221710"/>
                <a:ext cx="284922" cy="337931"/>
              </a:xfrm>
              <a:prstGeom prst="ellips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0E1FE3-7484-43EC-BC9A-FE8C6DCFB2DB}"/>
                  </a:ext>
                </a:extLst>
              </p:cNvPr>
              <p:cNvSpPr/>
              <p:nvPr/>
            </p:nvSpPr>
            <p:spPr>
              <a:xfrm>
                <a:off x="5449961" y="3217392"/>
                <a:ext cx="284922" cy="337931"/>
              </a:xfrm>
              <a:prstGeom prst="ellips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BC0405-BC2A-447F-A463-E2F4F848D416}"/>
                </a:ext>
              </a:extLst>
            </p:cNvPr>
            <p:cNvSpPr/>
            <p:nvPr/>
          </p:nvSpPr>
          <p:spPr>
            <a:xfrm>
              <a:off x="4687498" y="3428841"/>
              <a:ext cx="1232453" cy="140154"/>
            </a:xfrm>
            <a:prstGeom prst="ellipse">
              <a:avLst/>
            </a:prstGeom>
            <a:solidFill>
              <a:srgbClr val="DD3F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68009761-1315-4E03-8820-363967CADAAC}"/>
              </a:ext>
            </a:extLst>
          </p:cNvPr>
          <p:cNvSpPr/>
          <p:nvPr/>
        </p:nvSpPr>
        <p:spPr>
          <a:xfrm>
            <a:off x="1278101" y="3156153"/>
            <a:ext cx="1232453" cy="140154"/>
          </a:xfrm>
          <a:prstGeom prst="ellipse">
            <a:avLst/>
          </a:prstGeom>
          <a:solidFill>
            <a:srgbClr val="DD3F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E39EC5-22F9-4320-B2A5-2C0597E831A2}"/>
              </a:ext>
            </a:extLst>
          </p:cNvPr>
          <p:cNvSpPr/>
          <p:nvPr/>
        </p:nvSpPr>
        <p:spPr>
          <a:xfrm>
            <a:off x="1278100" y="3105955"/>
            <a:ext cx="1232453" cy="140154"/>
          </a:xfrm>
          <a:prstGeom prst="ellipse">
            <a:avLst/>
          </a:prstGeom>
          <a:solidFill>
            <a:srgbClr val="DD3F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E9B43F-51A3-4EF8-9B13-3CAD9660CDC1}"/>
              </a:ext>
            </a:extLst>
          </p:cNvPr>
          <p:cNvSpPr/>
          <p:nvPr/>
        </p:nvSpPr>
        <p:spPr>
          <a:xfrm>
            <a:off x="2721735" y="3164649"/>
            <a:ext cx="1232453" cy="140154"/>
          </a:xfrm>
          <a:prstGeom prst="ellipse">
            <a:avLst/>
          </a:prstGeom>
          <a:solidFill>
            <a:srgbClr val="DD3F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6A9DAF-55B5-4982-9E8C-09F03A4D8BF0}"/>
              </a:ext>
            </a:extLst>
          </p:cNvPr>
          <p:cNvSpPr/>
          <p:nvPr/>
        </p:nvSpPr>
        <p:spPr>
          <a:xfrm>
            <a:off x="2721734" y="3114451"/>
            <a:ext cx="1232453" cy="140154"/>
          </a:xfrm>
          <a:prstGeom prst="ellipse">
            <a:avLst/>
          </a:prstGeom>
          <a:solidFill>
            <a:srgbClr val="DD3F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CCE031-E9CB-48FB-BC28-A806621118BB}"/>
              </a:ext>
            </a:extLst>
          </p:cNvPr>
          <p:cNvGrpSpPr/>
          <p:nvPr/>
        </p:nvGrpSpPr>
        <p:grpSpPr>
          <a:xfrm>
            <a:off x="8973092" y="3483859"/>
            <a:ext cx="1232454" cy="1172345"/>
            <a:chOff x="4687498" y="3428841"/>
            <a:chExt cx="1232454" cy="117234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F2013-F5A3-4342-AF15-EC285627A97F}"/>
                </a:ext>
              </a:extLst>
            </p:cNvPr>
            <p:cNvSpPr/>
            <p:nvPr/>
          </p:nvSpPr>
          <p:spPr>
            <a:xfrm>
              <a:off x="4687499" y="3479039"/>
              <a:ext cx="1232453" cy="140154"/>
            </a:xfrm>
            <a:prstGeom prst="ellipse">
              <a:avLst/>
            </a:prstGeom>
            <a:solidFill>
              <a:srgbClr val="DD3F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EFCC615-88FE-4E2B-9C21-E2E21971A964}"/>
                </a:ext>
              </a:extLst>
            </p:cNvPr>
            <p:cNvGrpSpPr/>
            <p:nvPr/>
          </p:nvGrpSpPr>
          <p:grpSpPr>
            <a:xfrm>
              <a:off x="4687500" y="3625426"/>
              <a:ext cx="1232452" cy="975760"/>
              <a:chOff x="4658139" y="2583881"/>
              <a:chExt cx="1232452" cy="97576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C297881-680D-446D-9183-9648358ED423}"/>
                  </a:ext>
                </a:extLst>
              </p:cNvPr>
              <p:cNvSpPr/>
              <p:nvPr/>
            </p:nvSpPr>
            <p:spPr>
              <a:xfrm>
                <a:off x="4658139" y="2583881"/>
                <a:ext cx="1232452" cy="802477"/>
              </a:xfrm>
              <a:prstGeom prst="roundRect">
                <a:avLst/>
              </a:prstGeom>
              <a:solidFill>
                <a:srgbClr val="57B3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CEF7BD0-C4E1-484D-A7F1-A8855BEC1C36}"/>
                  </a:ext>
                </a:extLst>
              </p:cNvPr>
              <p:cNvSpPr/>
              <p:nvPr/>
            </p:nvSpPr>
            <p:spPr>
              <a:xfrm>
                <a:off x="4855685" y="3221710"/>
                <a:ext cx="284922" cy="337931"/>
              </a:xfrm>
              <a:prstGeom prst="ellips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97EFD8-19F5-4AAB-AE9B-C06624A383F9}"/>
                  </a:ext>
                </a:extLst>
              </p:cNvPr>
              <p:cNvSpPr/>
              <p:nvPr/>
            </p:nvSpPr>
            <p:spPr>
              <a:xfrm>
                <a:off x="5449961" y="3217392"/>
                <a:ext cx="284922" cy="337931"/>
              </a:xfrm>
              <a:prstGeom prst="ellips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906B04-6A17-4629-9EFF-5F0B43CA2A2D}"/>
                </a:ext>
              </a:extLst>
            </p:cNvPr>
            <p:cNvSpPr/>
            <p:nvPr/>
          </p:nvSpPr>
          <p:spPr>
            <a:xfrm>
              <a:off x="4687498" y="3428841"/>
              <a:ext cx="1232453" cy="140154"/>
            </a:xfrm>
            <a:prstGeom prst="ellipse">
              <a:avLst/>
            </a:prstGeom>
            <a:solidFill>
              <a:srgbClr val="DD3F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903EFC-5159-4016-AA43-3D37384326E7}"/>
              </a:ext>
            </a:extLst>
          </p:cNvPr>
          <p:cNvGrpSpPr/>
          <p:nvPr/>
        </p:nvGrpSpPr>
        <p:grpSpPr>
          <a:xfrm>
            <a:off x="6771056" y="3470181"/>
            <a:ext cx="1232454" cy="1172345"/>
            <a:chOff x="4687498" y="3428841"/>
            <a:chExt cx="1232454" cy="117234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C9C316-CF26-404F-9802-FAF098BCE9F7}"/>
                </a:ext>
              </a:extLst>
            </p:cNvPr>
            <p:cNvSpPr/>
            <p:nvPr/>
          </p:nvSpPr>
          <p:spPr>
            <a:xfrm>
              <a:off x="4687499" y="3479039"/>
              <a:ext cx="1232453" cy="140154"/>
            </a:xfrm>
            <a:prstGeom prst="ellipse">
              <a:avLst/>
            </a:prstGeom>
            <a:solidFill>
              <a:srgbClr val="DD3F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D12A4E-4F86-4543-BC7D-243A9B6FE70B}"/>
                </a:ext>
              </a:extLst>
            </p:cNvPr>
            <p:cNvGrpSpPr/>
            <p:nvPr/>
          </p:nvGrpSpPr>
          <p:grpSpPr>
            <a:xfrm>
              <a:off x="4687500" y="3625426"/>
              <a:ext cx="1232452" cy="975760"/>
              <a:chOff x="4658139" y="2583881"/>
              <a:chExt cx="1232452" cy="97576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829EE4A6-FA3B-4A54-AB15-7DD77925F2C2}"/>
                  </a:ext>
                </a:extLst>
              </p:cNvPr>
              <p:cNvSpPr/>
              <p:nvPr/>
            </p:nvSpPr>
            <p:spPr>
              <a:xfrm>
                <a:off x="4658139" y="2583881"/>
                <a:ext cx="1232452" cy="802477"/>
              </a:xfrm>
              <a:prstGeom prst="roundRect">
                <a:avLst/>
              </a:prstGeom>
              <a:solidFill>
                <a:srgbClr val="57B3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D0819C-14E6-4885-A0B7-6162063D78F5}"/>
                  </a:ext>
                </a:extLst>
              </p:cNvPr>
              <p:cNvSpPr/>
              <p:nvPr/>
            </p:nvSpPr>
            <p:spPr>
              <a:xfrm>
                <a:off x="4855685" y="3221710"/>
                <a:ext cx="284922" cy="337931"/>
              </a:xfrm>
              <a:prstGeom prst="ellips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0BA1C9E-8C72-4FF3-A317-83D9CDDB03E4}"/>
                  </a:ext>
                </a:extLst>
              </p:cNvPr>
              <p:cNvSpPr/>
              <p:nvPr/>
            </p:nvSpPr>
            <p:spPr>
              <a:xfrm>
                <a:off x="5449961" y="3217392"/>
                <a:ext cx="284922" cy="337931"/>
              </a:xfrm>
              <a:prstGeom prst="ellips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92691A-F876-4046-8B0C-9A3E841B1449}"/>
                </a:ext>
              </a:extLst>
            </p:cNvPr>
            <p:cNvSpPr/>
            <p:nvPr/>
          </p:nvSpPr>
          <p:spPr>
            <a:xfrm>
              <a:off x="4687498" y="3428841"/>
              <a:ext cx="1232453" cy="140154"/>
            </a:xfrm>
            <a:prstGeom prst="ellipse">
              <a:avLst/>
            </a:prstGeom>
            <a:solidFill>
              <a:srgbClr val="DD3F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FB9F878-B79E-4D55-B419-16DFD518AFAB}"/>
              </a:ext>
            </a:extLst>
          </p:cNvPr>
          <p:cNvSpPr/>
          <p:nvPr/>
        </p:nvSpPr>
        <p:spPr>
          <a:xfrm>
            <a:off x="6042125" y="3773710"/>
            <a:ext cx="676285" cy="4079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6B73950-DC2A-4DC3-8C65-D326B3D4EE45}"/>
              </a:ext>
            </a:extLst>
          </p:cNvPr>
          <p:cNvSpPr/>
          <p:nvPr/>
        </p:nvSpPr>
        <p:spPr>
          <a:xfrm>
            <a:off x="8167092" y="3836455"/>
            <a:ext cx="676285" cy="4079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EC8F10E-5BE6-4854-A178-3B26C89BB7A2}"/>
              </a:ext>
            </a:extLst>
          </p:cNvPr>
          <p:cNvSpPr/>
          <p:nvPr/>
        </p:nvSpPr>
        <p:spPr>
          <a:xfrm>
            <a:off x="10335263" y="3864022"/>
            <a:ext cx="676285" cy="4079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DA79612-6158-4676-B2A7-AC80111F820F}"/>
              </a:ext>
            </a:extLst>
          </p:cNvPr>
          <p:cNvSpPr txBox="1">
            <a:spLocks/>
          </p:cNvSpPr>
          <p:nvPr/>
        </p:nvSpPr>
        <p:spPr>
          <a:xfrm>
            <a:off x="-5005" y="205276"/>
            <a:ext cx="5962920" cy="126828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000" dirty="0"/>
              <a:t>System Layout</a:t>
            </a:r>
          </a:p>
        </p:txBody>
      </p:sp>
      <p:pic>
        <p:nvPicPr>
          <p:cNvPr id="2" name="Picture 2" descr="Assumption University (Thailand) - Wikipedia">
            <a:extLst>
              <a:ext uri="{FF2B5EF4-FFF2-40B4-BE49-F238E27FC236}">
                <a16:creationId xmlns:a16="http://schemas.microsoft.com/office/drawing/2014/main" id="{224A6ED1-786B-420F-B7CD-F65C74560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36" y="0"/>
            <a:ext cx="1437764" cy="14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8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C03FC-158F-41EC-A4BB-5C949CA781E5}"/>
              </a:ext>
            </a:extLst>
          </p:cNvPr>
          <p:cNvSpPr/>
          <p:nvPr/>
        </p:nvSpPr>
        <p:spPr>
          <a:xfrm>
            <a:off x="1464365" y="5483315"/>
            <a:ext cx="9263270" cy="2915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9CDE2-85A8-4B27-B777-C2BD48C1E79E}"/>
              </a:ext>
            </a:extLst>
          </p:cNvPr>
          <p:cNvSpPr/>
          <p:nvPr/>
        </p:nvSpPr>
        <p:spPr>
          <a:xfrm>
            <a:off x="7716081" y="2561321"/>
            <a:ext cx="3087754" cy="46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C6DC9-F95B-426C-806C-A4185AB5D529}"/>
              </a:ext>
            </a:extLst>
          </p:cNvPr>
          <p:cNvSpPr/>
          <p:nvPr/>
        </p:nvSpPr>
        <p:spPr>
          <a:xfrm rot="5400000">
            <a:off x="8061276" y="3978832"/>
            <a:ext cx="2465120" cy="58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8DBE98A-9271-44C1-A3EA-8EFEC2CE52A5}"/>
              </a:ext>
            </a:extLst>
          </p:cNvPr>
          <p:cNvSpPr/>
          <p:nvPr/>
        </p:nvSpPr>
        <p:spPr>
          <a:xfrm>
            <a:off x="8092568" y="4725340"/>
            <a:ext cx="676285" cy="4079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6CACCBE-3909-42EC-9A7C-BA0B67619281}"/>
              </a:ext>
            </a:extLst>
          </p:cNvPr>
          <p:cNvSpPr/>
          <p:nvPr/>
        </p:nvSpPr>
        <p:spPr>
          <a:xfrm>
            <a:off x="5684678" y="4704811"/>
            <a:ext cx="676285" cy="4079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24CC398-14B5-484B-B49C-B6BE3A1D9880}"/>
              </a:ext>
            </a:extLst>
          </p:cNvPr>
          <p:cNvSpPr/>
          <p:nvPr/>
        </p:nvSpPr>
        <p:spPr>
          <a:xfrm>
            <a:off x="3232833" y="4696365"/>
            <a:ext cx="676285" cy="4079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79463D3-6DE7-4FB5-A298-7F630CA02671}"/>
              </a:ext>
            </a:extLst>
          </p:cNvPr>
          <p:cNvSpPr txBox="1">
            <a:spLocks/>
          </p:cNvSpPr>
          <p:nvPr/>
        </p:nvSpPr>
        <p:spPr>
          <a:xfrm>
            <a:off x="-5005" y="205276"/>
            <a:ext cx="5962920" cy="126828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000" dirty="0"/>
              <a:t>System Layout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9E2B08-E361-4019-902D-6C2434DA0AB6}"/>
              </a:ext>
            </a:extLst>
          </p:cNvPr>
          <p:cNvGrpSpPr/>
          <p:nvPr/>
        </p:nvGrpSpPr>
        <p:grpSpPr>
          <a:xfrm>
            <a:off x="1708349" y="4327181"/>
            <a:ext cx="1232454" cy="1172345"/>
            <a:chOff x="4687498" y="3428841"/>
            <a:chExt cx="1232454" cy="117234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9D4C91A-5AB9-43F1-BCF3-290A0CEB5ABB}"/>
                </a:ext>
              </a:extLst>
            </p:cNvPr>
            <p:cNvSpPr/>
            <p:nvPr/>
          </p:nvSpPr>
          <p:spPr>
            <a:xfrm>
              <a:off x="4687499" y="3479039"/>
              <a:ext cx="1232453" cy="140154"/>
            </a:xfrm>
            <a:prstGeom prst="ellipse">
              <a:avLst/>
            </a:prstGeom>
            <a:solidFill>
              <a:srgbClr val="DD3F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AB69A3F-ECE8-4D69-BC39-AD2A7619225C}"/>
                </a:ext>
              </a:extLst>
            </p:cNvPr>
            <p:cNvGrpSpPr/>
            <p:nvPr/>
          </p:nvGrpSpPr>
          <p:grpSpPr>
            <a:xfrm>
              <a:off x="4687500" y="3625426"/>
              <a:ext cx="1232452" cy="975760"/>
              <a:chOff x="4658139" y="2583881"/>
              <a:chExt cx="1232452" cy="97576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76042FCD-F6DE-4C5D-8693-0142F4DC28B4}"/>
                  </a:ext>
                </a:extLst>
              </p:cNvPr>
              <p:cNvSpPr/>
              <p:nvPr/>
            </p:nvSpPr>
            <p:spPr>
              <a:xfrm>
                <a:off x="4658139" y="2583881"/>
                <a:ext cx="1232452" cy="802477"/>
              </a:xfrm>
              <a:prstGeom prst="roundRect">
                <a:avLst/>
              </a:prstGeom>
              <a:solidFill>
                <a:srgbClr val="57B3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2E41D2B-3D48-43F7-89F4-AAE92A69CA63}"/>
                  </a:ext>
                </a:extLst>
              </p:cNvPr>
              <p:cNvSpPr/>
              <p:nvPr/>
            </p:nvSpPr>
            <p:spPr>
              <a:xfrm>
                <a:off x="4855685" y="3221710"/>
                <a:ext cx="284922" cy="337931"/>
              </a:xfrm>
              <a:prstGeom prst="ellips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48F09F9-A99B-438D-BF2F-DF91230AE2B0}"/>
                  </a:ext>
                </a:extLst>
              </p:cNvPr>
              <p:cNvSpPr/>
              <p:nvPr/>
            </p:nvSpPr>
            <p:spPr>
              <a:xfrm>
                <a:off x="5449961" y="3217392"/>
                <a:ext cx="284922" cy="337931"/>
              </a:xfrm>
              <a:prstGeom prst="ellips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5164533-A648-46C7-BCCF-F2631B1B26B0}"/>
                </a:ext>
              </a:extLst>
            </p:cNvPr>
            <p:cNvSpPr/>
            <p:nvPr/>
          </p:nvSpPr>
          <p:spPr>
            <a:xfrm>
              <a:off x="4687498" y="3428841"/>
              <a:ext cx="1232453" cy="140154"/>
            </a:xfrm>
            <a:prstGeom prst="ellipse">
              <a:avLst/>
            </a:prstGeom>
            <a:solidFill>
              <a:srgbClr val="DD3F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7F05B-8F79-4055-98EB-CD1E357BD0D1}"/>
              </a:ext>
            </a:extLst>
          </p:cNvPr>
          <p:cNvGrpSpPr/>
          <p:nvPr/>
        </p:nvGrpSpPr>
        <p:grpSpPr>
          <a:xfrm>
            <a:off x="4201148" y="4327181"/>
            <a:ext cx="1232454" cy="1172345"/>
            <a:chOff x="4687498" y="3428841"/>
            <a:chExt cx="1232454" cy="117234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07B844-E428-4D16-BF72-6451875F9847}"/>
                </a:ext>
              </a:extLst>
            </p:cNvPr>
            <p:cNvSpPr/>
            <p:nvPr/>
          </p:nvSpPr>
          <p:spPr>
            <a:xfrm>
              <a:off x="4687499" y="3479039"/>
              <a:ext cx="1232453" cy="140154"/>
            </a:xfrm>
            <a:prstGeom prst="ellipse">
              <a:avLst/>
            </a:prstGeom>
            <a:solidFill>
              <a:srgbClr val="DD3F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1177688-3EEF-4896-B088-995D19DF623C}"/>
                </a:ext>
              </a:extLst>
            </p:cNvPr>
            <p:cNvGrpSpPr/>
            <p:nvPr/>
          </p:nvGrpSpPr>
          <p:grpSpPr>
            <a:xfrm>
              <a:off x="4687500" y="3625426"/>
              <a:ext cx="1232452" cy="975760"/>
              <a:chOff x="4658139" y="2583881"/>
              <a:chExt cx="1232452" cy="97576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5624FB91-70AC-4CC6-ABEC-F47A296575EE}"/>
                  </a:ext>
                </a:extLst>
              </p:cNvPr>
              <p:cNvSpPr/>
              <p:nvPr/>
            </p:nvSpPr>
            <p:spPr>
              <a:xfrm>
                <a:off x="4658139" y="2583881"/>
                <a:ext cx="1232452" cy="802477"/>
              </a:xfrm>
              <a:prstGeom prst="roundRect">
                <a:avLst/>
              </a:prstGeom>
              <a:solidFill>
                <a:srgbClr val="57B3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851A48A-F626-415C-A7CC-8ED878CEAD5A}"/>
                  </a:ext>
                </a:extLst>
              </p:cNvPr>
              <p:cNvSpPr/>
              <p:nvPr/>
            </p:nvSpPr>
            <p:spPr>
              <a:xfrm>
                <a:off x="4855685" y="3221710"/>
                <a:ext cx="284922" cy="337931"/>
              </a:xfrm>
              <a:prstGeom prst="ellips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34AEE2F-7032-481B-94BB-FDF391FE6A20}"/>
                  </a:ext>
                </a:extLst>
              </p:cNvPr>
              <p:cNvSpPr/>
              <p:nvPr/>
            </p:nvSpPr>
            <p:spPr>
              <a:xfrm>
                <a:off x="5449961" y="3217392"/>
                <a:ext cx="284922" cy="337931"/>
              </a:xfrm>
              <a:prstGeom prst="ellips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3C0EA30-8465-4F11-8DD6-FECB6D67464C}"/>
                </a:ext>
              </a:extLst>
            </p:cNvPr>
            <p:cNvSpPr/>
            <p:nvPr/>
          </p:nvSpPr>
          <p:spPr>
            <a:xfrm>
              <a:off x="4687498" y="3428841"/>
              <a:ext cx="1232453" cy="140154"/>
            </a:xfrm>
            <a:prstGeom prst="ellipse">
              <a:avLst/>
            </a:prstGeom>
            <a:solidFill>
              <a:srgbClr val="DD3F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1C777E-CA82-401E-9DA9-E060154CC4D6}"/>
              </a:ext>
            </a:extLst>
          </p:cNvPr>
          <p:cNvGrpSpPr/>
          <p:nvPr/>
        </p:nvGrpSpPr>
        <p:grpSpPr>
          <a:xfrm>
            <a:off x="6610220" y="4322619"/>
            <a:ext cx="1232454" cy="1172345"/>
            <a:chOff x="4687498" y="3428841"/>
            <a:chExt cx="1232454" cy="117234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367A231-939A-4779-AD43-29D211600553}"/>
                </a:ext>
              </a:extLst>
            </p:cNvPr>
            <p:cNvSpPr/>
            <p:nvPr/>
          </p:nvSpPr>
          <p:spPr>
            <a:xfrm>
              <a:off x="4687499" y="3479039"/>
              <a:ext cx="1232453" cy="140154"/>
            </a:xfrm>
            <a:prstGeom prst="ellipse">
              <a:avLst/>
            </a:prstGeom>
            <a:solidFill>
              <a:srgbClr val="DD3F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5CF09AC-FCD9-4E67-85E9-F26F6C8A0D7B}"/>
                </a:ext>
              </a:extLst>
            </p:cNvPr>
            <p:cNvGrpSpPr/>
            <p:nvPr/>
          </p:nvGrpSpPr>
          <p:grpSpPr>
            <a:xfrm>
              <a:off x="4687500" y="3625426"/>
              <a:ext cx="1232452" cy="975760"/>
              <a:chOff x="4658139" y="2583881"/>
              <a:chExt cx="1232452" cy="97576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0214EAC-AC86-493F-A1EE-B143A0B89391}"/>
                  </a:ext>
                </a:extLst>
              </p:cNvPr>
              <p:cNvSpPr/>
              <p:nvPr/>
            </p:nvSpPr>
            <p:spPr>
              <a:xfrm>
                <a:off x="4658139" y="2583881"/>
                <a:ext cx="1232452" cy="802477"/>
              </a:xfrm>
              <a:prstGeom prst="roundRect">
                <a:avLst/>
              </a:prstGeom>
              <a:solidFill>
                <a:srgbClr val="57B3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B12EC31-32AC-4702-A8CC-35674CF3732B}"/>
                  </a:ext>
                </a:extLst>
              </p:cNvPr>
              <p:cNvSpPr/>
              <p:nvPr/>
            </p:nvSpPr>
            <p:spPr>
              <a:xfrm>
                <a:off x="4855685" y="3221710"/>
                <a:ext cx="284922" cy="337931"/>
              </a:xfrm>
              <a:prstGeom prst="ellips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E347911-3DEC-41E3-B272-2C784369C42C}"/>
                  </a:ext>
                </a:extLst>
              </p:cNvPr>
              <p:cNvSpPr/>
              <p:nvPr/>
            </p:nvSpPr>
            <p:spPr>
              <a:xfrm>
                <a:off x="5449961" y="3217392"/>
                <a:ext cx="284922" cy="337931"/>
              </a:xfrm>
              <a:prstGeom prst="ellips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BE80224-3A14-48C9-B637-9E5449212791}"/>
                </a:ext>
              </a:extLst>
            </p:cNvPr>
            <p:cNvSpPr/>
            <p:nvPr/>
          </p:nvSpPr>
          <p:spPr>
            <a:xfrm>
              <a:off x="4687498" y="3428841"/>
              <a:ext cx="1232453" cy="140154"/>
            </a:xfrm>
            <a:prstGeom prst="ellipse">
              <a:avLst/>
            </a:prstGeom>
            <a:solidFill>
              <a:srgbClr val="DD3F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 descr="Assumption University (Thailand) - Wikipedia">
            <a:extLst>
              <a:ext uri="{FF2B5EF4-FFF2-40B4-BE49-F238E27FC236}">
                <a16:creationId xmlns:a16="http://schemas.microsoft.com/office/drawing/2014/main" id="{45D8A2DD-4D03-485C-95C8-A668FEF06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36" y="0"/>
            <a:ext cx="1437764" cy="14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73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EBF69977-A802-4F11-B84B-9104A43FB2D0}"/>
              </a:ext>
            </a:extLst>
          </p:cNvPr>
          <p:cNvSpPr/>
          <p:nvPr/>
        </p:nvSpPr>
        <p:spPr>
          <a:xfrm rot="19439498" flipH="1">
            <a:off x="7405343" y="5144271"/>
            <a:ext cx="45719" cy="366528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4EB17F06-68CC-499C-BFF8-CE638F779636}"/>
              </a:ext>
            </a:extLst>
          </p:cNvPr>
          <p:cNvSpPr/>
          <p:nvPr/>
        </p:nvSpPr>
        <p:spPr>
          <a:xfrm rot="13092277" flipH="1">
            <a:off x="7070442" y="5132160"/>
            <a:ext cx="45719" cy="366528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F6D4B892-861E-4153-AD8C-BAE806075348}"/>
              </a:ext>
            </a:extLst>
          </p:cNvPr>
          <p:cNvSpPr/>
          <p:nvPr/>
        </p:nvSpPr>
        <p:spPr>
          <a:xfrm rot="19439498" flipH="1">
            <a:off x="7428515" y="4385868"/>
            <a:ext cx="45719" cy="366528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2A0A2D0D-1937-4108-B58E-6CD3CF5ADECB}"/>
              </a:ext>
            </a:extLst>
          </p:cNvPr>
          <p:cNvSpPr/>
          <p:nvPr/>
        </p:nvSpPr>
        <p:spPr>
          <a:xfrm rot="13092277" flipH="1">
            <a:off x="7036735" y="4393608"/>
            <a:ext cx="45719" cy="366528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28391200-2B35-4849-96D1-78C2B6540F99}"/>
              </a:ext>
            </a:extLst>
          </p:cNvPr>
          <p:cNvSpPr/>
          <p:nvPr/>
        </p:nvSpPr>
        <p:spPr>
          <a:xfrm>
            <a:off x="7193719" y="4304000"/>
            <a:ext cx="131422" cy="915586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7BA0BC-A1E4-4694-A2DB-B2FC6931DDA1}"/>
              </a:ext>
            </a:extLst>
          </p:cNvPr>
          <p:cNvSpPr/>
          <p:nvPr/>
        </p:nvSpPr>
        <p:spPr>
          <a:xfrm>
            <a:off x="1464365" y="5483315"/>
            <a:ext cx="9263270" cy="2915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C0EF0-E6E5-447B-A4D2-2BE4CB887F45}"/>
              </a:ext>
            </a:extLst>
          </p:cNvPr>
          <p:cNvSpPr/>
          <p:nvPr/>
        </p:nvSpPr>
        <p:spPr>
          <a:xfrm>
            <a:off x="7716081" y="2561321"/>
            <a:ext cx="3087754" cy="46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F4B26-BDC5-4563-8A24-4462E3E1DF43}"/>
              </a:ext>
            </a:extLst>
          </p:cNvPr>
          <p:cNvSpPr/>
          <p:nvPr/>
        </p:nvSpPr>
        <p:spPr>
          <a:xfrm rot="5400000">
            <a:off x="8061276" y="3978832"/>
            <a:ext cx="2465120" cy="58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9BEFB13-B0ED-448E-927F-81F733D0EAB4}"/>
              </a:ext>
            </a:extLst>
          </p:cNvPr>
          <p:cNvSpPr/>
          <p:nvPr/>
        </p:nvSpPr>
        <p:spPr>
          <a:xfrm>
            <a:off x="3232833" y="4696365"/>
            <a:ext cx="676285" cy="4079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FD875C-BB74-428D-9C65-410EEDE2862E}"/>
              </a:ext>
            </a:extLst>
          </p:cNvPr>
          <p:cNvGrpSpPr/>
          <p:nvPr/>
        </p:nvGrpSpPr>
        <p:grpSpPr>
          <a:xfrm>
            <a:off x="1708349" y="4327181"/>
            <a:ext cx="1232454" cy="1172345"/>
            <a:chOff x="4687498" y="3428841"/>
            <a:chExt cx="1232454" cy="117234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3AC944B-ED59-4950-9956-F25F3282D611}"/>
                </a:ext>
              </a:extLst>
            </p:cNvPr>
            <p:cNvSpPr/>
            <p:nvPr/>
          </p:nvSpPr>
          <p:spPr>
            <a:xfrm>
              <a:off x="4687499" y="3479039"/>
              <a:ext cx="1232453" cy="140154"/>
            </a:xfrm>
            <a:prstGeom prst="ellipse">
              <a:avLst/>
            </a:prstGeom>
            <a:solidFill>
              <a:srgbClr val="DD3F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AA17371-95A2-4D4C-9033-398F99354F2A}"/>
                </a:ext>
              </a:extLst>
            </p:cNvPr>
            <p:cNvGrpSpPr/>
            <p:nvPr/>
          </p:nvGrpSpPr>
          <p:grpSpPr>
            <a:xfrm>
              <a:off x="4687500" y="3625426"/>
              <a:ext cx="1232452" cy="975760"/>
              <a:chOff x="4658139" y="2583881"/>
              <a:chExt cx="1232452" cy="97576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A975689-DE36-4D8C-9729-E0B9227D4833}"/>
                  </a:ext>
                </a:extLst>
              </p:cNvPr>
              <p:cNvSpPr/>
              <p:nvPr/>
            </p:nvSpPr>
            <p:spPr>
              <a:xfrm>
                <a:off x="4658139" y="2583881"/>
                <a:ext cx="1232452" cy="802477"/>
              </a:xfrm>
              <a:prstGeom prst="roundRect">
                <a:avLst/>
              </a:prstGeom>
              <a:solidFill>
                <a:srgbClr val="57B3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6C47F91-5049-446D-AA12-F74B8E4E0CBD}"/>
                  </a:ext>
                </a:extLst>
              </p:cNvPr>
              <p:cNvSpPr/>
              <p:nvPr/>
            </p:nvSpPr>
            <p:spPr>
              <a:xfrm>
                <a:off x="4855685" y="3221710"/>
                <a:ext cx="284922" cy="337931"/>
              </a:xfrm>
              <a:prstGeom prst="ellips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AFF5BE4-9FB3-48DA-99C7-CE33AD762FED}"/>
                  </a:ext>
                </a:extLst>
              </p:cNvPr>
              <p:cNvSpPr/>
              <p:nvPr/>
            </p:nvSpPr>
            <p:spPr>
              <a:xfrm>
                <a:off x="5449961" y="3217392"/>
                <a:ext cx="284922" cy="337931"/>
              </a:xfrm>
              <a:prstGeom prst="ellips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90CEB5-0E70-4DC8-93C4-26E0201EB2F9}"/>
                </a:ext>
              </a:extLst>
            </p:cNvPr>
            <p:cNvSpPr/>
            <p:nvPr/>
          </p:nvSpPr>
          <p:spPr>
            <a:xfrm>
              <a:off x="4687498" y="3428841"/>
              <a:ext cx="1232453" cy="140154"/>
            </a:xfrm>
            <a:prstGeom prst="ellipse">
              <a:avLst/>
            </a:prstGeom>
            <a:solidFill>
              <a:srgbClr val="DD3F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6D56D9-A181-40F5-887B-02D58896FE94}"/>
              </a:ext>
            </a:extLst>
          </p:cNvPr>
          <p:cNvGrpSpPr/>
          <p:nvPr/>
        </p:nvGrpSpPr>
        <p:grpSpPr>
          <a:xfrm>
            <a:off x="4201148" y="4327181"/>
            <a:ext cx="1232454" cy="1172345"/>
            <a:chOff x="4687498" y="3428841"/>
            <a:chExt cx="1232454" cy="11723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7563A5-C136-4B87-81A3-8858B7BC7DDA}"/>
                </a:ext>
              </a:extLst>
            </p:cNvPr>
            <p:cNvSpPr/>
            <p:nvPr/>
          </p:nvSpPr>
          <p:spPr>
            <a:xfrm>
              <a:off x="4687499" y="3479039"/>
              <a:ext cx="1232453" cy="140154"/>
            </a:xfrm>
            <a:prstGeom prst="ellipse">
              <a:avLst/>
            </a:prstGeom>
            <a:solidFill>
              <a:srgbClr val="DD3F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029293-BA5B-47AC-AEA3-B20C6B936094}"/>
                </a:ext>
              </a:extLst>
            </p:cNvPr>
            <p:cNvGrpSpPr/>
            <p:nvPr/>
          </p:nvGrpSpPr>
          <p:grpSpPr>
            <a:xfrm>
              <a:off x="4687500" y="3625426"/>
              <a:ext cx="1232452" cy="975760"/>
              <a:chOff x="4658139" y="2583881"/>
              <a:chExt cx="1232452" cy="97576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FADF3A3-54E0-4CC0-8BA1-28FBBC3783B1}"/>
                  </a:ext>
                </a:extLst>
              </p:cNvPr>
              <p:cNvSpPr/>
              <p:nvPr/>
            </p:nvSpPr>
            <p:spPr>
              <a:xfrm>
                <a:off x="4658139" y="2583881"/>
                <a:ext cx="1232452" cy="802477"/>
              </a:xfrm>
              <a:prstGeom prst="roundRect">
                <a:avLst/>
              </a:prstGeom>
              <a:solidFill>
                <a:srgbClr val="57B3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EF53AF8-0120-448C-9C4B-1C006E5DA06D}"/>
                  </a:ext>
                </a:extLst>
              </p:cNvPr>
              <p:cNvSpPr/>
              <p:nvPr/>
            </p:nvSpPr>
            <p:spPr>
              <a:xfrm>
                <a:off x="4855685" y="3221710"/>
                <a:ext cx="284922" cy="337931"/>
              </a:xfrm>
              <a:prstGeom prst="ellips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9A1D304-5C95-4B9D-BC30-E50FE6C88227}"/>
                  </a:ext>
                </a:extLst>
              </p:cNvPr>
              <p:cNvSpPr/>
              <p:nvPr/>
            </p:nvSpPr>
            <p:spPr>
              <a:xfrm>
                <a:off x="5449961" y="3217392"/>
                <a:ext cx="284922" cy="337931"/>
              </a:xfrm>
              <a:prstGeom prst="ellipse">
                <a:avLst/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41EA68-2037-4039-AE13-54F69C6C2D91}"/>
                </a:ext>
              </a:extLst>
            </p:cNvPr>
            <p:cNvSpPr/>
            <p:nvPr/>
          </p:nvSpPr>
          <p:spPr>
            <a:xfrm>
              <a:off x="4687498" y="3428841"/>
              <a:ext cx="1232453" cy="140154"/>
            </a:xfrm>
            <a:prstGeom prst="ellipse">
              <a:avLst/>
            </a:prstGeom>
            <a:solidFill>
              <a:srgbClr val="DD3F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0D49757-3E52-4537-B47E-CB6401899671}"/>
              </a:ext>
            </a:extLst>
          </p:cNvPr>
          <p:cNvSpPr txBox="1"/>
          <p:nvPr/>
        </p:nvSpPr>
        <p:spPr>
          <a:xfrm>
            <a:off x="5579744" y="4696365"/>
            <a:ext cx="1178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STOP</a:t>
            </a:r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ED1DD86F-43E4-44C3-9840-A59D9A30B020}"/>
              </a:ext>
            </a:extLst>
          </p:cNvPr>
          <p:cNvSpPr/>
          <p:nvPr/>
        </p:nvSpPr>
        <p:spPr>
          <a:xfrm>
            <a:off x="6928289" y="3731838"/>
            <a:ext cx="660558" cy="715618"/>
          </a:xfrm>
          <a:prstGeom prst="smileyF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B876831-D975-45D9-A6FC-9AA8D4B128AA}"/>
              </a:ext>
            </a:extLst>
          </p:cNvPr>
          <p:cNvSpPr txBox="1">
            <a:spLocks/>
          </p:cNvSpPr>
          <p:nvPr/>
        </p:nvSpPr>
        <p:spPr>
          <a:xfrm>
            <a:off x="-5005" y="205276"/>
            <a:ext cx="5962920" cy="126828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000" dirty="0"/>
              <a:t>System Layout</a:t>
            </a:r>
          </a:p>
        </p:txBody>
      </p:sp>
      <p:pic>
        <p:nvPicPr>
          <p:cNvPr id="5" name="Picture 2" descr="Assumption University (Thailand) - Wikipedia">
            <a:extLst>
              <a:ext uri="{FF2B5EF4-FFF2-40B4-BE49-F238E27FC236}">
                <a16:creationId xmlns:a16="http://schemas.microsoft.com/office/drawing/2014/main" id="{F91F1D6D-42CB-4CC5-BC36-DFE603A8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36" y="0"/>
            <a:ext cx="1437764" cy="14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89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CE4C-E5C2-4745-8B21-F7E05F79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913" y="306473"/>
            <a:ext cx="9803826" cy="846466"/>
          </a:xfrm>
        </p:spPr>
        <p:txBody>
          <a:bodyPr/>
          <a:lstStyle/>
          <a:p>
            <a:r>
              <a:rPr lang="en-US" dirty="0"/>
              <a:t>Issues and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13014-1AB7-4729-8E6A-ABEE8B7CA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552" y="1736691"/>
            <a:ext cx="8636019" cy="339287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2" descr="Assumption University (Thailand) - Wikipedia">
            <a:extLst>
              <a:ext uri="{FF2B5EF4-FFF2-40B4-BE49-F238E27FC236}">
                <a16:creationId xmlns:a16="http://schemas.microsoft.com/office/drawing/2014/main" id="{0FC37131-FAFE-4C59-8DEE-50AF8936E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36" y="0"/>
            <a:ext cx="1437764" cy="14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68936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7BB7B6A7978A499FF9E2994D8F3FCE" ma:contentTypeVersion="12" ma:contentTypeDescription="Create a new document." ma:contentTypeScope="" ma:versionID="d755a773c130ceacfcdf10421d9f06fe">
  <xsd:schema xmlns:xsd="http://www.w3.org/2001/XMLSchema" xmlns:xs="http://www.w3.org/2001/XMLSchema" xmlns:p="http://schemas.microsoft.com/office/2006/metadata/properties" xmlns:ns3="22556000-12c5-49c6-b9bc-fe75292d48b4" xmlns:ns4="ea720828-1863-4340-96a5-bb637d33c7fb" targetNamespace="http://schemas.microsoft.com/office/2006/metadata/properties" ma:root="true" ma:fieldsID="f0f6e9c630abd41f69fcb445d5aac4c6" ns3:_="" ns4:_="">
    <xsd:import namespace="22556000-12c5-49c6-b9bc-fe75292d48b4"/>
    <xsd:import namespace="ea720828-1863-4340-96a5-bb637d33c7f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56000-12c5-49c6-b9bc-fe75292d48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20828-1863-4340-96a5-bb637d33c7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5FA1E-B5A6-4D4D-886F-343DA7E7DFB9}">
  <ds:schemaRefs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22556000-12c5-49c6-b9bc-fe75292d48b4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ea720828-1863-4340-96a5-bb637d33c7f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AC199B-192B-4942-9664-517DA7F3B8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9CA4B6-4785-46C9-A667-9F92E8B56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556000-12c5-49c6-b9bc-fe75292d48b4"/>
    <ds:schemaRef ds:uri="ea720828-1863-4340-96a5-bb637d33c7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116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Meiryo</vt:lpstr>
      <vt:lpstr>Arial</vt:lpstr>
      <vt:lpstr>Calibri</vt:lpstr>
      <vt:lpstr>Corbel</vt:lpstr>
      <vt:lpstr>Wingdings</vt:lpstr>
      <vt:lpstr>SketchLinesVTI</vt:lpstr>
      <vt:lpstr>Restaurant Waiter Bot</vt:lpstr>
      <vt:lpstr>Content</vt:lpstr>
      <vt:lpstr>Introduction </vt:lpstr>
      <vt:lpstr>Project Objective</vt:lpstr>
      <vt:lpstr>Project Overview</vt:lpstr>
      <vt:lpstr>PowerPoint Presentation</vt:lpstr>
      <vt:lpstr>PowerPoint Presentation</vt:lpstr>
      <vt:lpstr>PowerPoint Presentation</vt:lpstr>
      <vt:lpstr>Issues and Problems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Waiter Bot</dc:title>
  <dc:creator>Zar Zar</dc:creator>
  <cp:lastModifiedBy>NYI NYI MYO ZIN HTET -</cp:lastModifiedBy>
  <cp:revision>30</cp:revision>
  <dcterms:created xsi:type="dcterms:W3CDTF">2020-10-26T03:22:30Z</dcterms:created>
  <dcterms:modified xsi:type="dcterms:W3CDTF">2021-02-18T11:08:34Z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0x010100007BB7B6A7978A499FF9E2994D8F3FCE</vt:lpwstr>
  </property>
</Properties>
</file>